
<file path=[Content_Types].xml><?xml version="1.0" encoding="utf-8"?>
<Types xmlns="http://schemas.openxmlformats.org/package/2006/content-types">
  <Default Extension="bin" ContentType="audio/unknown"/>
  <Default Extension="gif" ContentType="image/gif"/>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 id="2147483685" r:id="rId2"/>
  </p:sldMasterIdLst>
  <p:notesMasterIdLst>
    <p:notesMasterId r:id="rId86"/>
  </p:notesMasterIdLst>
  <p:sldIdLst>
    <p:sldId id="256" r:id="rId3"/>
    <p:sldId id="394" r:id="rId4"/>
    <p:sldId id="260" r:id="rId5"/>
    <p:sldId id="258" r:id="rId6"/>
    <p:sldId id="262" r:id="rId7"/>
    <p:sldId id="263" r:id="rId8"/>
    <p:sldId id="261" r:id="rId9"/>
    <p:sldId id="264" r:id="rId10"/>
    <p:sldId id="267" r:id="rId11"/>
    <p:sldId id="291" r:id="rId12"/>
    <p:sldId id="265" r:id="rId13"/>
    <p:sldId id="292" r:id="rId14"/>
    <p:sldId id="268" r:id="rId15"/>
    <p:sldId id="266" r:id="rId16"/>
    <p:sldId id="270" r:id="rId17"/>
    <p:sldId id="269" r:id="rId18"/>
    <p:sldId id="271" r:id="rId19"/>
    <p:sldId id="272" r:id="rId20"/>
    <p:sldId id="273" r:id="rId21"/>
    <p:sldId id="259" r:id="rId22"/>
    <p:sldId id="295" r:id="rId23"/>
    <p:sldId id="296" r:id="rId24"/>
    <p:sldId id="297" r:id="rId25"/>
    <p:sldId id="275" r:id="rId26"/>
    <p:sldId id="293" r:id="rId27"/>
    <p:sldId id="294" r:id="rId28"/>
    <p:sldId id="298" r:id="rId29"/>
    <p:sldId id="299" r:id="rId30"/>
    <p:sldId id="302" r:id="rId31"/>
    <p:sldId id="300" r:id="rId32"/>
    <p:sldId id="303" r:id="rId33"/>
    <p:sldId id="301" r:id="rId34"/>
    <p:sldId id="304" r:id="rId35"/>
    <p:sldId id="305" r:id="rId36"/>
    <p:sldId id="308" r:id="rId37"/>
    <p:sldId id="309" r:id="rId38"/>
    <p:sldId id="310" r:id="rId39"/>
    <p:sldId id="306" r:id="rId40"/>
    <p:sldId id="307" r:id="rId41"/>
    <p:sldId id="313" r:id="rId42"/>
    <p:sldId id="314" r:id="rId43"/>
    <p:sldId id="315" r:id="rId44"/>
    <p:sldId id="317" r:id="rId45"/>
    <p:sldId id="319" r:id="rId46"/>
    <p:sldId id="377" r:id="rId47"/>
    <p:sldId id="322" r:id="rId48"/>
    <p:sldId id="323" r:id="rId49"/>
    <p:sldId id="325" r:id="rId50"/>
    <p:sldId id="378" r:id="rId51"/>
    <p:sldId id="274" r:id="rId52"/>
    <p:sldId id="326" r:id="rId53"/>
    <p:sldId id="328" r:id="rId54"/>
    <p:sldId id="276" r:id="rId55"/>
    <p:sldId id="277" r:id="rId56"/>
    <p:sldId id="278" r:id="rId57"/>
    <p:sldId id="280" r:id="rId58"/>
    <p:sldId id="379" r:id="rId59"/>
    <p:sldId id="257" r:id="rId60"/>
    <p:sldId id="380" r:id="rId61"/>
    <p:sldId id="381" r:id="rId62"/>
    <p:sldId id="382" r:id="rId63"/>
    <p:sldId id="383" r:id="rId64"/>
    <p:sldId id="384" r:id="rId65"/>
    <p:sldId id="385" r:id="rId66"/>
    <p:sldId id="386" r:id="rId67"/>
    <p:sldId id="387" r:id="rId68"/>
    <p:sldId id="388" r:id="rId69"/>
    <p:sldId id="389" r:id="rId70"/>
    <p:sldId id="390" r:id="rId71"/>
    <p:sldId id="391" r:id="rId72"/>
    <p:sldId id="392" r:id="rId73"/>
    <p:sldId id="393" r:id="rId74"/>
    <p:sldId id="281" r:id="rId75"/>
    <p:sldId id="282" r:id="rId76"/>
    <p:sldId id="284" r:id="rId77"/>
    <p:sldId id="285" r:id="rId78"/>
    <p:sldId id="286" r:id="rId79"/>
    <p:sldId id="287" r:id="rId80"/>
    <p:sldId id="288" r:id="rId81"/>
    <p:sldId id="289" r:id="rId82"/>
    <p:sldId id="395" r:id="rId83"/>
    <p:sldId id="396" r:id="rId84"/>
    <p:sldId id="397" r:id="rId8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2EB30FA-6816-9449-97DA-1D48C70C7026}" v="717" dt="2023-01-22T02:08:13.14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37"/>
    <p:restoredTop sz="94712"/>
  </p:normalViewPr>
  <p:slideViewPr>
    <p:cSldViewPr snapToGrid="0" showGuides="1">
      <p:cViewPr varScale="1">
        <p:scale>
          <a:sx n="94" d="100"/>
          <a:sy n="94" d="100"/>
        </p:scale>
        <p:origin x="216" y="720"/>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theme" Target="theme/theme1.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5" Type="http://schemas.openxmlformats.org/officeDocument/2006/relationships/slide" Target="slides/slide3.xml"/><Relationship Id="rId90" Type="http://schemas.openxmlformats.org/officeDocument/2006/relationships/tableStyles" Target="tableStyles.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slide" Target="slides/slide83.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viewProps" Target="viewProps.xml"/><Relationship Id="rId91"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presProps" Target="presProps.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7B901BB-16A1-0049-81FB-4FECC00C3C29}" type="doc">
      <dgm:prSet loTypeId="urn:microsoft.com/office/officeart/2005/8/layout/hierarchy3" loCatId="" qsTypeId="urn:microsoft.com/office/officeart/2005/8/quickstyle/simple1" qsCatId="simple" csTypeId="urn:microsoft.com/office/officeart/2005/8/colors/accent1_2" csCatId="accent1" phldr="1"/>
      <dgm:spPr/>
      <dgm:t>
        <a:bodyPr/>
        <a:lstStyle/>
        <a:p>
          <a:endParaRPr lang="en-US"/>
        </a:p>
      </dgm:t>
    </dgm:pt>
    <dgm:pt modelId="{E2199BCA-145B-8E46-AB55-280812E476AC}">
      <dgm:prSet phldrT="[Text]"/>
      <dgm:spPr/>
      <dgm:t>
        <a:bodyPr/>
        <a:lstStyle/>
        <a:p>
          <a:r>
            <a:rPr lang="en-US" dirty="0"/>
            <a:t>Manual</a:t>
          </a:r>
        </a:p>
      </dgm:t>
    </dgm:pt>
    <dgm:pt modelId="{605BCC1B-B07E-EA45-83E6-1115CF26627B}" type="parTrans" cxnId="{30C8850F-494F-084F-91CC-E65341A3DA13}">
      <dgm:prSet/>
      <dgm:spPr/>
      <dgm:t>
        <a:bodyPr/>
        <a:lstStyle/>
        <a:p>
          <a:endParaRPr lang="en-US"/>
        </a:p>
      </dgm:t>
    </dgm:pt>
    <dgm:pt modelId="{9A2062B3-B4A7-984C-B6B3-CC8771BC2A78}" type="sibTrans" cxnId="{30C8850F-494F-084F-91CC-E65341A3DA13}">
      <dgm:prSet/>
      <dgm:spPr/>
      <dgm:t>
        <a:bodyPr/>
        <a:lstStyle/>
        <a:p>
          <a:endParaRPr lang="en-US"/>
        </a:p>
      </dgm:t>
    </dgm:pt>
    <dgm:pt modelId="{9A3C1A22-33F2-6E4A-B7DD-74764A984A71}">
      <dgm:prSet phldrT="[Text]"/>
      <dgm:spPr/>
      <dgm:t>
        <a:bodyPr/>
        <a:lstStyle/>
        <a:p>
          <a:r>
            <a:rPr lang="en-US" dirty="0"/>
            <a:t>Phenol chloroform</a:t>
          </a:r>
        </a:p>
      </dgm:t>
    </dgm:pt>
    <dgm:pt modelId="{16BE82D9-5C71-5549-9C1F-F8C1A56C18D2}" type="parTrans" cxnId="{BCB73DF7-A43A-9A41-9B5B-70282BD71E36}">
      <dgm:prSet/>
      <dgm:spPr/>
      <dgm:t>
        <a:bodyPr/>
        <a:lstStyle/>
        <a:p>
          <a:endParaRPr lang="en-US"/>
        </a:p>
      </dgm:t>
    </dgm:pt>
    <dgm:pt modelId="{EC085ECD-209F-F046-AA4E-F68D277E9B10}" type="sibTrans" cxnId="{BCB73DF7-A43A-9A41-9B5B-70282BD71E36}">
      <dgm:prSet/>
      <dgm:spPr/>
      <dgm:t>
        <a:bodyPr/>
        <a:lstStyle/>
        <a:p>
          <a:endParaRPr lang="en-US"/>
        </a:p>
      </dgm:t>
    </dgm:pt>
    <dgm:pt modelId="{637F99C0-3902-824B-87C0-1A3B00E17663}">
      <dgm:prSet phldrT="[Text]"/>
      <dgm:spPr/>
      <dgm:t>
        <a:bodyPr/>
        <a:lstStyle/>
        <a:p>
          <a:r>
            <a:rPr lang="en-US" dirty="0"/>
            <a:t>Automated</a:t>
          </a:r>
        </a:p>
      </dgm:t>
    </dgm:pt>
    <dgm:pt modelId="{D43CE258-2454-E34D-8322-DCBF299D0283}" type="parTrans" cxnId="{6D8C1936-4777-F34F-B3E8-1E62BF24D7C2}">
      <dgm:prSet/>
      <dgm:spPr/>
      <dgm:t>
        <a:bodyPr/>
        <a:lstStyle/>
        <a:p>
          <a:endParaRPr lang="en-US"/>
        </a:p>
      </dgm:t>
    </dgm:pt>
    <dgm:pt modelId="{C2539448-95B3-294D-B2AE-7FC8DA88692D}" type="sibTrans" cxnId="{6D8C1936-4777-F34F-B3E8-1E62BF24D7C2}">
      <dgm:prSet/>
      <dgm:spPr/>
      <dgm:t>
        <a:bodyPr/>
        <a:lstStyle/>
        <a:p>
          <a:endParaRPr lang="en-US"/>
        </a:p>
      </dgm:t>
    </dgm:pt>
    <dgm:pt modelId="{0B4A1563-9DAB-8541-B137-D83AB1CB1570}">
      <dgm:prSet phldrT="[Text]"/>
      <dgm:spPr/>
      <dgm:t>
        <a:bodyPr/>
        <a:lstStyle/>
        <a:p>
          <a:r>
            <a:rPr lang="en-US" dirty="0"/>
            <a:t>Machines</a:t>
          </a:r>
        </a:p>
      </dgm:t>
    </dgm:pt>
    <dgm:pt modelId="{E8262194-1355-0C45-A6A8-52E08529ECAB}" type="parTrans" cxnId="{C1287ABF-5EBD-D045-BF3D-2797EB89B4B1}">
      <dgm:prSet/>
      <dgm:spPr/>
      <dgm:t>
        <a:bodyPr/>
        <a:lstStyle/>
        <a:p>
          <a:endParaRPr lang="en-US"/>
        </a:p>
      </dgm:t>
    </dgm:pt>
    <dgm:pt modelId="{AD728CA8-E534-5244-853A-86CD0D420FB5}" type="sibTrans" cxnId="{C1287ABF-5EBD-D045-BF3D-2797EB89B4B1}">
      <dgm:prSet/>
      <dgm:spPr/>
      <dgm:t>
        <a:bodyPr/>
        <a:lstStyle/>
        <a:p>
          <a:endParaRPr lang="en-US"/>
        </a:p>
      </dgm:t>
    </dgm:pt>
    <dgm:pt modelId="{234969F0-8E69-1048-995C-BDBBDFDF9D4F}">
      <dgm:prSet phldrT="[Text]"/>
      <dgm:spPr/>
      <dgm:t>
        <a:bodyPr/>
        <a:lstStyle/>
        <a:p>
          <a:r>
            <a:rPr lang="en-US" dirty="0"/>
            <a:t>Spin column</a:t>
          </a:r>
        </a:p>
      </dgm:t>
    </dgm:pt>
    <dgm:pt modelId="{E5CBDAC9-3100-424B-8C7A-89BCB6EA5518}" type="sibTrans" cxnId="{DCC5987C-8079-FA45-9096-D650C2AEF0BA}">
      <dgm:prSet/>
      <dgm:spPr/>
      <dgm:t>
        <a:bodyPr/>
        <a:lstStyle/>
        <a:p>
          <a:endParaRPr lang="en-US"/>
        </a:p>
      </dgm:t>
    </dgm:pt>
    <dgm:pt modelId="{3F582A4D-A75B-3A48-9393-34CA98CFC9EB}" type="parTrans" cxnId="{DCC5987C-8079-FA45-9096-D650C2AEF0BA}">
      <dgm:prSet/>
      <dgm:spPr/>
      <dgm:t>
        <a:bodyPr/>
        <a:lstStyle/>
        <a:p>
          <a:endParaRPr lang="en-US"/>
        </a:p>
      </dgm:t>
    </dgm:pt>
    <dgm:pt modelId="{6594D0A0-A935-1B4B-9253-E12CE47E25B0}">
      <dgm:prSet/>
      <dgm:spPr/>
      <dgm:t>
        <a:bodyPr/>
        <a:lstStyle/>
        <a:p>
          <a:r>
            <a:rPr lang="en-US" dirty="0"/>
            <a:t>Magnetic beads</a:t>
          </a:r>
        </a:p>
      </dgm:t>
    </dgm:pt>
    <dgm:pt modelId="{DCC2C5BD-3CF9-7444-B918-3C30329FFF46}" type="parTrans" cxnId="{BEDA856A-27FE-384E-9018-EDEC774DE41B}">
      <dgm:prSet/>
      <dgm:spPr/>
    </dgm:pt>
    <dgm:pt modelId="{7B08865F-5B4D-624C-9140-BC5B1925F67C}" type="sibTrans" cxnId="{BEDA856A-27FE-384E-9018-EDEC774DE41B}">
      <dgm:prSet/>
      <dgm:spPr/>
    </dgm:pt>
    <dgm:pt modelId="{29617109-ED54-154D-8886-534C7590E373}" type="pres">
      <dgm:prSet presAssocID="{77B901BB-16A1-0049-81FB-4FECC00C3C29}" presName="diagram" presStyleCnt="0">
        <dgm:presLayoutVars>
          <dgm:chPref val="1"/>
          <dgm:dir/>
          <dgm:animOne val="branch"/>
          <dgm:animLvl val="lvl"/>
          <dgm:resizeHandles/>
        </dgm:presLayoutVars>
      </dgm:prSet>
      <dgm:spPr/>
    </dgm:pt>
    <dgm:pt modelId="{E9D69A26-32C5-AD42-BE3D-2586692C290C}" type="pres">
      <dgm:prSet presAssocID="{E2199BCA-145B-8E46-AB55-280812E476AC}" presName="root" presStyleCnt="0"/>
      <dgm:spPr/>
    </dgm:pt>
    <dgm:pt modelId="{FFC16F99-4744-8D48-A36C-F3D7E99581DB}" type="pres">
      <dgm:prSet presAssocID="{E2199BCA-145B-8E46-AB55-280812E476AC}" presName="rootComposite" presStyleCnt="0"/>
      <dgm:spPr/>
    </dgm:pt>
    <dgm:pt modelId="{FDF18FF8-D37A-2246-A31B-979A422CC44D}" type="pres">
      <dgm:prSet presAssocID="{E2199BCA-145B-8E46-AB55-280812E476AC}" presName="rootText" presStyleLbl="node1" presStyleIdx="0" presStyleCnt="2" custLinFactNeighborX="-78532" custLinFactNeighborY="4393"/>
      <dgm:spPr/>
    </dgm:pt>
    <dgm:pt modelId="{F1538667-2CE7-7447-95C6-5A5DED5161C8}" type="pres">
      <dgm:prSet presAssocID="{E2199BCA-145B-8E46-AB55-280812E476AC}" presName="rootConnector" presStyleLbl="node1" presStyleIdx="0" presStyleCnt="2"/>
      <dgm:spPr/>
    </dgm:pt>
    <dgm:pt modelId="{5FA63E9B-D67D-D44B-9771-8B147D61194F}" type="pres">
      <dgm:prSet presAssocID="{E2199BCA-145B-8E46-AB55-280812E476AC}" presName="childShape" presStyleCnt="0"/>
      <dgm:spPr/>
    </dgm:pt>
    <dgm:pt modelId="{3DF5F799-E78B-9D42-A7A2-B2449E98D475}" type="pres">
      <dgm:prSet presAssocID="{3F582A4D-A75B-3A48-9393-34CA98CFC9EB}" presName="Name13" presStyleLbl="parChTrans1D2" presStyleIdx="0" presStyleCnt="4"/>
      <dgm:spPr/>
    </dgm:pt>
    <dgm:pt modelId="{59219B59-D619-E745-80DF-16051B2F704B}" type="pres">
      <dgm:prSet presAssocID="{234969F0-8E69-1048-995C-BDBBDFDF9D4F}" presName="childText" presStyleLbl="bgAcc1" presStyleIdx="0" presStyleCnt="4" custLinFactY="9385" custLinFactNeighborX="50113" custLinFactNeighborY="100000">
        <dgm:presLayoutVars>
          <dgm:bulletEnabled val="1"/>
        </dgm:presLayoutVars>
      </dgm:prSet>
      <dgm:spPr/>
    </dgm:pt>
    <dgm:pt modelId="{55569545-B332-5E4F-8E11-1A759CDA7877}" type="pres">
      <dgm:prSet presAssocID="{16BE82D9-5C71-5549-9C1F-F8C1A56C18D2}" presName="Name13" presStyleLbl="parChTrans1D2" presStyleIdx="1" presStyleCnt="4"/>
      <dgm:spPr/>
    </dgm:pt>
    <dgm:pt modelId="{7796ED58-5EC8-3944-B0C2-380D53EEDCA1}" type="pres">
      <dgm:prSet presAssocID="{9A3C1A22-33F2-6E4A-B7DD-74764A984A71}" presName="childText" presStyleLbl="bgAcc1" presStyleIdx="1" presStyleCnt="4" custLinFactNeighborX="-99540" custLinFactNeighborY="-93360">
        <dgm:presLayoutVars>
          <dgm:bulletEnabled val="1"/>
        </dgm:presLayoutVars>
      </dgm:prSet>
      <dgm:spPr/>
    </dgm:pt>
    <dgm:pt modelId="{C48EDF54-F528-2245-B1C2-DC6F51C1850C}" type="pres">
      <dgm:prSet presAssocID="{DCC2C5BD-3CF9-7444-B918-3C30329FFF46}" presName="Name13" presStyleLbl="parChTrans1D2" presStyleIdx="2" presStyleCnt="4"/>
      <dgm:spPr/>
    </dgm:pt>
    <dgm:pt modelId="{895A2C05-547D-E646-9DF1-DECCA663E3EE}" type="pres">
      <dgm:prSet presAssocID="{6594D0A0-A935-1B4B-9253-E12CE47E25B0}" presName="childText" presStyleLbl="bgAcc1" presStyleIdx="2" presStyleCnt="4" custLinFactX="91056" custLinFactNeighborX="100000" custLinFactNeighborY="-5965">
        <dgm:presLayoutVars>
          <dgm:bulletEnabled val="1"/>
        </dgm:presLayoutVars>
      </dgm:prSet>
      <dgm:spPr/>
    </dgm:pt>
    <dgm:pt modelId="{7D7F3BB8-0474-0D43-A6BB-D341354DCF0C}" type="pres">
      <dgm:prSet presAssocID="{637F99C0-3902-824B-87C0-1A3B00E17663}" presName="root" presStyleCnt="0"/>
      <dgm:spPr/>
    </dgm:pt>
    <dgm:pt modelId="{C1456576-D150-BE44-913B-AE9EDF3BCEED}" type="pres">
      <dgm:prSet presAssocID="{637F99C0-3902-824B-87C0-1A3B00E17663}" presName="rootComposite" presStyleCnt="0"/>
      <dgm:spPr/>
    </dgm:pt>
    <dgm:pt modelId="{D3F0E625-68FE-5E46-87E6-019209C53FFA}" type="pres">
      <dgm:prSet presAssocID="{637F99C0-3902-824B-87C0-1A3B00E17663}" presName="rootText" presStyleLbl="node1" presStyleIdx="1" presStyleCnt="2" custLinFactNeighborX="70844" custLinFactNeighborY="-5492"/>
      <dgm:spPr/>
    </dgm:pt>
    <dgm:pt modelId="{916EBBEE-E9CD-F14B-8FC6-6E8DD39E838F}" type="pres">
      <dgm:prSet presAssocID="{637F99C0-3902-824B-87C0-1A3B00E17663}" presName="rootConnector" presStyleLbl="node1" presStyleIdx="1" presStyleCnt="2"/>
      <dgm:spPr/>
    </dgm:pt>
    <dgm:pt modelId="{F2EA6A44-148D-E244-AA45-67A7705DB03D}" type="pres">
      <dgm:prSet presAssocID="{637F99C0-3902-824B-87C0-1A3B00E17663}" presName="childShape" presStyleCnt="0"/>
      <dgm:spPr/>
    </dgm:pt>
    <dgm:pt modelId="{86AEFEE4-592D-194B-B206-891B78BE34D3}" type="pres">
      <dgm:prSet presAssocID="{E8262194-1355-0C45-A6A8-52E08529ECAB}" presName="Name13" presStyleLbl="parChTrans1D2" presStyleIdx="3" presStyleCnt="4"/>
      <dgm:spPr/>
    </dgm:pt>
    <dgm:pt modelId="{1D5601BA-AAA2-0B46-ABDA-B7DC918AED1D}" type="pres">
      <dgm:prSet presAssocID="{0B4A1563-9DAB-8541-B137-D83AB1CB1570}" presName="childText" presStyleLbl="bgAcc1" presStyleIdx="3" presStyleCnt="4" custLinFactNeighborX="93360" custLinFactNeighborY="2197">
        <dgm:presLayoutVars>
          <dgm:bulletEnabled val="1"/>
        </dgm:presLayoutVars>
      </dgm:prSet>
      <dgm:spPr/>
    </dgm:pt>
  </dgm:ptLst>
  <dgm:cxnLst>
    <dgm:cxn modelId="{30C8850F-494F-084F-91CC-E65341A3DA13}" srcId="{77B901BB-16A1-0049-81FB-4FECC00C3C29}" destId="{E2199BCA-145B-8E46-AB55-280812E476AC}" srcOrd="0" destOrd="0" parTransId="{605BCC1B-B07E-EA45-83E6-1115CF26627B}" sibTransId="{9A2062B3-B4A7-984C-B6B3-CC8771BC2A78}"/>
    <dgm:cxn modelId="{89544A19-654A-984C-9EAA-21E7B75D7613}" type="presOf" srcId="{77B901BB-16A1-0049-81FB-4FECC00C3C29}" destId="{29617109-ED54-154D-8886-534C7590E373}" srcOrd="0" destOrd="0" presId="urn:microsoft.com/office/officeart/2005/8/layout/hierarchy3"/>
    <dgm:cxn modelId="{FC63C423-7CFE-574B-89DA-1E50751179CB}" type="presOf" srcId="{637F99C0-3902-824B-87C0-1A3B00E17663}" destId="{916EBBEE-E9CD-F14B-8FC6-6E8DD39E838F}" srcOrd="1" destOrd="0" presId="urn:microsoft.com/office/officeart/2005/8/layout/hierarchy3"/>
    <dgm:cxn modelId="{59757A2A-4791-E94B-9E93-CF451D10587E}" type="presOf" srcId="{E2199BCA-145B-8E46-AB55-280812E476AC}" destId="{F1538667-2CE7-7447-95C6-5A5DED5161C8}" srcOrd="1" destOrd="0" presId="urn:microsoft.com/office/officeart/2005/8/layout/hierarchy3"/>
    <dgm:cxn modelId="{EBC5252B-98BE-194E-B83C-80393DCC7581}" type="presOf" srcId="{3F582A4D-A75B-3A48-9393-34CA98CFC9EB}" destId="{3DF5F799-E78B-9D42-A7A2-B2449E98D475}" srcOrd="0" destOrd="0" presId="urn:microsoft.com/office/officeart/2005/8/layout/hierarchy3"/>
    <dgm:cxn modelId="{6D8C1936-4777-F34F-B3E8-1E62BF24D7C2}" srcId="{77B901BB-16A1-0049-81FB-4FECC00C3C29}" destId="{637F99C0-3902-824B-87C0-1A3B00E17663}" srcOrd="1" destOrd="0" parTransId="{D43CE258-2454-E34D-8322-DCBF299D0283}" sibTransId="{C2539448-95B3-294D-B2AE-7FC8DA88692D}"/>
    <dgm:cxn modelId="{7DE4514D-6351-7C49-929C-4D201B95FB4B}" type="presOf" srcId="{E8262194-1355-0C45-A6A8-52E08529ECAB}" destId="{86AEFEE4-592D-194B-B206-891B78BE34D3}" srcOrd="0" destOrd="0" presId="urn:microsoft.com/office/officeart/2005/8/layout/hierarchy3"/>
    <dgm:cxn modelId="{A5DD9E55-CB5C-8B4E-B91C-C33DF24A2EF4}" type="presOf" srcId="{9A3C1A22-33F2-6E4A-B7DD-74764A984A71}" destId="{7796ED58-5EC8-3944-B0C2-380D53EEDCA1}" srcOrd="0" destOrd="0" presId="urn:microsoft.com/office/officeart/2005/8/layout/hierarchy3"/>
    <dgm:cxn modelId="{4F284156-2EFD-534E-8775-22C212458EB1}" type="presOf" srcId="{E2199BCA-145B-8E46-AB55-280812E476AC}" destId="{FDF18FF8-D37A-2246-A31B-979A422CC44D}" srcOrd="0" destOrd="0" presId="urn:microsoft.com/office/officeart/2005/8/layout/hierarchy3"/>
    <dgm:cxn modelId="{BEDA856A-27FE-384E-9018-EDEC774DE41B}" srcId="{E2199BCA-145B-8E46-AB55-280812E476AC}" destId="{6594D0A0-A935-1B4B-9253-E12CE47E25B0}" srcOrd="2" destOrd="0" parTransId="{DCC2C5BD-3CF9-7444-B918-3C30329FFF46}" sibTransId="{7B08865F-5B4D-624C-9140-BC5B1925F67C}"/>
    <dgm:cxn modelId="{E12CD972-283F-6747-9BA0-0FBE8E61016F}" type="presOf" srcId="{16BE82D9-5C71-5549-9C1F-F8C1A56C18D2}" destId="{55569545-B332-5E4F-8E11-1A759CDA7877}" srcOrd="0" destOrd="0" presId="urn:microsoft.com/office/officeart/2005/8/layout/hierarchy3"/>
    <dgm:cxn modelId="{DCC5987C-8079-FA45-9096-D650C2AEF0BA}" srcId="{E2199BCA-145B-8E46-AB55-280812E476AC}" destId="{234969F0-8E69-1048-995C-BDBBDFDF9D4F}" srcOrd="0" destOrd="0" parTransId="{3F582A4D-A75B-3A48-9393-34CA98CFC9EB}" sibTransId="{E5CBDAC9-3100-424B-8C7A-89BCB6EA5518}"/>
    <dgm:cxn modelId="{4B40E885-5271-6043-81E7-64340336EFC4}" type="presOf" srcId="{0B4A1563-9DAB-8541-B137-D83AB1CB1570}" destId="{1D5601BA-AAA2-0B46-ABDA-B7DC918AED1D}" srcOrd="0" destOrd="0" presId="urn:microsoft.com/office/officeart/2005/8/layout/hierarchy3"/>
    <dgm:cxn modelId="{36ECA6A9-DFFC-8249-9AFE-F817AA6FBABB}" type="presOf" srcId="{234969F0-8E69-1048-995C-BDBBDFDF9D4F}" destId="{59219B59-D619-E745-80DF-16051B2F704B}" srcOrd="0" destOrd="0" presId="urn:microsoft.com/office/officeart/2005/8/layout/hierarchy3"/>
    <dgm:cxn modelId="{C1287ABF-5EBD-D045-BF3D-2797EB89B4B1}" srcId="{637F99C0-3902-824B-87C0-1A3B00E17663}" destId="{0B4A1563-9DAB-8541-B137-D83AB1CB1570}" srcOrd="0" destOrd="0" parTransId="{E8262194-1355-0C45-A6A8-52E08529ECAB}" sibTransId="{AD728CA8-E534-5244-853A-86CD0D420FB5}"/>
    <dgm:cxn modelId="{815BFDBF-AD01-1D4B-ABF9-F097F0746BEB}" type="presOf" srcId="{6594D0A0-A935-1B4B-9253-E12CE47E25B0}" destId="{895A2C05-547D-E646-9DF1-DECCA663E3EE}" srcOrd="0" destOrd="0" presId="urn:microsoft.com/office/officeart/2005/8/layout/hierarchy3"/>
    <dgm:cxn modelId="{3E9CDBE1-AD22-B749-A64C-72C1215317E4}" type="presOf" srcId="{DCC2C5BD-3CF9-7444-B918-3C30329FFF46}" destId="{C48EDF54-F528-2245-B1C2-DC6F51C1850C}" srcOrd="0" destOrd="0" presId="urn:microsoft.com/office/officeart/2005/8/layout/hierarchy3"/>
    <dgm:cxn modelId="{3AEE92E9-F1A7-7341-BA61-D17ECD9B480A}" type="presOf" srcId="{637F99C0-3902-824B-87C0-1A3B00E17663}" destId="{D3F0E625-68FE-5E46-87E6-019209C53FFA}" srcOrd="0" destOrd="0" presId="urn:microsoft.com/office/officeart/2005/8/layout/hierarchy3"/>
    <dgm:cxn modelId="{BCB73DF7-A43A-9A41-9B5B-70282BD71E36}" srcId="{E2199BCA-145B-8E46-AB55-280812E476AC}" destId="{9A3C1A22-33F2-6E4A-B7DD-74764A984A71}" srcOrd="1" destOrd="0" parTransId="{16BE82D9-5C71-5549-9C1F-F8C1A56C18D2}" sibTransId="{EC085ECD-209F-F046-AA4E-F68D277E9B10}"/>
    <dgm:cxn modelId="{DB289D52-39CA-A745-9D86-009F4047B004}" type="presParOf" srcId="{29617109-ED54-154D-8886-534C7590E373}" destId="{E9D69A26-32C5-AD42-BE3D-2586692C290C}" srcOrd="0" destOrd="0" presId="urn:microsoft.com/office/officeart/2005/8/layout/hierarchy3"/>
    <dgm:cxn modelId="{FB39E8FD-4929-5440-A061-3AD06985FD84}" type="presParOf" srcId="{E9D69A26-32C5-AD42-BE3D-2586692C290C}" destId="{FFC16F99-4744-8D48-A36C-F3D7E99581DB}" srcOrd="0" destOrd="0" presId="urn:microsoft.com/office/officeart/2005/8/layout/hierarchy3"/>
    <dgm:cxn modelId="{47056D31-7602-F14F-96B4-85350C77B6FE}" type="presParOf" srcId="{FFC16F99-4744-8D48-A36C-F3D7E99581DB}" destId="{FDF18FF8-D37A-2246-A31B-979A422CC44D}" srcOrd="0" destOrd="0" presId="urn:microsoft.com/office/officeart/2005/8/layout/hierarchy3"/>
    <dgm:cxn modelId="{1D0DB037-FAF8-A848-808C-62E11B7F6816}" type="presParOf" srcId="{FFC16F99-4744-8D48-A36C-F3D7E99581DB}" destId="{F1538667-2CE7-7447-95C6-5A5DED5161C8}" srcOrd="1" destOrd="0" presId="urn:microsoft.com/office/officeart/2005/8/layout/hierarchy3"/>
    <dgm:cxn modelId="{0C273575-9536-FD4C-B56E-EEBCC690FFF3}" type="presParOf" srcId="{E9D69A26-32C5-AD42-BE3D-2586692C290C}" destId="{5FA63E9B-D67D-D44B-9771-8B147D61194F}" srcOrd="1" destOrd="0" presId="urn:microsoft.com/office/officeart/2005/8/layout/hierarchy3"/>
    <dgm:cxn modelId="{9A7151CE-7888-7C40-A1C2-543B93E6E3CE}" type="presParOf" srcId="{5FA63E9B-D67D-D44B-9771-8B147D61194F}" destId="{3DF5F799-E78B-9D42-A7A2-B2449E98D475}" srcOrd="0" destOrd="0" presId="urn:microsoft.com/office/officeart/2005/8/layout/hierarchy3"/>
    <dgm:cxn modelId="{CFD7C528-5C14-C948-9859-3DA93508D9F2}" type="presParOf" srcId="{5FA63E9B-D67D-D44B-9771-8B147D61194F}" destId="{59219B59-D619-E745-80DF-16051B2F704B}" srcOrd="1" destOrd="0" presId="urn:microsoft.com/office/officeart/2005/8/layout/hierarchy3"/>
    <dgm:cxn modelId="{187CE6A7-4F10-4741-AB45-A1B0F1D3551E}" type="presParOf" srcId="{5FA63E9B-D67D-D44B-9771-8B147D61194F}" destId="{55569545-B332-5E4F-8E11-1A759CDA7877}" srcOrd="2" destOrd="0" presId="urn:microsoft.com/office/officeart/2005/8/layout/hierarchy3"/>
    <dgm:cxn modelId="{D1B41301-3A6F-5147-A0A2-68498D869113}" type="presParOf" srcId="{5FA63E9B-D67D-D44B-9771-8B147D61194F}" destId="{7796ED58-5EC8-3944-B0C2-380D53EEDCA1}" srcOrd="3" destOrd="0" presId="urn:microsoft.com/office/officeart/2005/8/layout/hierarchy3"/>
    <dgm:cxn modelId="{0981665B-7AC0-424A-A5BF-614E1877A3C4}" type="presParOf" srcId="{5FA63E9B-D67D-D44B-9771-8B147D61194F}" destId="{C48EDF54-F528-2245-B1C2-DC6F51C1850C}" srcOrd="4" destOrd="0" presId="urn:microsoft.com/office/officeart/2005/8/layout/hierarchy3"/>
    <dgm:cxn modelId="{39481D85-1E49-5F46-B7FF-CCE0C6452CAE}" type="presParOf" srcId="{5FA63E9B-D67D-D44B-9771-8B147D61194F}" destId="{895A2C05-547D-E646-9DF1-DECCA663E3EE}" srcOrd="5" destOrd="0" presId="urn:microsoft.com/office/officeart/2005/8/layout/hierarchy3"/>
    <dgm:cxn modelId="{0A9EA14A-15F3-0442-9CB2-C002367BF84B}" type="presParOf" srcId="{29617109-ED54-154D-8886-534C7590E373}" destId="{7D7F3BB8-0474-0D43-A6BB-D341354DCF0C}" srcOrd="1" destOrd="0" presId="urn:microsoft.com/office/officeart/2005/8/layout/hierarchy3"/>
    <dgm:cxn modelId="{94E7129F-E278-D648-9CBB-7A00EF816843}" type="presParOf" srcId="{7D7F3BB8-0474-0D43-A6BB-D341354DCF0C}" destId="{C1456576-D150-BE44-913B-AE9EDF3BCEED}" srcOrd="0" destOrd="0" presId="urn:microsoft.com/office/officeart/2005/8/layout/hierarchy3"/>
    <dgm:cxn modelId="{32E28808-02A4-DC4A-9CBB-84C64BB98F32}" type="presParOf" srcId="{C1456576-D150-BE44-913B-AE9EDF3BCEED}" destId="{D3F0E625-68FE-5E46-87E6-019209C53FFA}" srcOrd="0" destOrd="0" presId="urn:microsoft.com/office/officeart/2005/8/layout/hierarchy3"/>
    <dgm:cxn modelId="{8B725D61-8303-7647-9C85-9A15A04EE29D}" type="presParOf" srcId="{C1456576-D150-BE44-913B-AE9EDF3BCEED}" destId="{916EBBEE-E9CD-F14B-8FC6-6E8DD39E838F}" srcOrd="1" destOrd="0" presId="urn:microsoft.com/office/officeart/2005/8/layout/hierarchy3"/>
    <dgm:cxn modelId="{5F42FBB3-7423-314B-8C9A-1F4A825BC63A}" type="presParOf" srcId="{7D7F3BB8-0474-0D43-A6BB-D341354DCF0C}" destId="{F2EA6A44-148D-E244-AA45-67A7705DB03D}" srcOrd="1" destOrd="0" presId="urn:microsoft.com/office/officeart/2005/8/layout/hierarchy3"/>
    <dgm:cxn modelId="{D08722C3-EE6A-7E48-BFD5-930C7731ECF3}" type="presParOf" srcId="{F2EA6A44-148D-E244-AA45-67A7705DB03D}" destId="{86AEFEE4-592D-194B-B206-891B78BE34D3}" srcOrd="0" destOrd="0" presId="urn:microsoft.com/office/officeart/2005/8/layout/hierarchy3"/>
    <dgm:cxn modelId="{9A008B71-CDEF-FD45-B51A-0BE20001FB77}" type="presParOf" srcId="{F2EA6A44-148D-E244-AA45-67A7705DB03D}" destId="{1D5601BA-AAA2-0B46-ABDA-B7DC918AED1D}" srcOrd="1" destOrd="0" presId="urn:microsoft.com/office/officeart/2005/8/layout/hierarchy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DF18FF8-D37A-2246-A31B-979A422CC44D}">
      <dsp:nvSpPr>
        <dsp:cNvPr id="0" name=""/>
        <dsp:cNvSpPr/>
      </dsp:nvSpPr>
      <dsp:spPr>
        <a:xfrm>
          <a:off x="1761008" y="42187"/>
          <a:ext cx="1830474" cy="91523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35560" rIns="53340" bIns="35560" numCol="1" spcCol="1270" anchor="ctr" anchorCtr="0">
          <a:noAutofit/>
        </a:bodyPr>
        <a:lstStyle/>
        <a:p>
          <a:pPr marL="0" lvl="0" indent="0" algn="ctr" defTabSz="1244600">
            <a:lnSpc>
              <a:spcPct val="90000"/>
            </a:lnSpc>
            <a:spcBef>
              <a:spcPct val="0"/>
            </a:spcBef>
            <a:spcAft>
              <a:spcPct val="35000"/>
            </a:spcAft>
            <a:buNone/>
          </a:pPr>
          <a:r>
            <a:rPr lang="en-US" sz="2800" kern="1200" dirty="0"/>
            <a:t>Manual</a:t>
          </a:r>
        </a:p>
      </dsp:txBody>
      <dsp:txXfrm>
        <a:off x="1787814" y="68993"/>
        <a:ext cx="1776862" cy="861625"/>
      </dsp:txXfrm>
    </dsp:sp>
    <dsp:sp modelId="{3DF5F799-E78B-9D42-A7A2-B2449E98D475}">
      <dsp:nvSpPr>
        <dsp:cNvPr id="0" name=""/>
        <dsp:cNvSpPr/>
      </dsp:nvSpPr>
      <dsp:spPr>
        <a:xfrm>
          <a:off x="1944055" y="957424"/>
          <a:ext cx="2354399" cy="1647353"/>
        </a:xfrm>
        <a:custGeom>
          <a:avLst/>
          <a:gdLst/>
          <a:ahLst/>
          <a:cxnLst/>
          <a:rect l="0" t="0" r="0" b="0"/>
          <a:pathLst>
            <a:path>
              <a:moveTo>
                <a:pt x="0" y="0"/>
              </a:moveTo>
              <a:lnTo>
                <a:pt x="0" y="1647353"/>
              </a:lnTo>
              <a:lnTo>
                <a:pt x="2354399" y="164735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9219B59-D619-E745-80DF-16051B2F704B}">
      <dsp:nvSpPr>
        <dsp:cNvPr id="0" name=""/>
        <dsp:cNvSpPr/>
      </dsp:nvSpPr>
      <dsp:spPr>
        <a:xfrm>
          <a:off x="4298455" y="2147159"/>
          <a:ext cx="1464379" cy="91523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3815" tIns="29210" rIns="43815" bIns="29210" numCol="1" spcCol="1270" anchor="ctr" anchorCtr="0">
          <a:noAutofit/>
        </a:bodyPr>
        <a:lstStyle/>
        <a:p>
          <a:pPr marL="0" lvl="0" indent="0" algn="ctr" defTabSz="1022350">
            <a:lnSpc>
              <a:spcPct val="90000"/>
            </a:lnSpc>
            <a:spcBef>
              <a:spcPct val="0"/>
            </a:spcBef>
            <a:spcAft>
              <a:spcPct val="35000"/>
            </a:spcAft>
            <a:buNone/>
          </a:pPr>
          <a:r>
            <a:rPr lang="en-US" sz="2300" kern="1200" dirty="0"/>
            <a:t>Spin column</a:t>
          </a:r>
        </a:p>
      </dsp:txBody>
      <dsp:txXfrm>
        <a:off x="4325261" y="2173965"/>
        <a:ext cx="1410767" cy="861625"/>
      </dsp:txXfrm>
    </dsp:sp>
    <dsp:sp modelId="{55569545-B332-5E4F-8E11-1A759CDA7877}">
      <dsp:nvSpPr>
        <dsp:cNvPr id="0" name=""/>
        <dsp:cNvSpPr/>
      </dsp:nvSpPr>
      <dsp:spPr>
        <a:xfrm>
          <a:off x="1944055" y="957424"/>
          <a:ext cx="162912" cy="935802"/>
        </a:xfrm>
        <a:custGeom>
          <a:avLst/>
          <a:gdLst/>
          <a:ahLst/>
          <a:cxnLst/>
          <a:rect l="0" t="0" r="0" b="0"/>
          <a:pathLst>
            <a:path>
              <a:moveTo>
                <a:pt x="0" y="0"/>
              </a:moveTo>
              <a:lnTo>
                <a:pt x="0" y="935802"/>
              </a:lnTo>
              <a:lnTo>
                <a:pt x="162912" y="93580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796ED58-5EC8-3944-B0C2-380D53EEDCA1}">
      <dsp:nvSpPr>
        <dsp:cNvPr id="0" name=""/>
        <dsp:cNvSpPr/>
      </dsp:nvSpPr>
      <dsp:spPr>
        <a:xfrm>
          <a:off x="2106967" y="1435608"/>
          <a:ext cx="1464379" cy="91523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3815" tIns="29210" rIns="43815" bIns="29210" numCol="1" spcCol="1270" anchor="ctr" anchorCtr="0">
          <a:noAutofit/>
        </a:bodyPr>
        <a:lstStyle/>
        <a:p>
          <a:pPr marL="0" lvl="0" indent="0" algn="ctr" defTabSz="1022350">
            <a:lnSpc>
              <a:spcPct val="90000"/>
            </a:lnSpc>
            <a:spcBef>
              <a:spcPct val="0"/>
            </a:spcBef>
            <a:spcAft>
              <a:spcPct val="35000"/>
            </a:spcAft>
            <a:buNone/>
          </a:pPr>
          <a:r>
            <a:rPr lang="en-US" sz="2300" kern="1200" dirty="0"/>
            <a:t>Phenol chloroform</a:t>
          </a:r>
        </a:p>
      </dsp:txBody>
      <dsp:txXfrm>
        <a:off x="2133773" y="1462414"/>
        <a:ext cx="1410767" cy="861625"/>
      </dsp:txXfrm>
    </dsp:sp>
    <dsp:sp modelId="{C48EDF54-F528-2245-B1C2-DC6F51C1850C}">
      <dsp:nvSpPr>
        <dsp:cNvPr id="0" name=""/>
        <dsp:cNvSpPr/>
      </dsp:nvSpPr>
      <dsp:spPr>
        <a:xfrm>
          <a:off x="1944055" y="957424"/>
          <a:ext cx="4418340" cy="2879720"/>
        </a:xfrm>
        <a:custGeom>
          <a:avLst/>
          <a:gdLst/>
          <a:ahLst/>
          <a:cxnLst/>
          <a:rect l="0" t="0" r="0" b="0"/>
          <a:pathLst>
            <a:path>
              <a:moveTo>
                <a:pt x="0" y="0"/>
              </a:moveTo>
              <a:lnTo>
                <a:pt x="0" y="2879720"/>
              </a:lnTo>
              <a:lnTo>
                <a:pt x="4418340" y="287972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95A2C05-547D-E646-9DF1-DECCA663E3EE}">
      <dsp:nvSpPr>
        <dsp:cNvPr id="0" name=""/>
        <dsp:cNvSpPr/>
      </dsp:nvSpPr>
      <dsp:spPr>
        <a:xfrm>
          <a:off x="6362396" y="3379526"/>
          <a:ext cx="1464379" cy="91523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3815" tIns="29210" rIns="43815" bIns="29210" numCol="1" spcCol="1270" anchor="ctr" anchorCtr="0">
          <a:noAutofit/>
        </a:bodyPr>
        <a:lstStyle/>
        <a:p>
          <a:pPr marL="0" lvl="0" indent="0" algn="ctr" defTabSz="1022350">
            <a:lnSpc>
              <a:spcPct val="90000"/>
            </a:lnSpc>
            <a:spcBef>
              <a:spcPct val="0"/>
            </a:spcBef>
            <a:spcAft>
              <a:spcPct val="35000"/>
            </a:spcAft>
            <a:buNone/>
          </a:pPr>
          <a:r>
            <a:rPr lang="en-US" sz="2300" kern="1200" dirty="0"/>
            <a:t>Magnetic beads</a:t>
          </a:r>
        </a:p>
      </dsp:txBody>
      <dsp:txXfrm>
        <a:off x="6389202" y="3406332"/>
        <a:ext cx="1410767" cy="861625"/>
      </dsp:txXfrm>
    </dsp:sp>
    <dsp:sp modelId="{D3F0E625-68FE-5E46-87E6-019209C53FFA}">
      <dsp:nvSpPr>
        <dsp:cNvPr id="0" name=""/>
        <dsp:cNvSpPr/>
      </dsp:nvSpPr>
      <dsp:spPr>
        <a:xfrm>
          <a:off x="6783390" y="0"/>
          <a:ext cx="1830474" cy="91523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35560" rIns="53340" bIns="35560" numCol="1" spcCol="1270" anchor="ctr" anchorCtr="0">
          <a:noAutofit/>
        </a:bodyPr>
        <a:lstStyle/>
        <a:p>
          <a:pPr marL="0" lvl="0" indent="0" algn="ctr" defTabSz="1244600">
            <a:lnSpc>
              <a:spcPct val="90000"/>
            </a:lnSpc>
            <a:spcBef>
              <a:spcPct val="0"/>
            </a:spcBef>
            <a:spcAft>
              <a:spcPct val="35000"/>
            </a:spcAft>
            <a:buNone/>
          </a:pPr>
          <a:r>
            <a:rPr lang="en-US" sz="2800" kern="1200" dirty="0"/>
            <a:t>Automated</a:t>
          </a:r>
        </a:p>
      </dsp:txBody>
      <dsp:txXfrm>
        <a:off x="6810196" y="26806"/>
        <a:ext cx="1776862" cy="861625"/>
      </dsp:txXfrm>
    </dsp:sp>
    <dsp:sp modelId="{86AEFEE4-592D-194B-B206-891B78BE34D3}">
      <dsp:nvSpPr>
        <dsp:cNvPr id="0" name=""/>
        <dsp:cNvSpPr/>
      </dsp:nvSpPr>
      <dsp:spPr>
        <a:xfrm>
          <a:off x="6966437" y="915237"/>
          <a:ext cx="253410" cy="708516"/>
        </a:xfrm>
        <a:custGeom>
          <a:avLst/>
          <a:gdLst/>
          <a:ahLst/>
          <a:cxnLst/>
          <a:rect l="0" t="0" r="0" b="0"/>
          <a:pathLst>
            <a:path>
              <a:moveTo>
                <a:pt x="0" y="0"/>
              </a:moveTo>
              <a:lnTo>
                <a:pt x="0" y="708516"/>
              </a:lnTo>
              <a:lnTo>
                <a:pt x="253410" y="70851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D5601BA-AAA2-0B46-ABDA-B7DC918AED1D}">
      <dsp:nvSpPr>
        <dsp:cNvPr id="0" name=""/>
        <dsp:cNvSpPr/>
      </dsp:nvSpPr>
      <dsp:spPr>
        <a:xfrm>
          <a:off x="7219848" y="1166134"/>
          <a:ext cx="1464379" cy="91523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3815" tIns="29210" rIns="43815" bIns="29210" numCol="1" spcCol="1270" anchor="ctr" anchorCtr="0">
          <a:noAutofit/>
        </a:bodyPr>
        <a:lstStyle/>
        <a:p>
          <a:pPr marL="0" lvl="0" indent="0" algn="ctr" defTabSz="1022350">
            <a:lnSpc>
              <a:spcPct val="90000"/>
            </a:lnSpc>
            <a:spcBef>
              <a:spcPct val="0"/>
            </a:spcBef>
            <a:spcAft>
              <a:spcPct val="35000"/>
            </a:spcAft>
            <a:buNone/>
          </a:pPr>
          <a:r>
            <a:rPr lang="en-US" sz="2300" kern="1200" dirty="0"/>
            <a:t>Machines</a:t>
          </a:r>
        </a:p>
      </dsp:txBody>
      <dsp:txXfrm>
        <a:off x="7246654" y="1192940"/>
        <a:ext cx="1410767" cy="861625"/>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E63132D-EDE9-D54D-9A42-AE57A51176BC}" type="datetimeFigureOut">
              <a:rPr lang="en-US" smtClean="0"/>
              <a:t>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7B87AAE-0F19-094C-B16A-8AF47EC0D3A6}" type="slidenum">
              <a:rPr lang="en-US" smtClean="0"/>
              <a:t>‹#›</a:t>
            </a:fld>
            <a:endParaRPr lang="en-US"/>
          </a:p>
        </p:txBody>
      </p:sp>
    </p:spTree>
    <p:extLst>
      <p:ext uri="{BB962C8B-B14F-4D97-AF65-F5344CB8AC3E}">
        <p14:creationId xmlns:p14="http://schemas.microsoft.com/office/powerpoint/2010/main" val="7720621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FD21EC37-87EA-467C-B348-E003B8CC62D6}" type="slidenum">
              <a:rPr lang="en-US" smtClean="0"/>
              <a:t>18</a:t>
            </a:fld>
            <a:endParaRPr lang="en-US"/>
          </a:p>
        </p:txBody>
      </p:sp>
    </p:spTree>
    <p:extLst>
      <p:ext uri="{BB962C8B-B14F-4D97-AF65-F5344CB8AC3E}">
        <p14:creationId xmlns:p14="http://schemas.microsoft.com/office/powerpoint/2010/main" val="21690200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493ECE1A-CE1E-AD22-4834-93EC3498DA26}"/>
              </a:ext>
            </a:extLst>
          </p:cNvPr>
          <p:cNvSpPr>
            <a:spLocks noGrp="1" noChangeArrowheads="1"/>
          </p:cNvSpPr>
          <p:nvPr>
            <p:ph type="sldNum" sz="quarter" idx="5"/>
          </p:nvPr>
        </p:nvSpPr>
        <p:spPr>
          <a:ln/>
        </p:spPr>
        <p:txBody>
          <a:bodyPr/>
          <a:lstStyle/>
          <a:p>
            <a:fld id="{1E2C2B5B-D1C1-7749-A0E2-090BA0738361}" type="slidenum">
              <a:rPr lang="en-US" altLang="en-US"/>
              <a:pPr/>
              <a:t>49</a:t>
            </a:fld>
            <a:endParaRPr lang="en-US" altLang="en-US"/>
          </a:p>
        </p:txBody>
      </p:sp>
      <p:sp>
        <p:nvSpPr>
          <p:cNvPr id="35842" name="Rectangle 2">
            <a:extLst>
              <a:ext uri="{FF2B5EF4-FFF2-40B4-BE49-F238E27FC236}">
                <a16:creationId xmlns:a16="http://schemas.microsoft.com/office/drawing/2014/main" id="{11B9EA6D-310A-90A6-8186-4A6E102B4FCE}"/>
              </a:ext>
            </a:extLst>
          </p:cNvPr>
          <p:cNvSpPr>
            <a:spLocks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35843" name="Rectangle 3">
            <a:extLst>
              <a:ext uri="{FF2B5EF4-FFF2-40B4-BE49-F238E27FC236}">
                <a16:creationId xmlns:a16="http://schemas.microsoft.com/office/drawing/2014/main" id="{4F2F20B3-6267-89F4-5DEA-CD4FA30834DB}"/>
              </a:ext>
            </a:extLst>
          </p:cNvPr>
          <p:cNvSpPr>
            <a:spLocks noChangeArrowheads="1"/>
          </p:cNvSpPr>
          <p:nvPr>
            <p:ph type="body" idx="1"/>
          </p:nvPr>
        </p:nvSpPr>
        <p:spPr bwMode="auto">
          <a:xfrm>
            <a:off x="685800" y="4343400"/>
            <a:ext cx="5486400" cy="4114800"/>
          </a:xfrm>
          <a:prstGeom prst="rect">
            <a:avLst/>
          </a:prstGeom>
          <a:solidFill>
            <a:srgbClr val="FFFFFF"/>
          </a:solidFill>
          <a:ln>
            <a:solidFill>
              <a:srgbClr val="000000"/>
            </a:solidFill>
            <a:miter lim="800000"/>
            <a:headEnd/>
            <a:tailEnd/>
          </a:ln>
        </p:spPr>
        <p:txBody>
          <a:bodyPr/>
          <a:lstStyle/>
          <a:p>
            <a:endParaRPr lang="en-US" altLang="en-US"/>
          </a:p>
        </p:txBody>
      </p:sp>
    </p:spTree>
    <p:extLst>
      <p:ext uri="{BB962C8B-B14F-4D97-AF65-F5344CB8AC3E}">
        <p14:creationId xmlns:p14="http://schemas.microsoft.com/office/powerpoint/2010/main" val="5146789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493ECE1A-CE1E-AD22-4834-93EC3498DA26}"/>
              </a:ext>
            </a:extLst>
          </p:cNvPr>
          <p:cNvSpPr>
            <a:spLocks noGrp="1" noChangeArrowheads="1"/>
          </p:cNvSpPr>
          <p:nvPr>
            <p:ph type="sldNum" sz="quarter" idx="5"/>
          </p:nvPr>
        </p:nvSpPr>
        <p:spPr>
          <a:ln/>
        </p:spPr>
        <p:txBody>
          <a:bodyPr/>
          <a:lstStyle/>
          <a:p>
            <a:fld id="{1E2C2B5B-D1C1-7749-A0E2-090BA0738361}" type="slidenum">
              <a:rPr lang="en-US" altLang="en-US"/>
              <a:pPr/>
              <a:t>50</a:t>
            </a:fld>
            <a:endParaRPr lang="en-US" altLang="en-US"/>
          </a:p>
        </p:txBody>
      </p:sp>
      <p:sp>
        <p:nvSpPr>
          <p:cNvPr id="35842" name="Rectangle 2">
            <a:extLst>
              <a:ext uri="{FF2B5EF4-FFF2-40B4-BE49-F238E27FC236}">
                <a16:creationId xmlns:a16="http://schemas.microsoft.com/office/drawing/2014/main" id="{11B9EA6D-310A-90A6-8186-4A6E102B4FCE}"/>
              </a:ext>
            </a:extLst>
          </p:cNvPr>
          <p:cNvSpPr>
            <a:spLocks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35843" name="Rectangle 3">
            <a:extLst>
              <a:ext uri="{FF2B5EF4-FFF2-40B4-BE49-F238E27FC236}">
                <a16:creationId xmlns:a16="http://schemas.microsoft.com/office/drawing/2014/main" id="{4F2F20B3-6267-89F4-5DEA-CD4FA30834DB}"/>
              </a:ext>
            </a:extLst>
          </p:cNvPr>
          <p:cNvSpPr>
            <a:spLocks noChangeArrowheads="1"/>
          </p:cNvSpPr>
          <p:nvPr>
            <p:ph type="body" idx="1"/>
          </p:nvPr>
        </p:nvSpPr>
        <p:spPr bwMode="auto">
          <a:xfrm>
            <a:off x="685800" y="4343400"/>
            <a:ext cx="5486400" cy="4114800"/>
          </a:xfrm>
          <a:prstGeom prst="rect">
            <a:avLst/>
          </a:prstGeom>
          <a:solidFill>
            <a:srgbClr val="FFFFFF"/>
          </a:solidFill>
          <a:ln>
            <a:solidFill>
              <a:srgbClr val="000000"/>
            </a:solidFill>
            <a:miter lim="800000"/>
            <a:headEnd/>
            <a:tailEnd/>
          </a:ln>
        </p:spPr>
        <p:txBody>
          <a:bodyPr/>
          <a:lstStyle/>
          <a:p>
            <a:endParaRPr lang="en-US"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BC5E69FD-B031-F23E-4484-3D9AE012DCA7}"/>
              </a:ext>
            </a:extLst>
          </p:cNvPr>
          <p:cNvSpPr>
            <a:spLocks noGrp="1" noChangeArrowheads="1"/>
          </p:cNvSpPr>
          <p:nvPr>
            <p:ph type="sldNum" sz="quarter" idx="5"/>
          </p:nvPr>
        </p:nvSpPr>
        <p:spPr>
          <a:ln/>
        </p:spPr>
        <p:txBody>
          <a:bodyPr/>
          <a:lstStyle/>
          <a:p>
            <a:fld id="{9665529C-BE46-E24C-B00F-B00836E1F5BF}" type="slidenum">
              <a:rPr lang="en-US" altLang="en-US"/>
              <a:pPr/>
              <a:t>51</a:t>
            </a:fld>
            <a:endParaRPr lang="en-US" altLang="en-US"/>
          </a:p>
        </p:txBody>
      </p:sp>
      <p:sp>
        <p:nvSpPr>
          <p:cNvPr id="32770" name="Rectangle 2">
            <a:extLst>
              <a:ext uri="{FF2B5EF4-FFF2-40B4-BE49-F238E27FC236}">
                <a16:creationId xmlns:a16="http://schemas.microsoft.com/office/drawing/2014/main" id="{72939920-13CF-6733-DC82-29ED52530F4D}"/>
              </a:ext>
            </a:extLst>
          </p:cNvPr>
          <p:cNvSpPr>
            <a:spLocks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32771" name="Rectangle 3">
            <a:extLst>
              <a:ext uri="{FF2B5EF4-FFF2-40B4-BE49-F238E27FC236}">
                <a16:creationId xmlns:a16="http://schemas.microsoft.com/office/drawing/2014/main" id="{AB03D04E-2591-9E0B-3AC5-DF01765585D6}"/>
              </a:ext>
            </a:extLst>
          </p:cNvPr>
          <p:cNvSpPr>
            <a:spLocks noChangeArrowheads="1"/>
          </p:cNvSpPr>
          <p:nvPr>
            <p:ph type="body" idx="1"/>
          </p:nvPr>
        </p:nvSpPr>
        <p:spPr bwMode="auto">
          <a:xfrm>
            <a:off x="685800" y="4343400"/>
            <a:ext cx="5486400" cy="4114800"/>
          </a:xfrm>
          <a:prstGeom prst="rect">
            <a:avLst/>
          </a:prstGeom>
          <a:solidFill>
            <a:srgbClr val="FFFFFF"/>
          </a:solidFill>
          <a:ln>
            <a:solidFill>
              <a:srgbClr val="000000"/>
            </a:solidFill>
            <a:miter lim="800000"/>
            <a:headEnd/>
            <a:tailEnd/>
          </a:ln>
        </p:spPr>
        <p:txBody>
          <a:bodyPr/>
          <a:lstStyle/>
          <a:p>
            <a:endParaRPr lang="en-US"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7A4A18CB-21F4-176B-DA22-CF9AD39A03F3}"/>
              </a:ext>
            </a:extLst>
          </p:cNvPr>
          <p:cNvSpPr>
            <a:spLocks noGrp="1" noChangeArrowheads="1"/>
          </p:cNvSpPr>
          <p:nvPr>
            <p:ph type="sldNum" sz="quarter" idx="5"/>
          </p:nvPr>
        </p:nvSpPr>
        <p:spPr>
          <a:ln/>
        </p:spPr>
        <p:txBody>
          <a:bodyPr/>
          <a:lstStyle/>
          <a:p>
            <a:fld id="{37C1B2B9-CB43-6C42-B11A-E0071149A533}" type="slidenum">
              <a:rPr lang="en-US" altLang="en-US"/>
              <a:pPr/>
              <a:t>52</a:t>
            </a:fld>
            <a:endParaRPr lang="en-US" altLang="en-US"/>
          </a:p>
        </p:txBody>
      </p:sp>
      <p:sp>
        <p:nvSpPr>
          <p:cNvPr id="37890" name="Rectangle 2">
            <a:extLst>
              <a:ext uri="{FF2B5EF4-FFF2-40B4-BE49-F238E27FC236}">
                <a16:creationId xmlns:a16="http://schemas.microsoft.com/office/drawing/2014/main" id="{8DF178AE-B3A3-6606-0C84-209FE98E95A7}"/>
              </a:ext>
            </a:extLst>
          </p:cNvPr>
          <p:cNvSpPr>
            <a:spLocks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37891" name="Rectangle 3">
            <a:extLst>
              <a:ext uri="{FF2B5EF4-FFF2-40B4-BE49-F238E27FC236}">
                <a16:creationId xmlns:a16="http://schemas.microsoft.com/office/drawing/2014/main" id="{BB4D5BD9-833C-5C7C-970A-C154B73AC382}"/>
              </a:ext>
            </a:extLst>
          </p:cNvPr>
          <p:cNvSpPr>
            <a:spLocks noChangeArrowheads="1"/>
          </p:cNvSpPr>
          <p:nvPr>
            <p:ph type="body" idx="1"/>
          </p:nvPr>
        </p:nvSpPr>
        <p:spPr bwMode="auto">
          <a:xfrm>
            <a:off x="685800" y="4343400"/>
            <a:ext cx="5486400" cy="4114800"/>
          </a:xfrm>
          <a:prstGeom prst="rect">
            <a:avLst/>
          </a:prstGeom>
          <a:solidFill>
            <a:srgbClr val="FFFFFF"/>
          </a:solidFill>
          <a:ln>
            <a:solidFill>
              <a:srgbClr val="000000"/>
            </a:solidFill>
            <a:miter lim="800000"/>
            <a:headEnd/>
            <a:tailEnd/>
          </a:ln>
        </p:spPr>
        <p:txBody>
          <a:bodyPr/>
          <a:lstStyle/>
          <a:p>
            <a:endParaRPr lang="en-US"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CDF9ECDE-1DFF-8E09-2100-56828B0EB69B}"/>
              </a:ext>
            </a:extLst>
          </p:cNvPr>
          <p:cNvSpPr>
            <a:spLocks noGrp="1" noChangeArrowheads="1"/>
          </p:cNvSpPr>
          <p:nvPr>
            <p:ph type="sldNum" sz="quarter" idx="5"/>
          </p:nvPr>
        </p:nvSpPr>
        <p:spPr>
          <a:ln/>
        </p:spPr>
        <p:txBody>
          <a:bodyPr/>
          <a:lstStyle/>
          <a:p>
            <a:fld id="{FFCEB3F0-C765-2843-804A-7AEF3E512D0F}" type="slidenum">
              <a:rPr lang="en-US" altLang="en-US"/>
              <a:pPr/>
              <a:t>53</a:t>
            </a:fld>
            <a:endParaRPr lang="en-US" altLang="en-US"/>
          </a:p>
        </p:txBody>
      </p:sp>
      <p:sp>
        <p:nvSpPr>
          <p:cNvPr id="39938" name="Rectangle 2">
            <a:extLst>
              <a:ext uri="{FF2B5EF4-FFF2-40B4-BE49-F238E27FC236}">
                <a16:creationId xmlns:a16="http://schemas.microsoft.com/office/drawing/2014/main" id="{888743E9-CF70-CC68-3EF4-262C07AF5D3D}"/>
              </a:ext>
            </a:extLst>
          </p:cNvPr>
          <p:cNvSpPr>
            <a:spLocks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39939" name="Rectangle 3">
            <a:extLst>
              <a:ext uri="{FF2B5EF4-FFF2-40B4-BE49-F238E27FC236}">
                <a16:creationId xmlns:a16="http://schemas.microsoft.com/office/drawing/2014/main" id="{E0DA56C3-8CF6-047F-088F-D5FD8668CDC4}"/>
              </a:ext>
            </a:extLst>
          </p:cNvPr>
          <p:cNvSpPr>
            <a:spLocks noChangeArrowheads="1"/>
          </p:cNvSpPr>
          <p:nvPr>
            <p:ph type="body" idx="1"/>
          </p:nvPr>
        </p:nvSpPr>
        <p:spPr bwMode="auto">
          <a:xfrm>
            <a:off x="685800" y="4343400"/>
            <a:ext cx="5486400" cy="4114800"/>
          </a:xfrm>
          <a:prstGeom prst="rect">
            <a:avLst/>
          </a:prstGeom>
          <a:solidFill>
            <a:srgbClr val="FFFFFF"/>
          </a:solidFill>
          <a:ln>
            <a:solidFill>
              <a:srgbClr val="000000"/>
            </a:solidFill>
            <a:miter lim="800000"/>
            <a:headEnd/>
            <a:tailEnd/>
          </a:ln>
        </p:spPr>
        <p:txBody>
          <a:bodyPr/>
          <a:lstStyle/>
          <a:p>
            <a:endParaRPr lang="en-US"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DA286BCE-4612-6F18-3C06-01BC49771FBD}"/>
              </a:ext>
            </a:extLst>
          </p:cNvPr>
          <p:cNvSpPr>
            <a:spLocks noGrp="1" noChangeArrowheads="1"/>
          </p:cNvSpPr>
          <p:nvPr>
            <p:ph type="sldNum" sz="quarter" idx="5"/>
          </p:nvPr>
        </p:nvSpPr>
        <p:spPr>
          <a:ln/>
        </p:spPr>
        <p:txBody>
          <a:bodyPr/>
          <a:lstStyle/>
          <a:p>
            <a:fld id="{AF2ABB97-57E3-A045-B07C-7C686192CCBE}" type="slidenum">
              <a:rPr lang="en-US" altLang="en-US"/>
              <a:pPr/>
              <a:t>54</a:t>
            </a:fld>
            <a:endParaRPr lang="en-US" altLang="en-US"/>
          </a:p>
        </p:txBody>
      </p:sp>
      <p:sp>
        <p:nvSpPr>
          <p:cNvPr id="41986" name="Rectangle 2">
            <a:extLst>
              <a:ext uri="{FF2B5EF4-FFF2-40B4-BE49-F238E27FC236}">
                <a16:creationId xmlns:a16="http://schemas.microsoft.com/office/drawing/2014/main" id="{8541813D-8110-5CCF-B5E9-DC6FBF50880B}"/>
              </a:ext>
            </a:extLst>
          </p:cNvPr>
          <p:cNvSpPr>
            <a:spLocks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41987" name="Rectangle 3">
            <a:extLst>
              <a:ext uri="{FF2B5EF4-FFF2-40B4-BE49-F238E27FC236}">
                <a16:creationId xmlns:a16="http://schemas.microsoft.com/office/drawing/2014/main" id="{C9523D9D-324C-4B7F-1B89-209B6360F45A}"/>
              </a:ext>
            </a:extLst>
          </p:cNvPr>
          <p:cNvSpPr>
            <a:spLocks noChangeArrowheads="1"/>
          </p:cNvSpPr>
          <p:nvPr>
            <p:ph type="body" idx="1"/>
          </p:nvPr>
        </p:nvSpPr>
        <p:spPr bwMode="auto">
          <a:xfrm>
            <a:off x="685800" y="4343400"/>
            <a:ext cx="5486400" cy="4114800"/>
          </a:xfrm>
          <a:prstGeom prst="rect">
            <a:avLst/>
          </a:prstGeom>
          <a:solidFill>
            <a:srgbClr val="FFFFFF"/>
          </a:solidFill>
          <a:ln>
            <a:solidFill>
              <a:srgbClr val="000000"/>
            </a:solidFill>
            <a:miter lim="800000"/>
            <a:headEnd/>
            <a:tailEnd/>
          </a:ln>
        </p:spPr>
        <p:txBody>
          <a:bodyPr/>
          <a:lstStyle/>
          <a:p>
            <a:endParaRPr lang="en-US"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www.google.com</a:t>
            </a:r>
            <a:r>
              <a:rPr lang="en-US" dirty="0"/>
              <a:t>/</a:t>
            </a:r>
            <a:r>
              <a:rPr lang="en-US" dirty="0" err="1"/>
              <a:t>url?sa</a:t>
            </a:r>
            <a:r>
              <a:rPr lang="en-US" dirty="0"/>
              <a:t>=</a:t>
            </a:r>
            <a:r>
              <a:rPr lang="en-US" dirty="0" err="1"/>
              <a:t>i&amp;url</a:t>
            </a:r>
            <a:r>
              <a:rPr lang="en-US" dirty="0"/>
              <a:t>=https%3A%2F%2Fwww.youtube.com%2Fwatch%3Fv%3Dn2bVFcJP-HY&amp;psig=AOvVaw1ynY04SEpvCedrTyV77v-B&amp;ust=1674439526762000&amp;source=</a:t>
            </a:r>
            <a:r>
              <a:rPr lang="en-US" dirty="0" err="1"/>
              <a:t>images&amp;cd</a:t>
            </a:r>
            <a:r>
              <a:rPr lang="en-US" dirty="0"/>
              <a:t>=</a:t>
            </a:r>
            <a:r>
              <a:rPr lang="en-US" dirty="0" err="1"/>
              <a:t>vfe&amp;ved</a:t>
            </a:r>
            <a:r>
              <a:rPr lang="en-US" dirty="0"/>
              <a:t>=0CBAQjhxqFwoTCKD4mruL2vwCFQAAAAAdAAAAABAq</a:t>
            </a:r>
          </a:p>
        </p:txBody>
      </p:sp>
      <p:sp>
        <p:nvSpPr>
          <p:cNvPr id="4" name="Slide Number Placeholder 3"/>
          <p:cNvSpPr>
            <a:spLocks noGrp="1"/>
          </p:cNvSpPr>
          <p:nvPr>
            <p:ph type="sldNum" sz="quarter" idx="5"/>
          </p:nvPr>
        </p:nvSpPr>
        <p:spPr/>
        <p:txBody>
          <a:bodyPr/>
          <a:lstStyle/>
          <a:p>
            <a:fld id="{47B87AAE-0F19-094C-B16A-8AF47EC0D3A6}" type="slidenum">
              <a:rPr lang="en-US" smtClean="0"/>
              <a:t>82</a:t>
            </a:fld>
            <a:endParaRPr lang="en-US"/>
          </a:p>
        </p:txBody>
      </p:sp>
    </p:spTree>
    <p:extLst>
      <p:ext uri="{BB962C8B-B14F-4D97-AF65-F5344CB8AC3E}">
        <p14:creationId xmlns:p14="http://schemas.microsoft.com/office/powerpoint/2010/main" val="11503401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164FFD8C-352B-2586-2CA7-94AA26743EB8}"/>
              </a:ext>
            </a:extLst>
          </p:cNvPr>
          <p:cNvSpPr>
            <a:spLocks noGrp="1" noChangeArrowheads="1"/>
          </p:cNvSpPr>
          <p:nvPr>
            <p:ph type="sldNum" sz="quarter" idx="5"/>
          </p:nvPr>
        </p:nvSpPr>
        <p:spPr>
          <a:ln/>
        </p:spPr>
        <p:txBody>
          <a:bodyPr/>
          <a:lstStyle/>
          <a:p>
            <a:fld id="{AA30B768-466C-874A-80CA-52E4C258DCF4}" type="slidenum">
              <a:rPr lang="en-US" altLang="en-US"/>
              <a:pPr/>
              <a:t>40</a:t>
            </a:fld>
            <a:endParaRPr lang="en-US" altLang="en-US"/>
          </a:p>
        </p:txBody>
      </p:sp>
      <p:sp>
        <p:nvSpPr>
          <p:cNvPr id="9218" name="Rectangle 2">
            <a:extLst>
              <a:ext uri="{FF2B5EF4-FFF2-40B4-BE49-F238E27FC236}">
                <a16:creationId xmlns:a16="http://schemas.microsoft.com/office/drawing/2014/main" id="{CFD09D24-977C-0DA6-02BF-0261D7CEBF0F}"/>
              </a:ext>
            </a:extLst>
          </p:cNvPr>
          <p:cNvSpPr>
            <a:spLocks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9219" name="Rectangle 3">
            <a:extLst>
              <a:ext uri="{FF2B5EF4-FFF2-40B4-BE49-F238E27FC236}">
                <a16:creationId xmlns:a16="http://schemas.microsoft.com/office/drawing/2014/main" id="{3D7C4D66-67B8-6096-9E2C-5CB60D33CCD9}"/>
              </a:ext>
            </a:extLst>
          </p:cNvPr>
          <p:cNvSpPr>
            <a:spLocks noChangeArrowheads="1"/>
          </p:cNvSpPr>
          <p:nvPr>
            <p:ph type="body" idx="1"/>
          </p:nvPr>
        </p:nvSpPr>
        <p:spPr bwMode="auto">
          <a:xfrm>
            <a:off x="685800" y="4343400"/>
            <a:ext cx="5486400" cy="4114800"/>
          </a:xfrm>
          <a:prstGeom prst="rect">
            <a:avLst/>
          </a:prstGeom>
          <a:solidFill>
            <a:srgbClr val="FFFFFF"/>
          </a:solidFill>
          <a:ln>
            <a:solidFill>
              <a:srgbClr val="000000"/>
            </a:solidFill>
            <a:miter lim="800000"/>
            <a:headEnd/>
            <a:tailEnd/>
          </a:ln>
        </p:spPr>
        <p:txBody>
          <a:bodyPr/>
          <a:lstStyle/>
          <a:p>
            <a:endParaRPr lang="en-US"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A6BA3254-4412-933D-F0B2-E28AA80E3B37}"/>
              </a:ext>
            </a:extLst>
          </p:cNvPr>
          <p:cNvSpPr>
            <a:spLocks noGrp="1" noChangeArrowheads="1"/>
          </p:cNvSpPr>
          <p:nvPr>
            <p:ph type="sldNum" sz="quarter" idx="5"/>
          </p:nvPr>
        </p:nvSpPr>
        <p:spPr>
          <a:ln/>
        </p:spPr>
        <p:txBody>
          <a:bodyPr/>
          <a:lstStyle/>
          <a:p>
            <a:fld id="{85C92ABC-53EC-8448-9E54-B3E6018EFBE3}" type="slidenum">
              <a:rPr lang="en-US" altLang="en-US"/>
              <a:pPr/>
              <a:t>41</a:t>
            </a:fld>
            <a:endParaRPr lang="en-US" altLang="en-US"/>
          </a:p>
        </p:txBody>
      </p:sp>
      <p:sp>
        <p:nvSpPr>
          <p:cNvPr id="11266" name="Rectangle 2">
            <a:extLst>
              <a:ext uri="{FF2B5EF4-FFF2-40B4-BE49-F238E27FC236}">
                <a16:creationId xmlns:a16="http://schemas.microsoft.com/office/drawing/2014/main" id="{9E357256-EE64-B589-AE3A-D1B55A226C1A}"/>
              </a:ext>
            </a:extLst>
          </p:cNvPr>
          <p:cNvSpPr>
            <a:spLocks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11267" name="Rectangle 3">
            <a:extLst>
              <a:ext uri="{FF2B5EF4-FFF2-40B4-BE49-F238E27FC236}">
                <a16:creationId xmlns:a16="http://schemas.microsoft.com/office/drawing/2014/main" id="{B730E9D4-BE06-A687-613B-297BAE513392}"/>
              </a:ext>
            </a:extLst>
          </p:cNvPr>
          <p:cNvSpPr>
            <a:spLocks noChangeArrowheads="1"/>
          </p:cNvSpPr>
          <p:nvPr>
            <p:ph type="body" idx="1"/>
          </p:nvPr>
        </p:nvSpPr>
        <p:spPr bwMode="auto">
          <a:xfrm>
            <a:off x="685800" y="4343400"/>
            <a:ext cx="5486400" cy="4114800"/>
          </a:xfrm>
          <a:prstGeom prst="rect">
            <a:avLst/>
          </a:prstGeom>
          <a:solidFill>
            <a:srgbClr val="FFFFFF"/>
          </a:solidFill>
          <a:ln>
            <a:solidFill>
              <a:srgbClr val="000000"/>
            </a:solidFill>
            <a:miter lim="800000"/>
            <a:headEnd/>
            <a:tailEnd/>
          </a:ln>
        </p:spPr>
        <p:txBody>
          <a:bodyPr/>
          <a:lstStyle/>
          <a:p>
            <a:endParaRPr lang="en-US"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80D9BD00-A4C1-07E5-5D01-B46631BB9822}"/>
              </a:ext>
            </a:extLst>
          </p:cNvPr>
          <p:cNvSpPr>
            <a:spLocks noGrp="1" noChangeArrowheads="1"/>
          </p:cNvSpPr>
          <p:nvPr>
            <p:ph type="sldNum" sz="quarter" idx="5"/>
          </p:nvPr>
        </p:nvSpPr>
        <p:spPr>
          <a:ln/>
        </p:spPr>
        <p:txBody>
          <a:bodyPr/>
          <a:lstStyle/>
          <a:p>
            <a:fld id="{8C0162B1-E712-724B-9777-5E017FA0C59C}" type="slidenum">
              <a:rPr lang="en-US" altLang="en-US"/>
              <a:pPr/>
              <a:t>42</a:t>
            </a:fld>
            <a:endParaRPr lang="en-US" altLang="en-US"/>
          </a:p>
        </p:txBody>
      </p:sp>
      <p:sp>
        <p:nvSpPr>
          <p:cNvPr id="13314" name="Rectangle 2">
            <a:extLst>
              <a:ext uri="{FF2B5EF4-FFF2-40B4-BE49-F238E27FC236}">
                <a16:creationId xmlns:a16="http://schemas.microsoft.com/office/drawing/2014/main" id="{152CE72E-F4C6-32D7-4D9E-C89499697991}"/>
              </a:ext>
            </a:extLst>
          </p:cNvPr>
          <p:cNvSpPr>
            <a:spLocks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13315" name="Rectangle 3">
            <a:extLst>
              <a:ext uri="{FF2B5EF4-FFF2-40B4-BE49-F238E27FC236}">
                <a16:creationId xmlns:a16="http://schemas.microsoft.com/office/drawing/2014/main" id="{82332212-1AFE-A922-4DB8-DB8FA7C6A7A5}"/>
              </a:ext>
            </a:extLst>
          </p:cNvPr>
          <p:cNvSpPr>
            <a:spLocks noChangeArrowheads="1"/>
          </p:cNvSpPr>
          <p:nvPr>
            <p:ph type="body" idx="1"/>
          </p:nvPr>
        </p:nvSpPr>
        <p:spPr bwMode="auto">
          <a:xfrm>
            <a:off x="685800" y="4343400"/>
            <a:ext cx="5486400" cy="4114800"/>
          </a:xfrm>
          <a:prstGeom prst="rect">
            <a:avLst/>
          </a:prstGeom>
          <a:solidFill>
            <a:srgbClr val="FFFFFF"/>
          </a:solidFill>
          <a:ln>
            <a:solidFill>
              <a:srgbClr val="000000"/>
            </a:solidFill>
            <a:miter lim="800000"/>
            <a:headEnd/>
            <a:tailEnd/>
          </a:ln>
        </p:spPr>
        <p:txBody>
          <a:bodyPr/>
          <a:lstStyle/>
          <a:p>
            <a:endParaRPr lang="en-US"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9036304E-AECB-BDE9-48DF-22D97586B7AC}"/>
              </a:ext>
            </a:extLst>
          </p:cNvPr>
          <p:cNvSpPr>
            <a:spLocks noGrp="1" noChangeArrowheads="1"/>
          </p:cNvSpPr>
          <p:nvPr>
            <p:ph type="sldNum" sz="quarter" idx="5"/>
          </p:nvPr>
        </p:nvSpPr>
        <p:spPr>
          <a:ln/>
        </p:spPr>
        <p:txBody>
          <a:bodyPr/>
          <a:lstStyle/>
          <a:p>
            <a:fld id="{D48D3597-4208-F947-A268-BC3E4022BCFB}" type="slidenum">
              <a:rPr lang="en-US" altLang="en-US"/>
              <a:pPr/>
              <a:t>43</a:t>
            </a:fld>
            <a:endParaRPr lang="en-US" altLang="en-US"/>
          </a:p>
        </p:txBody>
      </p:sp>
      <p:sp>
        <p:nvSpPr>
          <p:cNvPr id="17410" name="Rectangle 2">
            <a:extLst>
              <a:ext uri="{FF2B5EF4-FFF2-40B4-BE49-F238E27FC236}">
                <a16:creationId xmlns:a16="http://schemas.microsoft.com/office/drawing/2014/main" id="{5C302483-3E5A-381B-B9F7-697ED88D838C}"/>
              </a:ext>
            </a:extLst>
          </p:cNvPr>
          <p:cNvSpPr>
            <a:spLocks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17411" name="Rectangle 3">
            <a:extLst>
              <a:ext uri="{FF2B5EF4-FFF2-40B4-BE49-F238E27FC236}">
                <a16:creationId xmlns:a16="http://schemas.microsoft.com/office/drawing/2014/main" id="{17EFC403-9F26-6B37-91CD-BABA88212510}"/>
              </a:ext>
            </a:extLst>
          </p:cNvPr>
          <p:cNvSpPr>
            <a:spLocks noChangeArrowheads="1"/>
          </p:cNvSpPr>
          <p:nvPr>
            <p:ph type="body" idx="1"/>
          </p:nvPr>
        </p:nvSpPr>
        <p:spPr bwMode="auto">
          <a:xfrm>
            <a:off x="685800" y="4343400"/>
            <a:ext cx="5486400" cy="4114800"/>
          </a:xfrm>
          <a:prstGeom prst="rect">
            <a:avLst/>
          </a:prstGeom>
          <a:solidFill>
            <a:srgbClr val="FFFFFF"/>
          </a:solidFill>
          <a:ln>
            <a:solidFill>
              <a:srgbClr val="000000"/>
            </a:solidFill>
            <a:miter lim="800000"/>
            <a:headEnd/>
            <a:tailEnd/>
          </a:ln>
        </p:spPr>
        <p:txBody>
          <a:bodyPr/>
          <a:lstStyle/>
          <a:p>
            <a:endParaRPr lang="en-US"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ACE50B73-2B02-17FD-B335-9AC6ECEE1EFA}"/>
              </a:ext>
            </a:extLst>
          </p:cNvPr>
          <p:cNvSpPr>
            <a:spLocks noGrp="1" noChangeArrowheads="1"/>
          </p:cNvSpPr>
          <p:nvPr>
            <p:ph type="sldNum" sz="quarter" idx="5"/>
          </p:nvPr>
        </p:nvSpPr>
        <p:spPr>
          <a:ln/>
        </p:spPr>
        <p:txBody>
          <a:bodyPr/>
          <a:lstStyle/>
          <a:p>
            <a:fld id="{9B989DFC-5DA3-7C4A-B67E-8587E64A01BC}" type="slidenum">
              <a:rPr lang="en-US" altLang="en-US"/>
              <a:pPr/>
              <a:t>44</a:t>
            </a:fld>
            <a:endParaRPr lang="en-US" altLang="en-US"/>
          </a:p>
        </p:txBody>
      </p:sp>
      <p:sp>
        <p:nvSpPr>
          <p:cNvPr id="20482" name="Rectangle 2">
            <a:extLst>
              <a:ext uri="{FF2B5EF4-FFF2-40B4-BE49-F238E27FC236}">
                <a16:creationId xmlns:a16="http://schemas.microsoft.com/office/drawing/2014/main" id="{58F9FB13-44B5-4457-A68D-F515A843D330}"/>
              </a:ext>
            </a:extLst>
          </p:cNvPr>
          <p:cNvSpPr>
            <a:spLocks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20483" name="Rectangle 3">
            <a:extLst>
              <a:ext uri="{FF2B5EF4-FFF2-40B4-BE49-F238E27FC236}">
                <a16:creationId xmlns:a16="http://schemas.microsoft.com/office/drawing/2014/main" id="{F7C5C0B8-BCDD-A581-396F-FFAC319567D9}"/>
              </a:ext>
            </a:extLst>
          </p:cNvPr>
          <p:cNvSpPr>
            <a:spLocks noChangeArrowheads="1"/>
          </p:cNvSpPr>
          <p:nvPr>
            <p:ph type="body" idx="1"/>
          </p:nvPr>
        </p:nvSpPr>
        <p:spPr bwMode="auto">
          <a:xfrm>
            <a:off x="685800" y="4343400"/>
            <a:ext cx="5486400" cy="4114800"/>
          </a:xfrm>
          <a:prstGeom prst="rect">
            <a:avLst/>
          </a:prstGeom>
          <a:solidFill>
            <a:srgbClr val="FFFFFF"/>
          </a:solidFill>
          <a:ln>
            <a:solidFill>
              <a:srgbClr val="000000"/>
            </a:solidFill>
            <a:miter lim="800000"/>
            <a:headEnd/>
            <a:tailEnd/>
          </a:ln>
        </p:spPr>
        <p:txBody>
          <a:bodyPr/>
          <a:lstStyle/>
          <a:p>
            <a:endParaRPr lang="en-US"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Rectangle 7">
            <a:extLst>
              <a:ext uri="{FF2B5EF4-FFF2-40B4-BE49-F238E27FC236}">
                <a16:creationId xmlns:a16="http://schemas.microsoft.com/office/drawing/2014/main" id="{8E67F431-1CBD-FBBE-EBB2-B05EA07E718F}"/>
              </a:ext>
            </a:extLst>
          </p:cNvPr>
          <p:cNvSpPr>
            <a:spLocks noGrp="1" noChangeArrowheads="1"/>
          </p:cNvSpPr>
          <p:nvPr>
            <p:ph type="sldNum" sz="quarter" idx="5"/>
          </p:nvPr>
        </p:nvSpPr>
        <p:spPr>
          <a:noFill/>
        </p:spPr>
        <p:txBody>
          <a:bodyPr/>
          <a:lstStyle>
            <a:lvl1pPr>
              <a:defRPr sz="2400">
                <a:solidFill>
                  <a:schemeClr val="tx1"/>
                </a:solidFill>
                <a:latin typeface="Arial" panose="020B0604020202020204" pitchFamily="34" charset="0"/>
                <a:ea typeface="ヒラギノ角ゴ Pro W3" panose="020B0300000000000000" pitchFamily="34" charset="-128"/>
              </a:defRPr>
            </a:lvl1pPr>
            <a:lvl2pPr marL="742950" indent="-285750">
              <a:defRPr sz="2400">
                <a:solidFill>
                  <a:schemeClr val="tx1"/>
                </a:solidFill>
                <a:latin typeface="Arial" panose="020B0604020202020204" pitchFamily="34" charset="0"/>
                <a:ea typeface="ヒラギノ角ゴ Pro W3" panose="020B0300000000000000" pitchFamily="34" charset="-128"/>
              </a:defRPr>
            </a:lvl2pPr>
            <a:lvl3pPr marL="1143000" indent="-228600">
              <a:defRPr sz="2400">
                <a:solidFill>
                  <a:schemeClr val="tx1"/>
                </a:solidFill>
                <a:latin typeface="Arial" panose="020B0604020202020204" pitchFamily="34" charset="0"/>
                <a:ea typeface="ヒラギノ角ゴ Pro W3" panose="020B0300000000000000" pitchFamily="34" charset="-128"/>
              </a:defRPr>
            </a:lvl3pPr>
            <a:lvl4pPr marL="1600200" indent="-228600">
              <a:defRPr sz="2400">
                <a:solidFill>
                  <a:schemeClr val="tx1"/>
                </a:solidFill>
                <a:latin typeface="Arial" panose="020B0604020202020204" pitchFamily="34" charset="0"/>
                <a:ea typeface="ヒラギノ角ゴ Pro W3" panose="020B0300000000000000" pitchFamily="34" charset="-128"/>
              </a:defRPr>
            </a:lvl4pPr>
            <a:lvl5pPr marL="2057400" indent="-228600">
              <a:defRPr sz="2400">
                <a:solidFill>
                  <a:schemeClr val="tx1"/>
                </a:solidFill>
                <a:latin typeface="Arial" panose="020B0604020202020204" pitchFamily="34" charset="0"/>
                <a:ea typeface="ヒラギノ角ゴ Pro W3" panose="020B0300000000000000"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ヒラギノ角ゴ Pro W3" panose="020B0300000000000000"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ヒラギノ角ゴ Pro W3" panose="020B0300000000000000"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ヒラギノ角ゴ Pro W3" panose="020B0300000000000000"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ヒラギノ角ゴ Pro W3" panose="020B0300000000000000" pitchFamily="34" charset="-128"/>
              </a:defRPr>
            </a:lvl9pPr>
          </a:lstStyle>
          <a:p>
            <a:fld id="{D5A8672C-B15F-474D-957B-BC0CC94930FE}" type="slidenum">
              <a:rPr lang="en-US" altLang="en-US" sz="1200"/>
              <a:pPr/>
              <a:t>45</a:t>
            </a:fld>
            <a:endParaRPr lang="en-US" altLang="en-US" sz="1200"/>
          </a:p>
        </p:txBody>
      </p:sp>
      <p:sp>
        <p:nvSpPr>
          <p:cNvPr id="218115" name="Rectangle 2">
            <a:extLst>
              <a:ext uri="{FF2B5EF4-FFF2-40B4-BE49-F238E27FC236}">
                <a16:creationId xmlns:a16="http://schemas.microsoft.com/office/drawing/2014/main" id="{1242F2C3-D5B9-997A-562B-29C78DC09E8C}"/>
              </a:ext>
            </a:extLst>
          </p:cNvPr>
          <p:cNvSpPr>
            <a:spLocks noChangeArrowheads="1" noTextEdit="1"/>
          </p:cNvSpPr>
          <p:nvPr>
            <p:ph type="sldImg"/>
          </p:nvPr>
        </p:nvSpPr>
        <p:spPr>
          <a:solidFill>
            <a:srgbClr val="FFFFFF"/>
          </a:solidFill>
          <a:ln/>
        </p:spPr>
      </p:sp>
      <p:sp>
        <p:nvSpPr>
          <p:cNvPr id="218116" name="Rectangle 3">
            <a:extLst>
              <a:ext uri="{FF2B5EF4-FFF2-40B4-BE49-F238E27FC236}">
                <a16:creationId xmlns:a16="http://schemas.microsoft.com/office/drawing/2014/main" id="{FA72DA24-D079-A4D5-6294-E6E2F9F6D1F5}"/>
              </a:ext>
            </a:extLst>
          </p:cNvPr>
          <p:cNvSpPr>
            <a:spLocks noChangeArrowheads="1"/>
          </p:cNvSpPr>
          <p:nvPr>
            <p:ph type="body" idx="1"/>
          </p:nvPr>
        </p:nvSpPr>
        <p:spPr>
          <a:solidFill>
            <a:srgbClr val="FFFFFF"/>
          </a:solidFill>
          <a:ln>
            <a:solidFill>
              <a:srgbClr val="000000"/>
            </a:solidFill>
            <a:miter lim="800000"/>
            <a:headEnd/>
            <a:tailEnd/>
          </a:ln>
        </p:spPr>
        <p:txBody>
          <a:bodyPr/>
          <a:lstStyle/>
          <a:p>
            <a:pPr eaLnBrk="1" hangingPunct="1"/>
            <a:r>
              <a:rPr lang="en-US" altLang="en-US">
                <a:latin typeface="Times New Roman" panose="02020603050405020304" pitchFamily="18" charset="0"/>
                <a:ea typeface="ヒラギノ角ゴ Pro W3" panose="020B0300000000000000" pitchFamily="34" charset="-128"/>
              </a:rPr>
              <a:t>Figure 20.19 Research Method: Reproductive Cloning of a Mammal by Nuclear Transplantation</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98D3CEB5-4899-81D0-2B0F-3131E14CB9FF}"/>
              </a:ext>
            </a:extLst>
          </p:cNvPr>
          <p:cNvSpPr>
            <a:spLocks noGrp="1" noChangeArrowheads="1"/>
          </p:cNvSpPr>
          <p:nvPr>
            <p:ph type="sldNum" sz="quarter" idx="5"/>
          </p:nvPr>
        </p:nvSpPr>
        <p:spPr>
          <a:ln/>
        </p:spPr>
        <p:txBody>
          <a:bodyPr/>
          <a:lstStyle/>
          <a:p>
            <a:fld id="{1A4A389B-DF37-214E-93D5-EA064A449E1D}" type="slidenum">
              <a:rPr lang="en-US" altLang="en-US"/>
              <a:pPr/>
              <a:t>46</a:t>
            </a:fld>
            <a:endParaRPr lang="en-US" altLang="en-US"/>
          </a:p>
        </p:txBody>
      </p:sp>
      <p:sp>
        <p:nvSpPr>
          <p:cNvPr id="26626" name="Rectangle 2">
            <a:extLst>
              <a:ext uri="{FF2B5EF4-FFF2-40B4-BE49-F238E27FC236}">
                <a16:creationId xmlns:a16="http://schemas.microsoft.com/office/drawing/2014/main" id="{963D97D8-C6F8-377A-E0E3-1890E5D74736}"/>
              </a:ext>
            </a:extLst>
          </p:cNvPr>
          <p:cNvSpPr>
            <a:spLocks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26627" name="Rectangle 3">
            <a:extLst>
              <a:ext uri="{FF2B5EF4-FFF2-40B4-BE49-F238E27FC236}">
                <a16:creationId xmlns:a16="http://schemas.microsoft.com/office/drawing/2014/main" id="{65836015-F145-C5FB-D9D3-1294F69CDA45}"/>
              </a:ext>
            </a:extLst>
          </p:cNvPr>
          <p:cNvSpPr>
            <a:spLocks noChangeArrowheads="1"/>
          </p:cNvSpPr>
          <p:nvPr>
            <p:ph type="body" idx="1"/>
          </p:nvPr>
        </p:nvSpPr>
        <p:spPr bwMode="auto">
          <a:xfrm>
            <a:off x="685800" y="4343400"/>
            <a:ext cx="5486400" cy="4114800"/>
          </a:xfrm>
          <a:prstGeom prst="rect">
            <a:avLst/>
          </a:prstGeom>
          <a:solidFill>
            <a:srgbClr val="FFFFFF"/>
          </a:solidFill>
          <a:ln>
            <a:solidFill>
              <a:srgbClr val="000000"/>
            </a:solidFill>
            <a:miter lim="800000"/>
            <a:headEnd/>
            <a:tailEnd/>
          </a:ln>
        </p:spPr>
        <p:txBody>
          <a:bodyPr/>
          <a:lstStyle/>
          <a:p>
            <a:endParaRPr lang="en-US"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6B97B952-DE65-CA06-34A9-26E3E6DB4154}"/>
              </a:ext>
            </a:extLst>
          </p:cNvPr>
          <p:cNvSpPr>
            <a:spLocks noGrp="1" noChangeArrowheads="1"/>
          </p:cNvSpPr>
          <p:nvPr>
            <p:ph type="sldNum" sz="quarter" idx="5"/>
          </p:nvPr>
        </p:nvSpPr>
        <p:spPr>
          <a:ln/>
        </p:spPr>
        <p:txBody>
          <a:bodyPr/>
          <a:lstStyle/>
          <a:p>
            <a:fld id="{E845F591-8CA4-E14E-8DEA-AAD5DDC2AF24}" type="slidenum">
              <a:rPr lang="en-US" altLang="en-US"/>
              <a:pPr/>
              <a:t>48</a:t>
            </a:fld>
            <a:endParaRPr lang="en-US" altLang="en-US"/>
          </a:p>
        </p:txBody>
      </p:sp>
      <p:sp>
        <p:nvSpPr>
          <p:cNvPr id="30722" name="Rectangle 2">
            <a:extLst>
              <a:ext uri="{FF2B5EF4-FFF2-40B4-BE49-F238E27FC236}">
                <a16:creationId xmlns:a16="http://schemas.microsoft.com/office/drawing/2014/main" id="{3D169C27-75F1-22EE-A66E-543E7719BB06}"/>
              </a:ext>
            </a:extLst>
          </p:cNvPr>
          <p:cNvSpPr>
            <a:spLocks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30723" name="Rectangle 3">
            <a:extLst>
              <a:ext uri="{FF2B5EF4-FFF2-40B4-BE49-F238E27FC236}">
                <a16:creationId xmlns:a16="http://schemas.microsoft.com/office/drawing/2014/main" id="{46BD4521-56C8-D39E-6019-204CAB45D91B}"/>
              </a:ext>
            </a:extLst>
          </p:cNvPr>
          <p:cNvSpPr>
            <a:spLocks noChangeArrowheads="1"/>
          </p:cNvSpPr>
          <p:nvPr>
            <p:ph type="body" idx="1"/>
          </p:nvPr>
        </p:nvSpPr>
        <p:spPr bwMode="auto">
          <a:xfrm>
            <a:off x="685800" y="4343400"/>
            <a:ext cx="5486400" cy="4114800"/>
          </a:xfrm>
          <a:prstGeom prst="rect">
            <a:avLst/>
          </a:prstGeom>
          <a:solidFill>
            <a:srgbClr val="FFFFFF"/>
          </a:solidFill>
          <a:ln>
            <a:solidFill>
              <a:srgbClr val="000000"/>
            </a:solidFill>
            <a:miter lim="800000"/>
            <a:headEnd/>
            <a:tailEnd/>
          </a:ln>
        </p:spPr>
        <p:txBody>
          <a:bodyPr/>
          <a:lstStyle/>
          <a:p>
            <a:endParaRPr lang="en-US"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FE98114-F367-9B40-B2E7-9E9769D108B8}" type="datetimeFigureOut">
              <a:rPr lang="en-US" smtClean="0"/>
              <a:t>1/19/23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EAECCCE-2059-4144-90F3-B39AA2505E95}" type="slidenum">
              <a:rPr lang="en-US" smtClean="0"/>
              <a:t>‹#›</a:t>
            </a:fld>
            <a:endParaRPr lang="en-US"/>
          </a:p>
        </p:txBody>
      </p:sp>
    </p:spTree>
    <p:extLst>
      <p:ext uri="{BB962C8B-B14F-4D97-AF65-F5344CB8AC3E}">
        <p14:creationId xmlns:p14="http://schemas.microsoft.com/office/powerpoint/2010/main" val="169383478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FE98114-F367-9B40-B2E7-9E9769D108B8}" type="datetimeFigureOut">
              <a:rPr lang="en-US" smtClean="0"/>
              <a:t>1/19/23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EAECCCE-2059-4144-90F3-B39AA2505E95}" type="slidenum">
              <a:rPr lang="en-US" smtClean="0"/>
              <a:t>‹#›</a:t>
            </a:fld>
            <a:endParaRPr lang="en-US"/>
          </a:p>
        </p:txBody>
      </p:sp>
    </p:spTree>
    <p:extLst>
      <p:ext uri="{BB962C8B-B14F-4D97-AF65-F5344CB8AC3E}">
        <p14:creationId xmlns:p14="http://schemas.microsoft.com/office/powerpoint/2010/main" val="6404343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FE98114-F367-9B40-B2E7-9E9769D108B8}" type="datetimeFigureOut">
              <a:rPr lang="en-US" smtClean="0"/>
              <a:t>1/19/23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EAECCCE-2059-4144-90F3-B39AA2505E95}" type="slidenum">
              <a:rPr lang="en-US" smtClean="0"/>
              <a:t>‹#›</a:t>
            </a:fld>
            <a:endParaRPr lang="en-US"/>
          </a:p>
        </p:txBody>
      </p:sp>
    </p:spTree>
    <p:extLst>
      <p:ext uri="{BB962C8B-B14F-4D97-AF65-F5344CB8AC3E}">
        <p14:creationId xmlns:p14="http://schemas.microsoft.com/office/powerpoint/2010/main" val="82220132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0C4EC0-21A9-5C3C-20DB-ADE09FC0A8AA}"/>
              </a:ext>
            </a:extLst>
          </p:cNvPr>
          <p:cNvSpPr>
            <a:spLocks noGrp="1"/>
          </p:cNvSpPr>
          <p:nvPr>
            <p:ph type="title"/>
          </p:nvPr>
        </p:nvSpPr>
        <p:spPr>
          <a:xfrm>
            <a:off x="914400" y="609600"/>
            <a:ext cx="10363200" cy="1143000"/>
          </a:xfrm>
        </p:spPr>
        <p:txBody>
          <a:bodyPr/>
          <a:lstStyle/>
          <a:p>
            <a:r>
              <a:rPr lang="en-US"/>
              <a:t>Click to edit Master title style</a:t>
            </a:r>
          </a:p>
        </p:txBody>
      </p:sp>
      <p:sp>
        <p:nvSpPr>
          <p:cNvPr id="3" name="Text Placeholder 2">
            <a:extLst>
              <a:ext uri="{FF2B5EF4-FFF2-40B4-BE49-F238E27FC236}">
                <a16:creationId xmlns:a16="http://schemas.microsoft.com/office/drawing/2014/main" id="{28E3ADC5-97C2-EAA1-0B0C-3FDB5CF65765}"/>
              </a:ext>
            </a:extLst>
          </p:cNvPr>
          <p:cNvSpPr>
            <a:spLocks noGrp="1"/>
          </p:cNvSpPr>
          <p:nvPr>
            <p:ph type="body" sz="half" idx="1"/>
          </p:nvPr>
        </p:nvSpPr>
        <p:spPr>
          <a:xfrm>
            <a:off x="914400" y="1981200"/>
            <a:ext cx="508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219C5FC-39B5-5111-1C67-A16734147CD5}"/>
              </a:ext>
            </a:extLst>
          </p:cNvPr>
          <p:cNvSpPr>
            <a:spLocks noGrp="1"/>
          </p:cNvSpPr>
          <p:nvPr>
            <p:ph sz="half" idx="2"/>
          </p:nvPr>
        </p:nvSpPr>
        <p:spPr>
          <a:xfrm>
            <a:off x="6197600" y="1981200"/>
            <a:ext cx="508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7AAB3D8-A54C-2FAF-9779-219C27E045C6}"/>
              </a:ext>
            </a:extLst>
          </p:cNvPr>
          <p:cNvSpPr>
            <a:spLocks noGrp="1"/>
          </p:cNvSpPr>
          <p:nvPr>
            <p:ph type="dt" sz="half" idx="10"/>
          </p:nvPr>
        </p:nvSpPr>
        <p:spPr>
          <a:xfrm>
            <a:off x="914400" y="6248400"/>
            <a:ext cx="2540000" cy="457200"/>
          </a:xfrm>
        </p:spPr>
        <p:txBody>
          <a:bodyPr/>
          <a:lstStyle>
            <a:lvl1pPr>
              <a:defRPr/>
            </a:lvl1pPr>
          </a:lstStyle>
          <a:p>
            <a:endParaRPr lang="en-US" altLang="en-US"/>
          </a:p>
        </p:txBody>
      </p:sp>
      <p:sp>
        <p:nvSpPr>
          <p:cNvPr id="6" name="Footer Placeholder 5">
            <a:extLst>
              <a:ext uri="{FF2B5EF4-FFF2-40B4-BE49-F238E27FC236}">
                <a16:creationId xmlns:a16="http://schemas.microsoft.com/office/drawing/2014/main" id="{20EBAA5D-3902-14B7-DDB3-470EEB5D6D3D}"/>
              </a:ext>
            </a:extLst>
          </p:cNvPr>
          <p:cNvSpPr>
            <a:spLocks noGrp="1"/>
          </p:cNvSpPr>
          <p:nvPr>
            <p:ph type="ftr" sz="quarter" idx="11"/>
          </p:nvPr>
        </p:nvSpPr>
        <p:spPr>
          <a:xfrm>
            <a:off x="4165600" y="6248400"/>
            <a:ext cx="3860800" cy="457200"/>
          </a:xfrm>
        </p:spPr>
        <p:txBody>
          <a:bodyPr/>
          <a:lstStyle>
            <a:lvl1pPr>
              <a:defRPr/>
            </a:lvl1pPr>
          </a:lstStyle>
          <a:p>
            <a:endParaRPr lang="en-US" altLang="en-US"/>
          </a:p>
        </p:txBody>
      </p:sp>
      <p:sp>
        <p:nvSpPr>
          <p:cNvPr id="7" name="Slide Number Placeholder 6">
            <a:extLst>
              <a:ext uri="{FF2B5EF4-FFF2-40B4-BE49-F238E27FC236}">
                <a16:creationId xmlns:a16="http://schemas.microsoft.com/office/drawing/2014/main" id="{20C5BDEE-4817-02EB-247A-FD7C65C3A006}"/>
              </a:ext>
            </a:extLst>
          </p:cNvPr>
          <p:cNvSpPr>
            <a:spLocks noGrp="1"/>
          </p:cNvSpPr>
          <p:nvPr>
            <p:ph type="sldNum" sz="quarter" idx="12"/>
          </p:nvPr>
        </p:nvSpPr>
        <p:spPr>
          <a:xfrm>
            <a:off x="8737600" y="6248400"/>
            <a:ext cx="2540000" cy="457200"/>
          </a:xfrm>
        </p:spPr>
        <p:txBody>
          <a:bodyPr/>
          <a:lstStyle>
            <a:lvl1pPr>
              <a:defRPr/>
            </a:lvl1pPr>
          </a:lstStyle>
          <a:p>
            <a:fld id="{96AA4D10-5AD2-CA42-8D58-19E1EA7D0539}" type="slidenum">
              <a:rPr lang="en-US" altLang="en-US"/>
              <a:pPr/>
              <a:t>‹#›</a:t>
            </a:fld>
            <a:endParaRPr lang="en-US" altLang="en-US"/>
          </a:p>
        </p:txBody>
      </p:sp>
    </p:spTree>
    <p:extLst>
      <p:ext uri="{BB962C8B-B14F-4D97-AF65-F5344CB8AC3E}">
        <p14:creationId xmlns:p14="http://schemas.microsoft.com/office/powerpoint/2010/main" val="40899724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914400" y="2125980"/>
            <a:ext cx="10363200" cy="1440180"/>
          </a:xfrm>
          <a:prstGeom prst="rect">
            <a:avLst/>
          </a:prstGeom>
        </p:spPr>
        <p:txBody>
          <a:bodyPr wrap="square" lIns="0" tIns="0" rIns="0" bIns="0">
            <a:spAutoFit/>
          </a:bodyPr>
          <a:lstStyle>
            <a:lvl1pPr>
              <a:defRPr sz="4400" b="1" i="0">
                <a:solidFill>
                  <a:schemeClr val="tx1"/>
                </a:solidFill>
                <a:latin typeface="Times New Roman"/>
                <a:cs typeface="Times New Roman"/>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1/21/23</a:t>
            </a:fld>
            <a:endParaRPr lang="en-US"/>
          </a:p>
        </p:txBody>
      </p:sp>
      <p:sp>
        <p:nvSpPr>
          <p:cNvPr id="6" name="Holder 6"/>
          <p:cNvSpPr>
            <a:spLocks noGrp="1"/>
          </p:cNvSpPr>
          <p:nvPr>
            <p:ph type="sldNum" sz="quarter" idx="7"/>
          </p:nvPr>
        </p:nvSpPr>
        <p:spPr/>
        <p:txBody>
          <a:bodyPr lIns="0" tIns="0" rIns="0" bIns="0"/>
          <a:lstStyle>
            <a:lvl1pPr>
              <a:defRPr sz="1200" b="0" i="0">
                <a:solidFill>
                  <a:srgbClr val="595959"/>
                </a:solidFill>
                <a:latin typeface="Arial"/>
                <a:cs typeface="Arial"/>
              </a:defRPr>
            </a:lvl1pPr>
          </a:lstStyle>
          <a:p>
            <a:pPr marL="38100">
              <a:lnSpc>
                <a:spcPct val="100000"/>
              </a:lnSpc>
              <a:spcBef>
                <a:spcPts val="15"/>
              </a:spcBef>
            </a:pPr>
            <a:fld id="{81D60167-4931-47E6-BA6A-407CBD079E47}" type="slidenum">
              <a:rPr spc="-25" dirty="0"/>
              <a:t>‹#›</a:t>
            </a:fld>
            <a:endParaRPr spc="-25" dirty="0"/>
          </a:p>
        </p:txBody>
      </p:sp>
    </p:spTree>
    <p:extLst>
      <p:ext uri="{BB962C8B-B14F-4D97-AF65-F5344CB8AC3E}">
        <p14:creationId xmlns:p14="http://schemas.microsoft.com/office/powerpoint/2010/main" val="156503908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400" b="1" i="0">
                <a:solidFill>
                  <a:schemeClr val="tx1"/>
                </a:solidFill>
                <a:latin typeface="Times New Roman"/>
                <a:cs typeface="Times New Roman"/>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1/21/23</a:t>
            </a:fld>
            <a:endParaRPr lang="en-US"/>
          </a:p>
        </p:txBody>
      </p:sp>
      <p:sp>
        <p:nvSpPr>
          <p:cNvPr id="6" name="Holder 6"/>
          <p:cNvSpPr>
            <a:spLocks noGrp="1"/>
          </p:cNvSpPr>
          <p:nvPr>
            <p:ph type="sldNum" sz="quarter" idx="7"/>
          </p:nvPr>
        </p:nvSpPr>
        <p:spPr/>
        <p:txBody>
          <a:bodyPr lIns="0" tIns="0" rIns="0" bIns="0"/>
          <a:lstStyle>
            <a:lvl1pPr>
              <a:defRPr sz="1200" b="0" i="0">
                <a:solidFill>
                  <a:srgbClr val="595959"/>
                </a:solidFill>
                <a:latin typeface="Arial"/>
                <a:cs typeface="Arial"/>
              </a:defRPr>
            </a:lvl1pPr>
          </a:lstStyle>
          <a:p>
            <a:pPr marL="38100">
              <a:lnSpc>
                <a:spcPct val="100000"/>
              </a:lnSpc>
              <a:spcBef>
                <a:spcPts val="15"/>
              </a:spcBef>
            </a:pPr>
            <a:fld id="{81D60167-4931-47E6-BA6A-407CBD079E47}" type="slidenum">
              <a:rPr spc="-25" dirty="0"/>
              <a:t>‹#›</a:t>
            </a:fld>
            <a:endParaRPr spc="-25" dirty="0"/>
          </a:p>
        </p:txBody>
      </p:sp>
    </p:spTree>
    <p:extLst>
      <p:ext uri="{BB962C8B-B14F-4D97-AF65-F5344CB8AC3E}">
        <p14:creationId xmlns:p14="http://schemas.microsoft.com/office/powerpoint/2010/main" val="106372659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obj" preserve="1">
  <p:cSld name="Two Content">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11912600" y="0"/>
            <a:ext cx="279400" cy="6858000"/>
          </a:xfrm>
          <a:custGeom>
            <a:avLst/>
            <a:gdLst/>
            <a:ahLst/>
            <a:cxnLst/>
            <a:rect l="l" t="t" r="r" b="b"/>
            <a:pathLst>
              <a:path w="279400" h="6858000">
                <a:moveTo>
                  <a:pt x="279400" y="0"/>
                </a:moveTo>
                <a:lnTo>
                  <a:pt x="0" y="0"/>
                </a:lnTo>
                <a:lnTo>
                  <a:pt x="0" y="6858000"/>
                </a:lnTo>
                <a:lnTo>
                  <a:pt x="279400" y="6858000"/>
                </a:lnTo>
                <a:lnTo>
                  <a:pt x="279400" y="0"/>
                </a:lnTo>
                <a:close/>
              </a:path>
            </a:pathLst>
          </a:custGeom>
          <a:solidFill>
            <a:srgbClr val="7030A0"/>
          </a:solidFill>
        </p:spPr>
        <p:txBody>
          <a:bodyPr wrap="square" lIns="0" tIns="0" rIns="0" bIns="0" rtlCol="0"/>
          <a:lstStyle/>
          <a:p>
            <a:endParaRPr/>
          </a:p>
        </p:txBody>
      </p:sp>
      <p:pic>
        <p:nvPicPr>
          <p:cNvPr id="17" name="bg object 17"/>
          <p:cNvPicPr/>
          <p:nvPr/>
        </p:nvPicPr>
        <p:blipFill>
          <a:blip r:embed="rId2" cstate="print"/>
          <a:stretch>
            <a:fillRect/>
          </a:stretch>
        </p:blipFill>
        <p:spPr>
          <a:xfrm>
            <a:off x="1242581" y="112265"/>
            <a:ext cx="3151011" cy="456158"/>
          </a:xfrm>
          <a:prstGeom prst="rect">
            <a:avLst/>
          </a:prstGeom>
        </p:spPr>
      </p:pic>
      <p:sp>
        <p:nvSpPr>
          <p:cNvPr id="18" name="bg object 18"/>
          <p:cNvSpPr/>
          <p:nvPr/>
        </p:nvSpPr>
        <p:spPr>
          <a:xfrm>
            <a:off x="1242455" y="112265"/>
            <a:ext cx="3151505" cy="456565"/>
          </a:xfrm>
          <a:custGeom>
            <a:avLst/>
            <a:gdLst/>
            <a:ahLst/>
            <a:cxnLst/>
            <a:rect l="l" t="t" r="r" b="b"/>
            <a:pathLst>
              <a:path w="3151504" h="456565">
                <a:moveTo>
                  <a:pt x="3049190" y="329654"/>
                </a:moveTo>
                <a:lnTo>
                  <a:pt x="3142952" y="329654"/>
                </a:lnTo>
                <a:lnTo>
                  <a:pt x="3142952" y="410021"/>
                </a:lnTo>
                <a:lnTo>
                  <a:pt x="3049190" y="410021"/>
                </a:lnTo>
                <a:lnTo>
                  <a:pt x="3049190" y="329654"/>
                </a:lnTo>
                <a:close/>
              </a:path>
              <a:path w="3151504" h="456565">
                <a:moveTo>
                  <a:pt x="546100" y="253504"/>
                </a:moveTo>
                <a:lnTo>
                  <a:pt x="518194" y="283021"/>
                </a:lnTo>
                <a:lnTo>
                  <a:pt x="514350" y="317252"/>
                </a:lnTo>
                <a:lnTo>
                  <a:pt x="514559" y="328895"/>
                </a:lnTo>
                <a:lnTo>
                  <a:pt x="524354" y="357683"/>
                </a:lnTo>
                <a:lnTo>
                  <a:pt x="530969" y="357683"/>
                </a:lnTo>
                <a:lnTo>
                  <a:pt x="537253" y="357683"/>
                </a:lnTo>
                <a:lnTo>
                  <a:pt x="546100" y="321221"/>
                </a:lnTo>
                <a:lnTo>
                  <a:pt x="546100" y="253504"/>
                </a:lnTo>
                <a:close/>
              </a:path>
              <a:path w="3151504" h="456565">
                <a:moveTo>
                  <a:pt x="1451321" y="133201"/>
                </a:moveTo>
                <a:lnTo>
                  <a:pt x="1445369" y="133201"/>
                </a:lnTo>
                <a:lnTo>
                  <a:pt x="1441400" y="135392"/>
                </a:lnTo>
                <a:lnTo>
                  <a:pt x="1436439" y="171648"/>
                </a:lnTo>
                <a:lnTo>
                  <a:pt x="1436439" y="320228"/>
                </a:lnTo>
                <a:lnTo>
                  <a:pt x="1445286" y="357683"/>
                </a:lnTo>
                <a:lnTo>
                  <a:pt x="1451074" y="357683"/>
                </a:lnTo>
                <a:lnTo>
                  <a:pt x="1457027" y="357683"/>
                </a:lnTo>
                <a:lnTo>
                  <a:pt x="1465708" y="323453"/>
                </a:lnTo>
                <a:lnTo>
                  <a:pt x="1465708" y="171648"/>
                </a:lnTo>
                <a:lnTo>
                  <a:pt x="1457275" y="133201"/>
                </a:lnTo>
                <a:lnTo>
                  <a:pt x="1451321" y="133201"/>
                </a:lnTo>
                <a:close/>
              </a:path>
              <a:path w="3151504" h="456565">
                <a:moveTo>
                  <a:pt x="1591716" y="80863"/>
                </a:moveTo>
                <a:lnTo>
                  <a:pt x="1691927" y="80863"/>
                </a:lnTo>
                <a:lnTo>
                  <a:pt x="1691927" y="304849"/>
                </a:lnTo>
                <a:lnTo>
                  <a:pt x="1692074" y="322120"/>
                </a:lnTo>
                <a:lnTo>
                  <a:pt x="1700113" y="357683"/>
                </a:lnTo>
                <a:lnTo>
                  <a:pt x="1707058" y="357683"/>
                </a:lnTo>
                <a:lnTo>
                  <a:pt x="1714499" y="357683"/>
                </a:lnTo>
                <a:lnTo>
                  <a:pt x="1722437" y="302369"/>
                </a:lnTo>
                <a:lnTo>
                  <a:pt x="1722437" y="80863"/>
                </a:lnTo>
                <a:lnTo>
                  <a:pt x="1822648" y="80863"/>
                </a:lnTo>
                <a:lnTo>
                  <a:pt x="1822648" y="410021"/>
                </a:lnTo>
                <a:lnTo>
                  <a:pt x="1720701" y="410021"/>
                </a:lnTo>
                <a:lnTo>
                  <a:pt x="1722437" y="382736"/>
                </a:lnTo>
                <a:lnTo>
                  <a:pt x="1716926" y="390526"/>
                </a:lnTo>
                <a:lnTo>
                  <a:pt x="1680362" y="413897"/>
                </a:lnTo>
                <a:lnTo>
                  <a:pt x="1661665" y="415974"/>
                </a:lnTo>
                <a:lnTo>
                  <a:pt x="1650860" y="415478"/>
                </a:lnTo>
                <a:lnTo>
                  <a:pt x="1611281" y="398797"/>
                </a:lnTo>
                <a:lnTo>
                  <a:pt x="1593453" y="359544"/>
                </a:lnTo>
                <a:lnTo>
                  <a:pt x="1591716" y="302865"/>
                </a:lnTo>
                <a:lnTo>
                  <a:pt x="1591716" y="80863"/>
                </a:lnTo>
                <a:close/>
              </a:path>
              <a:path w="3151504" h="456565">
                <a:moveTo>
                  <a:pt x="1089769" y="80863"/>
                </a:moveTo>
                <a:lnTo>
                  <a:pt x="1180802" y="80863"/>
                </a:lnTo>
                <a:lnTo>
                  <a:pt x="1213544" y="302865"/>
                </a:lnTo>
                <a:lnTo>
                  <a:pt x="1229419" y="80863"/>
                </a:lnTo>
                <a:lnTo>
                  <a:pt x="1320452" y="80863"/>
                </a:lnTo>
                <a:lnTo>
                  <a:pt x="1291679" y="318988"/>
                </a:lnTo>
                <a:lnTo>
                  <a:pt x="1285509" y="366551"/>
                </a:lnTo>
                <a:lnTo>
                  <a:pt x="1277719" y="405975"/>
                </a:lnTo>
                <a:lnTo>
                  <a:pt x="1252394" y="441740"/>
                </a:lnTo>
                <a:lnTo>
                  <a:pt x="1210847" y="454577"/>
                </a:lnTo>
                <a:lnTo>
                  <a:pt x="1174849" y="456158"/>
                </a:lnTo>
                <a:lnTo>
                  <a:pt x="1114077" y="456158"/>
                </a:lnTo>
                <a:lnTo>
                  <a:pt x="1114077" y="403572"/>
                </a:lnTo>
                <a:lnTo>
                  <a:pt x="1124697" y="403425"/>
                </a:lnTo>
                <a:lnTo>
                  <a:pt x="1133239" y="402983"/>
                </a:lnTo>
                <a:lnTo>
                  <a:pt x="1139704" y="402247"/>
                </a:lnTo>
                <a:lnTo>
                  <a:pt x="1144091" y="401216"/>
                </a:lnTo>
                <a:lnTo>
                  <a:pt x="1148556" y="399644"/>
                </a:lnTo>
                <a:lnTo>
                  <a:pt x="1150788" y="396131"/>
                </a:lnTo>
                <a:lnTo>
                  <a:pt x="1150788" y="390674"/>
                </a:lnTo>
                <a:lnTo>
                  <a:pt x="1150401" y="387031"/>
                </a:lnTo>
                <a:lnTo>
                  <a:pt x="1149238" y="380070"/>
                </a:lnTo>
                <a:lnTo>
                  <a:pt x="1147300" y="369791"/>
                </a:lnTo>
                <a:lnTo>
                  <a:pt x="1144587" y="356195"/>
                </a:lnTo>
                <a:lnTo>
                  <a:pt x="1089769" y="80863"/>
                </a:lnTo>
                <a:close/>
              </a:path>
              <a:path w="3151504" h="456565">
                <a:moveTo>
                  <a:pt x="2780109" y="77142"/>
                </a:moveTo>
                <a:lnTo>
                  <a:pt x="2780109" y="166439"/>
                </a:lnTo>
                <a:lnTo>
                  <a:pt x="2791850" y="166439"/>
                </a:lnTo>
                <a:lnTo>
                  <a:pt x="2811859" y="130224"/>
                </a:lnTo>
                <a:lnTo>
                  <a:pt x="2811859" y="108148"/>
                </a:lnTo>
                <a:lnTo>
                  <a:pt x="2788457" y="77514"/>
                </a:lnTo>
                <a:lnTo>
                  <a:pt x="2780109" y="77142"/>
                </a:lnTo>
                <a:close/>
              </a:path>
              <a:path w="3151504" h="456565">
                <a:moveTo>
                  <a:pt x="2246709" y="77142"/>
                </a:moveTo>
                <a:lnTo>
                  <a:pt x="2246709" y="179337"/>
                </a:lnTo>
                <a:lnTo>
                  <a:pt x="2249685" y="179503"/>
                </a:lnTo>
                <a:lnTo>
                  <a:pt x="2252249" y="179585"/>
                </a:lnTo>
                <a:lnTo>
                  <a:pt x="2254398" y="179585"/>
                </a:lnTo>
                <a:lnTo>
                  <a:pt x="2263989" y="179585"/>
                </a:lnTo>
                <a:lnTo>
                  <a:pt x="2279947" y="143123"/>
                </a:lnTo>
                <a:lnTo>
                  <a:pt x="2279947" y="110132"/>
                </a:lnTo>
                <a:lnTo>
                  <a:pt x="2256011" y="77530"/>
                </a:lnTo>
                <a:lnTo>
                  <a:pt x="2246709" y="77142"/>
                </a:lnTo>
                <a:close/>
              </a:path>
              <a:path w="3151504" h="456565">
                <a:moveTo>
                  <a:pt x="2019399" y="74910"/>
                </a:moveTo>
                <a:lnTo>
                  <a:pt x="2019399" y="190748"/>
                </a:lnTo>
                <a:lnTo>
                  <a:pt x="2006547" y="191213"/>
                </a:lnTo>
                <a:lnTo>
                  <a:pt x="1995524" y="192608"/>
                </a:lnTo>
                <a:lnTo>
                  <a:pt x="1963092" y="218901"/>
                </a:lnTo>
                <a:lnTo>
                  <a:pt x="1960301" y="258271"/>
                </a:lnTo>
                <a:lnTo>
                  <a:pt x="1960115" y="280045"/>
                </a:lnTo>
                <a:lnTo>
                  <a:pt x="1960115" y="410021"/>
                </a:lnTo>
                <a:lnTo>
                  <a:pt x="1859905" y="410021"/>
                </a:lnTo>
                <a:lnTo>
                  <a:pt x="1859905" y="80863"/>
                </a:lnTo>
                <a:lnTo>
                  <a:pt x="1960115" y="80863"/>
                </a:lnTo>
                <a:lnTo>
                  <a:pt x="1956147" y="124023"/>
                </a:lnTo>
                <a:lnTo>
                  <a:pt x="1968286" y="103559"/>
                </a:lnTo>
                <a:lnTo>
                  <a:pt x="1982874" y="88552"/>
                </a:lnTo>
                <a:lnTo>
                  <a:pt x="1999912" y="79003"/>
                </a:lnTo>
                <a:lnTo>
                  <a:pt x="2019399" y="74910"/>
                </a:lnTo>
                <a:close/>
              </a:path>
              <a:path w="3151504" h="456565">
                <a:moveTo>
                  <a:pt x="1447849" y="74910"/>
                </a:moveTo>
                <a:lnTo>
                  <a:pt x="1493079" y="80560"/>
                </a:lnTo>
                <a:lnTo>
                  <a:pt x="1535836" y="103443"/>
                </a:lnTo>
                <a:lnTo>
                  <a:pt x="1558145" y="135867"/>
                </a:lnTo>
                <a:lnTo>
                  <a:pt x="1565617" y="180082"/>
                </a:lnTo>
                <a:lnTo>
                  <a:pt x="1565919" y="196453"/>
                </a:lnTo>
                <a:lnTo>
                  <a:pt x="1565919" y="277068"/>
                </a:lnTo>
                <a:lnTo>
                  <a:pt x="1564803" y="315546"/>
                </a:lnTo>
                <a:lnTo>
                  <a:pt x="1554447" y="362210"/>
                </a:lnTo>
                <a:lnTo>
                  <a:pt x="1525643" y="396503"/>
                </a:lnTo>
                <a:lnTo>
                  <a:pt x="1480126" y="413835"/>
                </a:lnTo>
                <a:lnTo>
                  <a:pt x="1452066" y="415974"/>
                </a:lnTo>
                <a:lnTo>
                  <a:pt x="1436082" y="415517"/>
                </a:lnTo>
                <a:lnTo>
                  <a:pt x="1395759" y="408657"/>
                </a:lnTo>
                <a:lnTo>
                  <a:pt x="1359916" y="386581"/>
                </a:lnTo>
                <a:lnTo>
                  <a:pt x="1341685" y="350862"/>
                </a:lnTo>
                <a:lnTo>
                  <a:pt x="1336569" y="307632"/>
                </a:lnTo>
                <a:lnTo>
                  <a:pt x="1336228" y="287982"/>
                </a:lnTo>
                <a:lnTo>
                  <a:pt x="1336228" y="203646"/>
                </a:lnTo>
                <a:lnTo>
                  <a:pt x="1338708" y="162781"/>
                </a:lnTo>
                <a:lnTo>
                  <a:pt x="1352103" y="119698"/>
                </a:lnTo>
                <a:lnTo>
                  <a:pt x="1381869" y="90537"/>
                </a:lnTo>
                <a:lnTo>
                  <a:pt x="1428657" y="75886"/>
                </a:lnTo>
                <a:lnTo>
                  <a:pt x="1447849" y="74910"/>
                </a:lnTo>
                <a:close/>
              </a:path>
              <a:path w="3151504" h="456565">
                <a:moveTo>
                  <a:pt x="838299" y="74910"/>
                </a:moveTo>
                <a:lnTo>
                  <a:pt x="838299" y="190748"/>
                </a:lnTo>
                <a:lnTo>
                  <a:pt x="825447" y="191213"/>
                </a:lnTo>
                <a:lnTo>
                  <a:pt x="814424" y="192608"/>
                </a:lnTo>
                <a:lnTo>
                  <a:pt x="781992" y="218901"/>
                </a:lnTo>
                <a:lnTo>
                  <a:pt x="779202" y="258271"/>
                </a:lnTo>
                <a:lnTo>
                  <a:pt x="779016" y="280045"/>
                </a:lnTo>
                <a:lnTo>
                  <a:pt x="779016" y="410021"/>
                </a:lnTo>
                <a:lnTo>
                  <a:pt x="678805" y="410021"/>
                </a:lnTo>
                <a:lnTo>
                  <a:pt x="678805" y="80863"/>
                </a:lnTo>
                <a:lnTo>
                  <a:pt x="779016" y="80863"/>
                </a:lnTo>
                <a:lnTo>
                  <a:pt x="775047" y="124023"/>
                </a:lnTo>
                <a:lnTo>
                  <a:pt x="787185" y="103559"/>
                </a:lnTo>
                <a:lnTo>
                  <a:pt x="801774" y="88552"/>
                </a:lnTo>
                <a:lnTo>
                  <a:pt x="818812" y="79003"/>
                </a:lnTo>
                <a:lnTo>
                  <a:pt x="838299" y="74910"/>
                </a:lnTo>
                <a:close/>
              </a:path>
              <a:path w="3151504" h="456565">
                <a:moveTo>
                  <a:pt x="533449" y="74910"/>
                </a:moveTo>
                <a:lnTo>
                  <a:pt x="578036" y="79406"/>
                </a:lnTo>
                <a:lnTo>
                  <a:pt x="621707" y="102397"/>
                </a:lnTo>
                <a:lnTo>
                  <a:pt x="641101" y="137045"/>
                </a:lnTo>
                <a:lnTo>
                  <a:pt x="645008" y="177074"/>
                </a:lnTo>
                <a:lnTo>
                  <a:pt x="646310" y="244822"/>
                </a:lnTo>
                <a:lnTo>
                  <a:pt x="646310" y="410021"/>
                </a:lnTo>
                <a:lnTo>
                  <a:pt x="548828" y="410021"/>
                </a:lnTo>
                <a:lnTo>
                  <a:pt x="548828" y="380752"/>
                </a:lnTo>
                <a:lnTo>
                  <a:pt x="543906" y="389007"/>
                </a:lnTo>
                <a:lnTo>
                  <a:pt x="509234" y="413773"/>
                </a:lnTo>
                <a:lnTo>
                  <a:pt x="490537" y="415974"/>
                </a:lnTo>
                <a:lnTo>
                  <a:pt x="477662" y="415052"/>
                </a:lnTo>
                <a:lnTo>
                  <a:pt x="432688" y="391643"/>
                </a:lnTo>
                <a:lnTo>
                  <a:pt x="420340" y="336599"/>
                </a:lnTo>
                <a:lnTo>
                  <a:pt x="420340" y="309562"/>
                </a:lnTo>
                <a:lnTo>
                  <a:pt x="426897" y="267379"/>
                </a:lnTo>
                <a:lnTo>
                  <a:pt x="468879" y="236605"/>
                </a:lnTo>
                <a:lnTo>
                  <a:pt x="511605" y="219071"/>
                </a:lnTo>
                <a:lnTo>
                  <a:pt x="527682" y="211770"/>
                </a:lnTo>
                <a:lnTo>
                  <a:pt x="546100" y="174624"/>
                </a:lnTo>
                <a:lnTo>
                  <a:pt x="545859" y="162850"/>
                </a:lnTo>
                <a:lnTo>
                  <a:pt x="535434" y="133201"/>
                </a:lnTo>
                <a:lnTo>
                  <a:pt x="529480" y="133201"/>
                </a:lnTo>
                <a:lnTo>
                  <a:pt x="522700" y="133201"/>
                </a:lnTo>
                <a:lnTo>
                  <a:pt x="514350" y="173880"/>
                </a:lnTo>
                <a:lnTo>
                  <a:pt x="514350" y="208359"/>
                </a:lnTo>
                <a:lnTo>
                  <a:pt x="420340" y="208359"/>
                </a:lnTo>
                <a:lnTo>
                  <a:pt x="420340" y="186283"/>
                </a:lnTo>
                <a:lnTo>
                  <a:pt x="420890" y="168276"/>
                </a:lnTo>
                <a:lnTo>
                  <a:pt x="429145" y="127372"/>
                </a:lnTo>
                <a:lnTo>
                  <a:pt x="464492" y="90785"/>
                </a:lnTo>
                <a:lnTo>
                  <a:pt x="513233" y="75902"/>
                </a:lnTo>
                <a:lnTo>
                  <a:pt x="533449" y="74910"/>
                </a:lnTo>
                <a:close/>
              </a:path>
              <a:path w="3151504" h="456565">
                <a:moveTo>
                  <a:pt x="874514" y="36958"/>
                </a:moveTo>
                <a:lnTo>
                  <a:pt x="974973" y="36958"/>
                </a:lnTo>
                <a:lnTo>
                  <a:pt x="974973" y="88800"/>
                </a:lnTo>
                <a:lnTo>
                  <a:pt x="1002009" y="88800"/>
                </a:lnTo>
                <a:lnTo>
                  <a:pt x="1002009" y="140890"/>
                </a:lnTo>
                <a:lnTo>
                  <a:pt x="974973" y="140890"/>
                </a:lnTo>
                <a:lnTo>
                  <a:pt x="974973" y="317004"/>
                </a:lnTo>
                <a:lnTo>
                  <a:pt x="981321" y="354846"/>
                </a:lnTo>
                <a:lnTo>
                  <a:pt x="1006226" y="356939"/>
                </a:lnTo>
                <a:lnTo>
                  <a:pt x="1006226" y="410021"/>
                </a:lnTo>
                <a:lnTo>
                  <a:pt x="965795" y="410021"/>
                </a:lnTo>
                <a:lnTo>
                  <a:pt x="949904" y="409843"/>
                </a:lnTo>
                <a:lnTo>
                  <a:pt x="909829" y="405277"/>
                </a:lnTo>
                <a:lnTo>
                  <a:pt x="879133" y="376907"/>
                </a:lnTo>
                <a:lnTo>
                  <a:pt x="874684" y="330391"/>
                </a:lnTo>
                <a:lnTo>
                  <a:pt x="874514" y="308074"/>
                </a:lnTo>
                <a:lnTo>
                  <a:pt x="874514" y="140890"/>
                </a:lnTo>
                <a:lnTo>
                  <a:pt x="852934" y="140890"/>
                </a:lnTo>
                <a:lnTo>
                  <a:pt x="852934" y="88800"/>
                </a:lnTo>
                <a:lnTo>
                  <a:pt x="874514" y="88800"/>
                </a:lnTo>
                <a:lnTo>
                  <a:pt x="874514" y="36958"/>
                </a:lnTo>
                <a:close/>
              </a:path>
              <a:path w="3151504" h="456565">
                <a:moveTo>
                  <a:pt x="277614" y="36958"/>
                </a:moveTo>
                <a:lnTo>
                  <a:pt x="378073" y="36958"/>
                </a:lnTo>
                <a:lnTo>
                  <a:pt x="378073" y="88800"/>
                </a:lnTo>
                <a:lnTo>
                  <a:pt x="405110" y="88800"/>
                </a:lnTo>
                <a:lnTo>
                  <a:pt x="405110" y="140890"/>
                </a:lnTo>
                <a:lnTo>
                  <a:pt x="378073" y="140890"/>
                </a:lnTo>
                <a:lnTo>
                  <a:pt x="378073" y="317004"/>
                </a:lnTo>
                <a:lnTo>
                  <a:pt x="384421" y="354846"/>
                </a:lnTo>
                <a:lnTo>
                  <a:pt x="409326" y="356939"/>
                </a:lnTo>
                <a:lnTo>
                  <a:pt x="409326" y="410021"/>
                </a:lnTo>
                <a:lnTo>
                  <a:pt x="368895" y="410021"/>
                </a:lnTo>
                <a:lnTo>
                  <a:pt x="353004" y="409843"/>
                </a:lnTo>
                <a:lnTo>
                  <a:pt x="312929" y="405277"/>
                </a:lnTo>
                <a:lnTo>
                  <a:pt x="282233" y="376907"/>
                </a:lnTo>
                <a:lnTo>
                  <a:pt x="277784" y="330391"/>
                </a:lnTo>
                <a:lnTo>
                  <a:pt x="277614" y="308074"/>
                </a:lnTo>
                <a:lnTo>
                  <a:pt x="277614" y="140890"/>
                </a:lnTo>
                <a:lnTo>
                  <a:pt x="256033" y="140890"/>
                </a:lnTo>
                <a:lnTo>
                  <a:pt x="256033" y="88800"/>
                </a:lnTo>
                <a:lnTo>
                  <a:pt x="277614" y="88800"/>
                </a:lnTo>
                <a:lnTo>
                  <a:pt x="277614" y="36958"/>
                </a:lnTo>
                <a:close/>
              </a:path>
              <a:path w="3151504" h="456565">
                <a:moveTo>
                  <a:pt x="3041005" y="8433"/>
                </a:moveTo>
                <a:lnTo>
                  <a:pt x="3151137" y="8433"/>
                </a:lnTo>
                <a:lnTo>
                  <a:pt x="3134766" y="310803"/>
                </a:lnTo>
                <a:lnTo>
                  <a:pt x="3057376" y="310803"/>
                </a:lnTo>
                <a:lnTo>
                  <a:pt x="3041005" y="8433"/>
                </a:lnTo>
                <a:close/>
              </a:path>
              <a:path w="3151504" h="456565">
                <a:moveTo>
                  <a:pt x="2675681" y="8433"/>
                </a:moveTo>
                <a:lnTo>
                  <a:pt x="2749599" y="8433"/>
                </a:lnTo>
                <a:lnTo>
                  <a:pt x="2783574" y="8790"/>
                </a:lnTo>
                <a:lnTo>
                  <a:pt x="2833617" y="11642"/>
                </a:lnTo>
                <a:lnTo>
                  <a:pt x="2873437" y="24277"/>
                </a:lnTo>
                <a:lnTo>
                  <a:pt x="2899567" y="56748"/>
                </a:lnTo>
                <a:lnTo>
                  <a:pt x="2907814" y="94141"/>
                </a:lnTo>
                <a:lnTo>
                  <a:pt x="2908845" y="118070"/>
                </a:lnTo>
                <a:lnTo>
                  <a:pt x="2908117" y="139588"/>
                </a:lnTo>
                <a:lnTo>
                  <a:pt x="2897187" y="181074"/>
                </a:lnTo>
                <a:lnTo>
                  <a:pt x="2851298" y="200421"/>
                </a:lnTo>
                <a:lnTo>
                  <a:pt x="2865530" y="204592"/>
                </a:lnTo>
                <a:lnTo>
                  <a:pt x="2897800" y="227327"/>
                </a:lnTo>
                <a:lnTo>
                  <a:pt x="2908194" y="264945"/>
                </a:lnTo>
                <a:lnTo>
                  <a:pt x="2908845" y="304105"/>
                </a:lnTo>
                <a:lnTo>
                  <a:pt x="2908845" y="410021"/>
                </a:lnTo>
                <a:lnTo>
                  <a:pt x="2811859" y="410021"/>
                </a:lnTo>
                <a:lnTo>
                  <a:pt x="2811859" y="276572"/>
                </a:lnTo>
                <a:lnTo>
                  <a:pt x="2811541" y="261984"/>
                </a:lnTo>
                <a:lnTo>
                  <a:pt x="2789868" y="229427"/>
                </a:lnTo>
                <a:lnTo>
                  <a:pt x="2780109" y="228947"/>
                </a:lnTo>
                <a:lnTo>
                  <a:pt x="2780109" y="410021"/>
                </a:lnTo>
                <a:lnTo>
                  <a:pt x="2675681" y="410021"/>
                </a:lnTo>
                <a:lnTo>
                  <a:pt x="2675681" y="8433"/>
                </a:lnTo>
                <a:close/>
              </a:path>
              <a:path w="3151504" h="456565">
                <a:moveTo>
                  <a:pt x="2142281" y="8433"/>
                </a:moveTo>
                <a:lnTo>
                  <a:pt x="2247453" y="8433"/>
                </a:lnTo>
                <a:lnTo>
                  <a:pt x="2267552" y="8852"/>
                </a:lnTo>
                <a:lnTo>
                  <a:pt x="2313061" y="15130"/>
                </a:lnTo>
                <a:lnTo>
                  <a:pt x="2347540" y="34478"/>
                </a:lnTo>
                <a:lnTo>
                  <a:pt x="2364958" y="75336"/>
                </a:lnTo>
                <a:lnTo>
                  <a:pt x="2367260" y="120798"/>
                </a:lnTo>
                <a:lnTo>
                  <a:pt x="2367260" y="155773"/>
                </a:lnTo>
                <a:lnTo>
                  <a:pt x="2362795" y="201724"/>
                </a:lnTo>
                <a:lnTo>
                  <a:pt x="2339951" y="233644"/>
                </a:lnTo>
                <a:lnTo>
                  <a:pt x="2291039" y="247706"/>
                </a:lnTo>
                <a:lnTo>
                  <a:pt x="2274738" y="248295"/>
                </a:lnTo>
                <a:lnTo>
                  <a:pt x="2246709" y="248295"/>
                </a:lnTo>
                <a:lnTo>
                  <a:pt x="2246709" y="410021"/>
                </a:lnTo>
                <a:lnTo>
                  <a:pt x="2142281" y="410021"/>
                </a:lnTo>
                <a:lnTo>
                  <a:pt x="2142281" y="8433"/>
                </a:lnTo>
                <a:close/>
              </a:path>
              <a:path w="3151504" h="456565">
                <a:moveTo>
                  <a:pt x="2515096" y="0"/>
                </a:moveTo>
                <a:lnTo>
                  <a:pt x="2557202" y="4464"/>
                </a:lnTo>
                <a:lnTo>
                  <a:pt x="2604966" y="27339"/>
                </a:lnTo>
                <a:lnTo>
                  <a:pt x="2630685" y="62383"/>
                </a:lnTo>
                <a:lnTo>
                  <a:pt x="2639522" y="119055"/>
                </a:lnTo>
                <a:lnTo>
                  <a:pt x="2640111" y="145355"/>
                </a:lnTo>
                <a:lnTo>
                  <a:pt x="2640111" y="183554"/>
                </a:lnTo>
                <a:lnTo>
                  <a:pt x="2535683" y="183554"/>
                </a:lnTo>
                <a:lnTo>
                  <a:pt x="2535683" y="113605"/>
                </a:lnTo>
                <a:lnTo>
                  <a:pt x="2535474" y="99784"/>
                </a:lnTo>
                <a:lnTo>
                  <a:pt x="2525183" y="67964"/>
                </a:lnTo>
                <a:lnTo>
                  <a:pt x="2517576" y="67964"/>
                </a:lnTo>
                <a:lnTo>
                  <a:pt x="2508977" y="67964"/>
                </a:lnTo>
                <a:lnTo>
                  <a:pt x="2497732" y="116830"/>
                </a:lnTo>
                <a:lnTo>
                  <a:pt x="2497732" y="303361"/>
                </a:lnTo>
                <a:lnTo>
                  <a:pt x="2501205" y="341560"/>
                </a:lnTo>
                <a:lnTo>
                  <a:pt x="2508729" y="350490"/>
                </a:lnTo>
                <a:lnTo>
                  <a:pt x="2516832" y="350490"/>
                </a:lnTo>
                <a:lnTo>
                  <a:pt x="2524604" y="350490"/>
                </a:lnTo>
                <a:lnTo>
                  <a:pt x="2535683" y="299640"/>
                </a:lnTo>
                <a:lnTo>
                  <a:pt x="2535683" y="249287"/>
                </a:lnTo>
                <a:lnTo>
                  <a:pt x="2640111" y="249287"/>
                </a:lnTo>
                <a:lnTo>
                  <a:pt x="2640111" y="264914"/>
                </a:lnTo>
                <a:lnTo>
                  <a:pt x="2639561" y="293780"/>
                </a:lnTo>
                <a:lnTo>
                  <a:pt x="2635158" y="337933"/>
                </a:lnTo>
                <a:lnTo>
                  <a:pt x="2617167" y="377651"/>
                </a:lnTo>
                <a:lnTo>
                  <a:pt x="2576418" y="407432"/>
                </a:lnTo>
                <a:lnTo>
                  <a:pt x="2539273" y="417230"/>
                </a:lnTo>
                <a:lnTo>
                  <a:pt x="2518072" y="418455"/>
                </a:lnTo>
                <a:lnTo>
                  <a:pt x="2496135" y="417416"/>
                </a:lnTo>
                <a:lnTo>
                  <a:pt x="2458309" y="409107"/>
                </a:lnTo>
                <a:lnTo>
                  <a:pt x="2417676" y="382023"/>
                </a:lnTo>
                <a:lnTo>
                  <a:pt x="2398746" y="339274"/>
                </a:lnTo>
                <a:lnTo>
                  <a:pt x="2393910" y="295059"/>
                </a:lnTo>
                <a:lnTo>
                  <a:pt x="2393305" y="267394"/>
                </a:lnTo>
                <a:lnTo>
                  <a:pt x="2393305" y="150068"/>
                </a:lnTo>
                <a:lnTo>
                  <a:pt x="2394979" y="97164"/>
                </a:lnTo>
                <a:lnTo>
                  <a:pt x="2407373" y="53306"/>
                </a:lnTo>
                <a:lnTo>
                  <a:pt x="2442573" y="17836"/>
                </a:lnTo>
                <a:lnTo>
                  <a:pt x="2483067" y="2883"/>
                </a:lnTo>
                <a:lnTo>
                  <a:pt x="2498593" y="720"/>
                </a:lnTo>
                <a:lnTo>
                  <a:pt x="2515096" y="0"/>
                </a:lnTo>
                <a:close/>
              </a:path>
              <a:path w="3151504" h="456565">
                <a:moveTo>
                  <a:pt x="113357" y="0"/>
                </a:moveTo>
                <a:lnTo>
                  <a:pt x="167609" y="7395"/>
                </a:lnTo>
                <a:lnTo>
                  <a:pt x="206499" y="27998"/>
                </a:lnTo>
                <a:lnTo>
                  <a:pt x="227613" y="73205"/>
                </a:lnTo>
                <a:lnTo>
                  <a:pt x="229939" y="114101"/>
                </a:lnTo>
                <a:lnTo>
                  <a:pt x="229939" y="129976"/>
                </a:lnTo>
                <a:lnTo>
                  <a:pt x="132953" y="129976"/>
                </a:lnTo>
                <a:lnTo>
                  <a:pt x="132953" y="100210"/>
                </a:lnTo>
                <a:lnTo>
                  <a:pt x="132720" y="90738"/>
                </a:lnTo>
                <a:lnTo>
                  <a:pt x="122617" y="67964"/>
                </a:lnTo>
                <a:lnTo>
                  <a:pt x="116830" y="67964"/>
                </a:lnTo>
                <a:lnTo>
                  <a:pt x="110546" y="67964"/>
                </a:lnTo>
                <a:lnTo>
                  <a:pt x="105792" y="70528"/>
                </a:lnTo>
                <a:lnTo>
                  <a:pt x="102567" y="75654"/>
                </a:lnTo>
                <a:lnTo>
                  <a:pt x="99342" y="80781"/>
                </a:lnTo>
                <a:lnTo>
                  <a:pt x="97730" y="88552"/>
                </a:lnTo>
                <a:lnTo>
                  <a:pt x="97730" y="98970"/>
                </a:lnTo>
                <a:lnTo>
                  <a:pt x="113171" y="140456"/>
                </a:lnTo>
                <a:lnTo>
                  <a:pt x="164330" y="173571"/>
                </a:lnTo>
                <a:lnTo>
                  <a:pt x="189507" y="191492"/>
                </a:lnTo>
                <a:lnTo>
                  <a:pt x="220513" y="221753"/>
                </a:lnTo>
                <a:lnTo>
                  <a:pt x="237489" y="279843"/>
                </a:lnTo>
                <a:lnTo>
                  <a:pt x="238621" y="307330"/>
                </a:lnTo>
                <a:lnTo>
                  <a:pt x="237993" y="327375"/>
                </a:lnTo>
                <a:lnTo>
                  <a:pt x="228575" y="370582"/>
                </a:lnTo>
                <a:lnTo>
                  <a:pt x="189755" y="404688"/>
                </a:lnTo>
                <a:lnTo>
                  <a:pt x="141293" y="417595"/>
                </a:lnTo>
                <a:lnTo>
                  <a:pt x="122783" y="418455"/>
                </a:lnTo>
                <a:lnTo>
                  <a:pt x="102590" y="417463"/>
                </a:lnTo>
                <a:lnTo>
                  <a:pt x="51221" y="402580"/>
                </a:lnTo>
                <a:lnTo>
                  <a:pt x="18270" y="373884"/>
                </a:lnTo>
                <a:lnTo>
                  <a:pt x="5519" y="332445"/>
                </a:lnTo>
                <a:lnTo>
                  <a:pt x="3224" y="292447"/>
                </a:lnTo>
                <a:lnTo>
                  <a:pt x="3224" y="266154"/>
                </a:lnTo>
                <a:lnTo>
                  <a:pt x="100210" y="266154"/>
                </a:lnTo>
                <a:lnTo>
                  <a:pt x="100210" y="315019"/>
                </a:lnTo>
                <a:lnTo>
                  <a:pt x="100466" y="325298"/>
                </a:lnTo>
                <a:lnTo>
                  <a:pt x="111869" y="350490"/>
                </a:lnTo>
                <a:lnTo>
                  <a:pt x="118814" y="350490"/>
                </a:lnTo>
                <a:lnTo>
                  <a:pt x="125759" y="350490"/>
                </a:lnTo>
                <a:lnTo>
                  <a:pt x="130927" y="347762"/>
                </a:lnTo>
                <a:lnTo>
                  <a:pt x="134317" y="342305"/>
                </a:lnTo>
                <a:lnTo>
                  <a:pt x="137707" y="336848"/>
                </a:lnTo>
                <a:lnTo>
                  <a:pt x="139402" y="328745"/>
                </a:lnTo>
                <a:lnTo>
                  <a:pt x="139402" y="317996"/>
                </a:lnTo>
                <a:lnTo>
                  <a:pt x="133960" y="278603"/>
                </a:lnTo>
                <a:lnTo>
                  <a:pt x="98521" y="247008"/>
                </a:lnTo>
                <a:lnTo>
                  <a:pt x="80863" y="235148"/>
                </a:lnTo>
                <a:lnTo>
                  <a:pt x="63034" y="223133"/>
                </a:lnTo>
                <a:lnTo>
                  <a:pt x="29269" y="197693"/>
                </a:lnTo>
                <a:lnTo>
                  <a:pt x="8309" y="165447"/>
                </a:lnTo>
                <a:lnTo>
                  <a:pt x="519" y="128147"/>
                </a:lnTo>
                <a:lnTo>
                  <a:pt x="0" y="112861"/>
                </a:lnTo>
                <a:lnTo>
                  <a:pt x="736" y="91343"/>
                </a:lnTo>
                <a:lnTo>
                  <a:pt x="11782" y="45392"/>
                </a:lnTo>
                <a:lnTo>
                  <a:pt x="49857" y="12030"/>
                </a:lnTo>
                <a:lnTo>
                  <a:pt x="95436" y="751"/>
                </a:lnTo>
                <a:lnTo>
                  <a:pt x="113357" y="0"/>
                </a:lnTo>
                <a:close/>
              </a:path>
            </a:pathLst>
          </a:custGeom>
          <a:ln w="12700">
            <a:solidFill>
              <a:srgbClr val="3C00B3"/>
            </a:solidFill>
          </a:ln>
        </p:spPr>
        <p:txBody>
          <a:bodyPr wrap="square" lIns="0" tIns="0" rIns="0" bIns="0" rtlCol="0"/>
          <a:lstStyle/>
          <a:p>
            <a:endParaRPr/>
          </a:p>
        </p:txBody>
      </p:sp>
      <p:pic>
        <p:nvPicPr>
          <p:cNvPr id="19" name="bg object 19"/>
          <p:cNvPicPr/>
          <p:nvPr/>
        </p:nvPicPr>
        <p:blipFill>
          <a:blip r:embed="rId3" cstate="print"/>
          <a:stretch>
            <a:fillRect/>
          </a:stretch>
        </p:blipFill>
        <p:spPr>
          <a:xfrm>
            <a:off x="1219200" y="88900"/>
            <a:ext cx="3187700" cy="495300"/>
          </a:xfrm>
          <a:prstGeom prst="rect">
            <a:avLst/>
          </a:prstGeom>
        </p:spPr>
      </p:pic>
      <p:pic>
        <p:nvPicPr>
          <p:cNvPr id="20" name="bg object 20"/>
          <p:cNvPicPr/>
          <p:nvPr/>
        </p:nvPicPr>
        <p:blipFill>
          <a:blip r:embed="rId4" cstate="print"/>
          <a:stretch>
            <a:fillRect/>
          </a:stretch>
        </p:blipFill>
        <p:spPr>
          <a:xfrm>
            <a:off x="0" y="0"/>
            <a:ext cx="419100" cy="3975100"/>
          </a:xfrm>
          <a:prstGeom prst="rect">
            <a:avLst/>
          </a:prstGeom>
        </p:spPr>
      </p:pic>
      <p:pic>
        <p:nvPicPr>
          <p:cNvPr id="21" name="bg object 21"/>
          <p:cNvPicPr/>
          <p:nvPr/>
        </p:nvPicPr>
        <p:blipFill>
          <a:blip r:embed="rId5" cstate="print"/>
          <a:stretch>
            <a:fillRect/>
          </a:stretch>
        </p:blipFill>
        <p:spPr>
          <a:xfrm>
            <a:off x="0" y="4000500"/>
            <a:ext cx="419100" cy="2857500"/>
          </a:xfrm>
          <a:prstGeom prst="rect">
            <a:avLst/>
          </a:prstGeom>
        </p:spPr>
      </p:pic>
      <p:sp>
        <p:nvSpPr>
          <p:cNvPr id="2" name="Holder 2"/>
          <p:cNvSpPr>
            <a:spLocks noGrp="1"/>
          </p:cNvSpPr>
          <p:nvPr>
            <p:ph type="title"/>
          </p:nvPr>
        </p:nvSpPr>
        <p:spPr/>
        <p:txBody>
          <a:bodyPr lIns="0" tIns="0" rIns="0" bIns="0"/>
          <a:lstStyle>
            <a:lvl1pPr>
              <a:defRPr sz="4400" b="1" i="0">
                <a:solidFill>
                  <a:schemeClr val="tx1"/>
                </a:solidFill>
                <a:latin typeface="Times New Roman"/>
                <a:cs typeface="Times New Roman"/>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1/21/23</a:t>
            </a:fld>
            <a:endParaRPr lang="en-US"/>
          </a:p>
        </p:txBody>
      </p:sp>
      <p:sp>
        <p:nvSpPr>
          <p:cNvPr id="7" name="Holder 7"/>
          <p:cNvSpPr>
            <a:spLocks noGrp="1"/>
          </p:cNvSpPr>
          <p:nvPr>
            <p:ph type="sldNum" sz="quarter" idx="7"/>
          </p:nvPr>
        </p:nvSpPr>
        <p:spPr/>
        <p:txBody>
          <a:bodyPr lIns="0" tIns="0" rIns="0" bIns="0"/>
          <a:lstStyle>
            <a:lvl1pPr>
              <a:defRPr sz="1200" b="0" i="0">
                <a:solidFill>
                  <a:srgbClr val="595959"/>
                </a:solidFill>
                <a:latin typeface="Arial"/>
                <a:cs typeface="Arial"/>
              </a:defRPr>
            </a:lvl1pPr>
          </a:lstStyle>
          <a:p>
            <a:pPr marL="38100">
              <a:lnSpc>
                <a:spcPct val="100000"/>
              </a:lnSpc>
              <a:spcBef>
                <a:spcPts val="15"/>
              </a:spcBef>
            </a:pPr>
            <a:fld id="{81D60167-4931-47E6-BA6A-407CBD079E47}" type="slidenum">
              <a:rPr spc="-25" dirty="0"/>
              <a:t>‹#›</a:t>
            </a:fld>
            <a:endParaRPr spc="-25" dirty="0"/>
          </a:p>
        </p:txBody>
      </p:sp>
    </p:spTree>
    <p:extLst>
      <p:ext uri="{BB962C8B-B14F-4D97-AF65-F5344CB8AC3E}">
        <p14:creationId xmlns:p14="http://schemas.microsoft.com/office/powerpoint/2010/main" val="305173102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400" b="1" i="0">
                <a:solidFill>
                  <a:schemeClr val="tx1"/>
                </a:solidFill>
                <a:latin typeface="Times New Roman"/>
                <a:cs typeface="Times New Roman"/>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1/21/23</a:t>
            </a:fld>
            <a:endParaRPr lang="en-US"/>
          </a:p>
        </p:txBody>
      </p:sp>
      <p:sp>
        <p:nvSpPr>
          <p:cNvPr id="5" name="Holder 5"/>
          <p:cNvSpPr>
            <a:spLocks noGrp="1"/>
          </p:cNvSpPr>
          <p:nvPr>
            <p:ph type="sldNum" sz="quarter" idx="7"/>
          </p:nvPr>
        </p:nvSpPr>
        <p:spPr/>
        <p:txBody>
          <a:bodyPr lIns="0" tIns="0" rIns="0" bIns="0"/>
          <a:lstStyle>
            <a:lvl1pPr>
              <a:defRPr sz="1200" b="0" i="0">
                <a:solidFill>
                  <a:srgbClr val="595959"/>
                </a:solidFill>
                <a:latin typeface="Arial"/>
                <a:cs typeface="Arial"/>
              </a:defRPr>
            </a:lvl1pPr>
          </a:lstStyle>
          <a:p>
            <a:pPr marL="38100">
              <a:lnSpc>
                <a:spcPct val="100000"/>
              </a:lnSpc>
              <a:spcBef>
                <a:spcPts val="15"/>
              </a:spcBef>
            </a:pPr>
            <a:fld id="{81D60167-4931-47E6-BA6A-407CBD079E47}" type="slidenum">
              <a:rPr spc="-25" dirty="0"/>
              <a:t>‹#›</a:t>
            </a:fld>
            <a:endParaRPr spc="-25" dirty="0"/>
          </a:p>
        </p:txBody>
      </p:sp>
    </p:spTree>
    <p:extLst>
      <p:ext uri="{BB962C8B-B14F-4D97-AF65-F5344CB8AC3E}">
        <p14:creationId xmlns:p14="http://schemas.microsoft.com/office/powerpoint/2010/main" val="244541559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1/21/23</a:t>
            </a:fld>
            <a:endParaRPr lang="en-US"/>
          </a:p>
        </p:txBody>
      </p:sp>
      <p:sp>
        <p:nvSpPr>
          <p:cNvPr id="4" name="Holder 4"/>
          <p:cNvSpPr>
            <a:spLocks noGrp="1"/>
          </p:cNvSpPr>
          <p:nvPr>
            <p:ph type="sldNum" sz="quarter" idx="7"/>
          </p:nvPr>
        </p:nvSpPr>
        <p:spPr/>
        <p:txBody>
          <a:bodyPr lIns="0" tIns="0" rIns="0" bIns="0"/>
          <a:lstStyle>
            <a:lvl1pPr>
              <a:defRPr sz="1200" b="0" i="0">
                <a:solidFill>
                  <a:srgbClr val="595959"/>
                </a:solidFill>
                <a:latin typeface="Arial"/>
                <a:cs typeface="Arial"/>
              </a:defRPr>
            </a:lvl1pPr>
          </a:lstStyle>
          <a:p>
            <a:pPr marL="38100">
              <a:lnSpc>
                <a:spcPct val="100000"/>
              </a:lnSpc>
              <a:spcBef>
                <a:spcPts val="15"/>
              </a:spcBef>
            </a:pPr>
            <a:fld id="{81D60167-4931-47E6-BA6A-407CBD079E47}" type="slidenum">
              <a:rPr spc="-25" dirty="0"/>
              <a:t>‹#›</a:t>
            </a:fld>
            <a:endParaRPr spc="-25" dirty="0"/>
          </a:p>
        </p:txBody>
      </p:sp>
    </p:spTree>
    <p:extLst>
      <p:ext uri="{BB962C8B-B14F-4D97-AF65-F5344CB8AC3E}">
        <p14:creationId xmlns:p14="http://schemas.microsoft.com/office/powerpoint/2010/main" val="40242083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FE98114-F367-9B40-B2E7-9E9769D108B8}" type="datetimeFigureOut">
              <a:rPr lang="en-US" smtClean="0"/>
              <a:t>1/19/23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EAECCCE-2059-4144-90F3-B39AA2505E95}" type="slidenum">
              <a:rPr lang="en-US" smtClean="0"/>
              <a:t>‹#›</a:t>
            </a:fld>
            <a:endParaRPr lang="en-US"/>
          </a:p>
        </p:txBody>
      </p:sp>
    </p:spTree>
    <p:extLst>
      <p:ext uri="{BB962C8B-B14F-4D97-AF65-F5344CB8AC3E}">
        <p14:creationId xmlns:p14="http://schemas.microsoft.com/office/powerpoint/2010/main" val="394394495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FE98114-F367-9B40-B2E7-9E9769D108B8}" type="datetimeFigureOut">
              <a:rPr lang="en-US" smtClean="0"/>
              <a:t>1/19/23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EAECCCE-2059-4144-90F3-B39AA2505E95}" type="slidenum">
              <a:rPr lang="en-US" smtClean="0"/>
              <a:t>‹#›</a:t>
            </a:fld>
            <a:endParaRPr lang="en-US"/>
          </a:p>
        </p:txBody>
      </p:sp>
    </p:spTree>
    <p:extLst>
      <p:ext uri="{BB962C8B-B14F-4D97-AF65-F5344CB8AC3E}">
        <p14:creationId xmlns:p14="http://schemas.microsoft.com/office/powerpoint/2010/main" val="2589485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FE98114-F367-9B40-B2E7-9E9769D108B8}" type="datetimeFigureOut">
              <a:rPr lang="en-US" smtClean="0"/>
              <a:t>1/19/23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EAECCCE-2059-4144-90F3-B39AA2505E95}" type="slidenum">
              <a:rPr lang="en-US" smtClean="0"/>
              <a:t>‹#›</a:t>
            </a:fld>
            <a:endParaRPr lang="en-US"/>
          </a:p>
        </p:txBody>
      </p:sp>
    </p:spTree>
    <p:extLst>
      <p:ext uri="{BB962C8B-B14F-4D97-AF65-F5344CB8AC3E}">
        <p14:creationId xmlns:p14="http://schemas.microsoft.com/office/powerpoint/2010/main" val="28795312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FE98114-F367-9B40-B2E7-9E9769D108B8}" type="datetimeFigureOut">
              <a:rPr lang="en-US" smtClean="0"/>
              <a:t>1/19/23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EAECCCE-2059-4144-90F3-B39AA2505E95}" type="slidenum">
              <a:rPr lang="en-US" smtClean="0"/>
              <a:t>‹#›</a:t>
            </a:fld>
            <a:endParaRPr lang="en-US"/>
          </a:p>
        </p:txBody>
      </p:sp>
    </p:spTree>
    <p:extLst>
      <p:ext uri="{BB962C8B-B14F-4D97-AF65-F5344CB8AC3E}">
        <p14:creationId xmlns:p14="http://schemas.microsoft.com/office/powerpoint/2010/main" val="8606580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FE98114-F367-9B40-B2E7-9E9769D108B8}" type="datetimeFigureOut">
              <a:rPr lang="en-US" smtClean="0"/>
              <a:t>1/19/23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EAECCCE-2059-4144-90F3-B39AA2505E95}" type="slidenum">
              <a:rPr lang="en-US" smtClean="0"/>
              <a:t>‹#›</a:t>
            </a:fld>
            <a:endParaRPr lang="en-US"/>
          </a:p>
        </p:txBody>
      </p:sp>
    </p:spTree>
    <p:extLst>
      <p:ext uri="{BB962C8B-B14F-4D97-AF65-F5344CB8AC3E}">
        <p14:creationId xmlns:p14="http://schemas.microsoft.com/office/powerpoint/2010/main" val="35326045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FE98114-F367-9B40-B2E7-9E9769D108B8}" type="datetimeFigureOut">
              <a:rPr lang="en-US" smtClean="0"/>
              <a:t>1/19/23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EAECCCE-2059-4144-90F3-B39AA2505E95}" type="slidenum">
              <a:rPr lang="en-US" smtClean="0"/>
              <a:t>‹#›</a:t>
            </a:fld>
            <a:endParaRPr lang="en-US"/>
          </a:p>
        </p:txBody>
      </p:sp>
    </p:spTree>
    <p:extLst>
      <p:ext uri="{BB962C8B-B14F-4D97-AF65-F5344CB8AC3E}">
        <p14:creationId xmlns:p14="http://schemas.microsoft.com/office/powerpoint/2010/main" val="7622478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FE98114-F367-9B40-B2E7-9E9769D108B8}" type="datetimeFigureOut">
              <a:rPr lang="en-US" smtClean="0"/>
              <a:t>1/19/23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EAECCCE-2059-4144-90F3-B39AA2505E95}" type="slidenum">
              <a:rPr lang="en-US" smtClean="0"/>
              <a:t>‹#›</a:t>
            </a:fld>
            <a:endParaRPr lang="en-US"/>
          </a:p>
        </p:txBody>
      </p:sp>
    </p:spTree>
    <p:extLst>
      <p:ext uri="{BB962C8B-B14F-4D97-AF65-F5344CB8AC3E}">
        <p14:creationId xmlns:p14="http://schemas.microsoft.com/office/powerpoint/2010/main" val="3585085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FE98114-F367-9B40-B2E7-9E9769D108B8}" type="datetimeFigureOut">
              <a:rPr lang="en-US" smtClean="0"/>
              <a:t>1/19/23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EAECCCE-2059-4144-90F3-B39AA2505E95}" type="slidenum">
              <a:rPr lang="en-US" smtClean="0"/>
              <a:t>‹#›</a:t>
            </a:fld>
            <a:endParaRPr lang="en-US"/>
          </a:p>
        </p:txBody>
      </p:sp>
    </p:spTree>
    <p:extLst>
      <p:ext uri="{BB962C8B-B14F-4D97-AF65-F5344CB8AC3E}">
        <p14:creationId xmlns:p14="http://schemas.microsoft.com/office/powerpoint/2010/main" val="5664165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theme" Target="../theme/theme2.xml"/><Relationship Id="rId5" Type="http://schemas.openxmlformats.org/officeDocument/2006/relationships/slideLayout" Target="../slideLayouts/slideLayout17.xml"/><Relationship Id="rId4"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FE98114-F367-9B40-B2E7-9E9769D108B8}" type="datetimeFigureOut">
              <a:rPr lang="en-US" smtClean="0"/>
              <a:t>1/19/23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EAECCCE-2059-4144-90F3-B39AA2505E95}" type="slidenum">
              <a:rPr lang="en-US" smtClean="0"/>
              <a:t>‹#›</a:t>
            </a:fld>
            <a:endParaRPr lang="en-US"/>
          </a:p>
        </p:txBody>
      </p:sp>
    </p:spTree>
    <p:extLst>
      <p:ext uri="{BB962C8B-B14F-4D97-AF65-F5344CB8AC3E}">
        <p14:creationId xmlns:p14="http://schemas.microsoft.com/office/powerpoint/2010/main" val="2897563414"/>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11912600" y="0"/>
            <a:ext cx="279400" cy="6858000"/>
          </a:xfrm>
          <a:custGeom>
            <a:avLst/>
            <a:gdLst/>
            <a:ahLst/>
            <a:cxnLst/>
            <a:rect l="l" t="t" r="r" b="b"/>
            <a:pathLst>
              <a:path w="279400" h="6858000">
                <a:moveTo>
                  <a:pt x="279400" y="0"/>
                </a:moveTo>
                <a:lnTo>
                  <a:pt x="0" y="0"/>
                </a:lnTo>
                <a:lnTo>
                  <a:pt x="0" y="6858000"/>
                </a:lnTo>
                <a:lnTo>
                  <a:pt x="279400" y="6858000"/>
                </a:lnTo>
                <a:lnTo>
                  <a:pt x="279400" y="0"/>
                </a:lnTo>
                <a:close/>
              </a:path>
            </a:pathLst>
          </a:custGeom>
          <a:solidFill>
            <a:srgbClr val="7030A0"/>
          </a:solidFill>
        </p:spPr>
        <p:txBody>
          <a:bodyPr wrap="square" lIns="0" tIns="0" rIns="0" bIns="0" rtlCol="0"/>
          <a:lstStyle/>
          <a:p>
            <a:endParaRPr/>
          </a:p>
        </p:txBody>
      </p:sp>
      <p:sp>
        <p:nvSpPr>
          <p:cNvPr id="2" name="Holder 2"/>
          <p:cNvSpPr>
            <a:spLocks noGrp="1"/>
          </p:cNvSpPr>
          <p:nvPr>
            <p:ph type="title"/>
          </p:nvPr>
        </p:nvSpPr>
        <p:spPr>
          <a:xfrm>
            <a:off x="9021091" y="855761"/>
            <a:ext cx="1356359" cy="695960"/>
          </a:xfrm>
          <a:prstGeom prst="rect">
            <a:avLst/>
          </a:prstGeom>
        </p:spPr>
        <p:txBody>
          <a:bodyPr wrap="square" lIns="0" tIns="0" rIns="0" bIns="0">
            <a:spAutoFit/>
          </a:bodyPr>
          <a:lstStyle>
            <a:lvl1pPr>
              <a:defRPr sz="4400" b="1" i="0">
                <a:solidFill>
                  <a:schemeClr val="tx1"/>
                </a:solidFill>
                <a:latin typeface="Times New Roman"/>
                <a:cs typeface="Times New Roman"/>
              </a:defRPr>
            </a:lvl1pPr>
          </a:lstStyle>
          <a:p>
            <a:endParaRPr/>
          </a:p>
        </p:txBody>
      </p:sp>
      <p:sp>
        <p:nvSpPr>
          <p:cNvPr id="3" name="Holder 3"/>
          <p:cNvSpPr>
            <a:spLocks noGrp="1"/>
          </p:cNvSpPr>
          <p:nvPr>
            <p:ph type="body" idx="1"/>
          </p:nvPr>
        </p:nvSpPr>
        <p:spPr>
          <a:xfrm>
            <a:off x="1217600" y="1659253"/>
            <a:ext cx="8293100" cy="3949700"/>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1/21/23</a:t>
            </a:fld>
            <a:endParaRPr lang="en-US"/>
          </a:p>
        </p:txBody>
      </p:sp>
      <p:sp>
        <p:nvSpPr>
          <p:cNvPr id="6" name="Holder 6"/>
          <p:cNvSpPr>
            <a:spLocks noGrp="1"/>
          </p:cNvSpPr>
          <p:nvPr>
            <p:ph type="sldNum" sz="quarter" idx="7"/>
          </p:nvPr>
        </p:nvSpPr>
        <p:spPr>
          <a:xfrm>
            <a:off x="11153140" y="6455226"/>
            <a:ext cx="241300" cy="202565"/>
          </a:xfrm>
          <a:prstGeom prst="rect">
            <a:avLst/>
          </a:prstGeom>
        </p:spPr>
        <p:txBody>
          <a:bodyPr wrap="square" lIns="0" tIns="0" rIns="0" bIns="0">
            <a:spAutoFit/>
          </a:bodyPr>
          <a:lstStyle>
            <a:lvl1pPr>
              <a:defRPr sz="1200" b="0" i="0">
                <a:solidFill>
                  <a:srgbClr val="595959"/>
                </a:solidFill>
                <a:latin typeface="Arial"/>
                <a:cs typeface="Arial"/>
              </a:defRPr>
            </a:lvl1pPr>
          </a:lstStyle>
          <a:p>
            <a:pPr marL="38100">
              <a:lnSpc>
                <a:spcPct val="100000"/>
              </a:lnSpc>
              <a:spcBef>
                <a:spcPts val="15"/>
              </a:spcBef>
            </a:pPr>
            <a:fld id="{81D60167-4931-47E6-BA6A-407CBD079E47}" type="slidenum">
              <a:rPr spc="-25" dirty="0"/>
              <a:t>‹#›</a:t>
            </a:fld>
            <a:endParaRPr spc="-25" dirty="0"/>
          </a:p>
        </p:txBody>
      </p:sp>
    </p:spTree>
    <p:extLst>
      <p:ext uri="{BB962C8B-B14F-4D97-AF65-F5344CB8AC3E}">
        <p14:creationId xmlns:p14="http://schemas.microsoft.com/office/powerpoint/2010/main" val="3826893878"/>
      </p:ext>
    </p:extLst>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gi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7.gif"/><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7.gif"/><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7.gif"/><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jpeg"/><Relationship Id="rId1" Type="http://schemas.openxmlformats.org/officeDocument/2006/relationships/slideLayout" Target="../slideLayouts/slideLayout2.xml"/><Relationship Id="rId4" Type="http://schemas.openxmlformats.org/officeDocument/2006/relationships/image" Target="../media/image32.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46.png"/></Relationships>
</file>

<file path=ppt/slides/_rels/slide4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9.xml"/><Relationship Id="rId1" Type="http://schemas.openxmlformats.org/officeDocument/2006/relationships/slideLayout" Target="../slideLayouts/slideLayout12.xml"/><Relationship Id="rId4" Type="http://schemas.openxmlformats.org/officeDocument/2006/relationships/image" Target="../media/image50.jpeg"/></Relationships>
</file>

<file path=ppt/slides/_rels/slide49.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image" Target="../media/image59.png"/><Relationship Id="rId1" Type="http://schemas.openxmlformats.org/officeDocument/2006/relationships/slideLayout" Target="../slideLayouts/slideLayout16.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 Id="rId9" Type="http://schemas.openxmlformats.org/officeDocument/2006/relationships/hyperlink" Target="https://www.google.com/url?sa=t&amp;rct=j&amp;q=&amp;esrc=s&amp;source=web&amp;cd=&amp;ved=2ahUKEwitr8f0g9r8AhVxMlkFHR3EAQIQFnoECAsQAQ&amp;url=https%3A%2F%2Fwww.alrasheedcol.edu.iq%2Flect-download-1714&amp;usg=AOvVaw2vyOzs4GGwsyRw8CsApsH7" TargetMode="External"/></Relationships>
</file>

<file path=ppt/slides/_rels/slide58.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4.png"/><Relationship Id="rId7" Type="http://schemas.openxmlformats.org/officeDocument/2006/relationships/image" Target="../media/image69.jpg"/><Relationship Id="rId2" Type="http://schemas.openxmlformats.org/officeDocument/2006/relationships/image" Target="../media/image3.png"/><Relationship Id="rId1" Type="http://schemas.openxmlformats.org/officeDocument/2006/relationships/slideLayout" Target="../slideLayouts/slideLayout17.xml"/><Relationship Id="rId6" Type="http://schemas.openxmlformats.org/officeDocument/2006/relationships/image" Target="../media/image68.jpg"/><Relationship Id="rId5" Type="http://schemas.openxmlformats.org/officeDocument/2006/relationships/image" Target="../media/image67.png"/><Relationship Id="rId4" Type="http://schemas.openxmlformats.org/officeDocument/2006/relationships/image" Target="../media/image66.png"/></Relationships>
</file>

<file path=ppt/slides/_rels/slide5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17.xml"/><Relationship Id="rId5" Type="http://schemas.openxmlformats.org/officeDocument/2006/relationships/image" Target="../media/image4.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7.xml"/><Relationship Id="rId5" Type="http://schemas.openxmlformats.org/officeDocument/2006/relationships/image" Target="../media/image74.png"/><Relationship Id="rId4" Type="http://schemas.openxmlformats.org/officeDocument/2006/relationships/image" Target="../media/image73.jpg"/></Relationships>
</file>

<file path=ppt/slides/_rels/slide61.xml.rels><?xml version="1.0" encoding="UTF-8" standalone="yes"?>
<Relationships xmlns="http://schemas.openxmlformats.org/package/2006/relationships"><Relationship Id="rId8" Type="http://schemas.openxmlformats.org/officeDocument/2006/relationships/image" Target="../media/image81.png"/><Relationship Id="rId13" Type="http://schemas.openxmlformats.org/officeDocument/2006/relationships/image" Target="../media/image84.png"/><Relationship Id="rId3" Type="http://schemas.openxmlformats.org/officeDocument/2006/relationships/image" Target="../media/image76.png"/><Relationship Id="rId7" Type="http://schemas.openxmlformats.org/officeDocument/2006/relationships/image" Target="../media/image80.png"/><Relationship Id="rId12" Type="http://schemas.openxmlformats.org/officeDocument/2006/relationships/image" Target="../media/image83.jpg"/><Relationship Id="rId2" Type="http://schemas.openxmlformats.org/officeDocument/2006/relationships/image" Target="../media/image75.png"/><Relationship Id="rId1" Type="http://schemas.openxmlformats.org/officeDocument/2006/relationships/slideLayout" Target="../slideLayouts/slideLayout17.xml"/><Relationship Id="rId6" Type="http://schemas.openxmlformats.org/officeDocument/2006/relationships/image" Target="../media/image79.png"/><Relationship Id="rId11" Type="http://schemas.openxmlformats.org/officeDocument/2006/relationships/image" Target="../media/image82.jpg"/><Relationship Id="rId5" Type="http://schemas.openxmlformats.org/officeDocument/2006/relationships/image" Target="../media/image78.png"/><Relationship Id="rId10" Type="http://schemas.openxmlformats.org/officeDocument/2006/relationships/image" Target="../media/image4.png"/><Relationship Id="rId4" Type="http://schemas.openxmlformats.org/officeDocument/2006/relationships/image" Target="../media/image77.png"/><Relationship Id="rId9" Type="http://schemas.openxmlformats.org/officeDocument/2006/relationships/image" Target="../media/image3.png"/><Relationship Id="rId14" Type="http://schemas.openxmlformats.org/officeDocument/2006/relationships/image" Target="../media/image85.png"/></Relationships>
</file>

<file path=ppt/slides/_rels/slide6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7.xml"/></Relationships>
</file>

<file path=ppt/slides/_rels/slide63.xml.rels><?xml version="1.0" encoding="UTF-8" standalone="yes"?>
<Relationships xmlns="http://schemas.openxmlformats.org/package/2006/relationships"><Relationship Id="rId8" Type="http://schemas.openxmlformats.org/officeDocument/2006/relationships/image" Target="../media/image90.jpg"/><Relationship Id="rId3" Type="http://schemas.openxmlformats.org/officeDocument/2006/relationships/image" Target="../media/image87.png"/><Relationship Id="rId7" Type="http://schemas.openxmlformats.org/officeDocument/2006/relationships/image" Target="../media/image89.png"/><Relationship Id="rId2" Type="http://schemas.openxmlformats.org/officeDocument/2006/relationships/image" Target="../media/image86.png"/><Relationship Id="rId1" Type="http://schemas.openxmlformats.org/officeDocument/2006/relationships/slideLayout" Target="../slideLayouts/slideLayout17.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88.png"/></Relationships>
</file>

<file path=ppt/slides/_rels/slide6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7.xml"/><Relationship Id="rId5" Type="http://schemas.openxmlformats.org/officeDocument/2006/relationships/image" Target="../media/image92.jpg"/><Relationship Id="rId4" Type="http://schemas.openxmlformats.org/officeDocument/2006/relationships/image" Target="../media/image91.jpg"/></Relationships>
</file>

<file path=ppt/slides/_rels/slide65.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14.xml"/><Relationship Id="rId6" Type="http://schemas.openxmlformats.org/officeDocument/2006/relationships/image" Target="../media/image95.png"/><Relationship Id="rId5" Type="http://schemas.openxmlformats.org/officeDocument/2006/relationships/image" Target="../media/image4.png"/><Relationship Id="rId4" Type="http://schemas.openxmlformats.org/officeDocument/2006/relationships/image" Target="../media/image3.png"/></Relationships>
</file>

<file path=ppt/slides/_rels/slide66.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17.xml"/><Relationship Id="rId6" Type="http://schemas.openxmlformats.org/officeDocument/2006/relationships/image" Target="../media/image98.jpg"/><Relationship Id="rId5" Type="http://schemas.openxmlformats.org/officeDocument/2006/relationships/image" Target="../media/image4.png"/><Relationship Id="rId4" Type="http://schemas.openxmlformats.org/officeDocument/2006/relationships/image" Target="../media/image3.png"/></Relationships>
</file>

<file path=ppt/slides/_rels/slide67.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image" Target="../media/image100.png"/><Relationship Id="rId7" Type="http://schemas.openxmlformats.org/officeDocument/2006/relationships/image" Target="../media/image4.png"/><Relationship Id="rId2" Type="http://schemas.openxmlformats.org/officeDocument/2006/relationships/image" Target="../media/image99.png"/><Relationship Id="rId1" Type="http://schemas.openxmlformats.org/officeDocument/2006/relationships/slideLayout" Target="../slideLayouts/slideLayout17.xml"/><Relationship Id="rId6" Type="http://schemas.openxmlformats.org/officeDocument/2006/relationships/image" Target="../media/image3.png"/><Relationship Id="rId5" Type="http://schemas.openxmlformats.org/officeDocument/2006/relationships/image" Target="../media/image102.png"/><Relationship Id="rId10" Type="http://schemas.openxmlformats.org/officeDocument/2006/relationships/image" Target="../media/image105.png"/><Relationship Id="rId4" Type="http://schemas.openxmlformats.org/officeDocument/2006/relationships/image" Target="../media/image101.png"/><Relationship Id="rId9" Type="http://schemas.openxmlformats.org/officeDocument/2006/relationships/image" Target="../media/image104.png"/></Relationships>
</file>

<file path=ppt/slides/_rels/slide68.xml.rels><?xml version="1.0" encoding="UTF-8" standalone="yes"?>
<Relationships xmlns="http://schemas.openxmlformats.org/package/2006/relationships"><Relationship Id="rId8" Type="http://schemas.openxmlformats.org/officeDocument/2006/relationships/image" Target="../media/image110.png"/><Relationship Id="rId3" Type="http://schemas.openxmlformats.org/officeDocument/2006/relationships/image" Target="../media/image107.png"/><Relationship Id="rId7" Type="http://schemas.openxmlformats.org/officeDocument/2006/relationships/image" Target="../media/image109.jpg"/><Relationship Id="rId2" Type="http://schemas.openxmlformats.org/officeDocument/2006/relationships/image" Target="../media/image106.png"/><Relationship Id="rId1" Type="http://schemas.openxmlformats.org/officeDocument/2006/relationships/slideLayout" Target="../slideLayouts/slideLayout17.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108.png"/></Relationships>
</file>

<file path=ppt/slides/_rels/slide69.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17.xml"/><Relationship Id="rId6" Type="http://schemas.openxmlformats.org/officeDocument/2006/relationships/image" Target="../media/image110.png"/><Relationship Id="rId5" Type="http://schemas.openxmlformats.org/officeDocument/2006/relationships/image" Target="../media/image4.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17.xml"/><Relationship Id="rId6" Type="http://schemas.openxmlformats.org/officeDocument/2006/relationships/image" Target="../media/image115.png"/><Relationship Id="rId5" Type="http://schemas.openxmlformats.org/officeDocument/2006/relationships/image" Target="../media/image4.png"/><Relationship Id="rId4" Type="http://schemas.openxmlformats.org/officeDocument/2006/relationships/image" Target="../media/image3.png"/></Relationships>
</file>

<file path=ppt/slides/_rels/slide7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6.xml"/><Relationship Id="rId4" Type="http://schemas.openxmlformats.org/officeDocument/2006/relationships/image" Target="../media/image116.jpg"/></Relationships>
</file>

<file path=ppt/slides/_rels/slide7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7.xml"/><Relationship Id="rId4" Type="http://schemas.openxmlformats.org/officeDocument/2006/relationships/image" Target="../media/image117.jpg"/></Relationships>
</file>

<file path=ppt/slides/_rels/slide73.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21.png"/><Relationship Id="rId2" Type="http://schemas.openxmlformats.org/officeDocument/2006/relationships/image" Target="../media/image3.png"/><Relationship Id="rId1" Type="http://schemas.openxmlformats.org/officeDocument/2006/relationships/slideLayout" Target="../slideLayouts/slideLayout17.xml"/><Relationship Id="rId6" Type="http://schemas.openxmlformats.org/officeDocument/2006/relationships/image" Target="../media/image120.png"/><Relationship Id="rId5" Type="http://schemas.openxmlformats.org/officeDocument/2006/relationships/image" Target="../media/image119.jpg"/><Relationship Id="rId4" Type="http://schemas.openxmlformats.org/officeDocument/2006/relationships/image" Target="../media/image118.jpg"/></Relationships>
</file>

<file path=ppt/slides/_rels/slide74.xml.rels><?xml version="1.0" encoding="UTF-8" standalone="yes"?>
<Relationships xmlns="http://schemas.openxmlformats.org/package/2006/relationships"><Relationship Id="rId8" Type="http://schemas.openxmlformats.org/officeDocument/2006/relationships/image" Target="../media/image126.png"/><Relationship Id="rId3" Type="http://schemas.openxmlformats.org/officeDocument/2006/relationships/image" Target="../media/image4.png"/><Relationship Id="rId7" Type="http://schemas.openxmlformats.org/officeDocument/2006/relationships/image" Target="../media/image125.png"/><Relationship Id="rId2" Type="http://schemas.openxmlformats.org/officeDocument/2006/relationships/image" Target="../media/image3.png"/><Relationship Id="rId1" Type="http://schemas.openxmlformats.org/officeDocument/2006/relationships/slideLayout" Target="../slideLayouts/slideLayout17.xml"/><Relationship Id="rId6" Type="http://schemas.openxmlformats.org/officeDocument/2006/relationships/image" Target="../media/image124.png"/><Relationship Id="rId5" Type="http://schemas.openxmlformats.org/officeDocument/2006/relationships/image" Target="../media/image123.png"/><Relationship Id="rId10" Type="http://schemas.openxmlformats.org/officeDocument/2006/relationships/image" Target="../media/image128.png"/><Relationship Id="rId4" Type="http://schemas.openxmlformats.org/officeDocument/2006/relationships/image" Target="../media/image122.png"/><Relationship Id="rId9" Type="http://schemas.openxmlformats.org/officeDocument/2006/relationships/image" Target="../media/image127.png"/></Relationships>
</file>

<file path=ppt/slides/_rels/slide75.xml.rels><?xml version="1.0" encoding="UTF-8" standalone="yes"?>
<Relationships xmlns="http://schemas.openxmlformats.org/package/2006/relationships"><Relationship Id="rId3" Type="http://schemas.openxmlformats.org/officeDocument/2006/relationships/image" Target="../media/image130.png"/><Relationship Id="rId7" Type="http://schemas.openxmlformats.org/officeDocument/2006/relationships/image" Target="../media/image4.png"/><Relationship Id="rId2" Type="http://schemas.openxmlformats.org/officeDocument/2006/relationships/image" Target="../media/image129.png"/><Relationship Id="rId1" Type="http://schemas.openxmlformats.org/officeDocument/2006/relationships/slideLayout" Target="../slideLayouts/slideLayout17.xml"/><Relationship Id="rId6" Type="http://schemas.openxmlformats.org/officeDocument/2006/relationships/image" Target="../media/image3.png"/><Relationship Id="rId5" Type="http://schemas.openxmlformats.org/officeDocument/2006/relationships/image" Target="../media/image132.png"/><Relationship Id="rId4" Type="http://schemas.openxmlformats.org/officeDocument/2006/relationships/image" Target="../media/image131.png"/></Relationships>
</file>

<file path=ppt/slides/_rels/slide76.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14.xml"/><Relationship Id="rId5" Type="http://schemas.openxmlformats.org/officeDocument/2006/relationships/image" Target="../media/image4.png"/><Relationship Id="rId4" Type="http://schemas.openxmlformats.org/officeDocument/2006/relationships/image" Target="../media/image3.png"/></Relationships>
</file>

<file path=ppt/slides/_rels/slide77.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14.xml"/><Relationship Id="rId6" Type="http://schemas.openxmlformats.org/officeDocument/2006/relationships/image" Target="../media/image135.jpg"/><Relationship Id="rId5" Type="http://schemas.openxmlformats.org/officeDocument/2006/relationships/image" Target="../media/image4.png"/><Relationship Id="rId4" Type="http://schemas.openxmlformats.org/officeDocument/2006/relationships/image" Target="../media/image3.png"/></Relationships>
</file>

<file path=ppt/slides/_rels/slide78.xml.rels><?xml version="1.0" encoding="UTF-8" standalone="yes"?>
<Relationships xmlns="http://schemas.openxmlformats.org/package/2006/relationships"><Relationship Id="rId8" Type="http://schemas.openxmlformats.org/officeDocument/2006/relationships/image" Target="../media/image138.png"/><Relationship Id="rId3" Type="http://schemas.openxmlformats.org/officeDocument/2006/relationships/image" Target="../media/image134.png"/><Relationship Id="rId7" Type="http://schemas.openxmlformats.org/officeDocument/2006/relationships/image" Target="../media/image137.png"/><Relationship Id="rId2" Type="http://schemas.openxmlformats.org/officeDocument/2006/relationships/image" Target="../media/image133.png"/><Relationship Id="rId1" Type="http://schemas.openxmlformats.org/officeDocument/2006/relationships/slideLayout" Target="../slideLayouts/slideLayout14.xml"/><Relationship Id="rId6" Type="http://schemas.openxmlformats.org/officeDocument/2006/relationships/image" Target="../media/image136.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139.png"/></Relationships>
</file>

<file path=ppt/slides/_rels/slide79.xml.rels><?xml version="1.0" encoding="UTF-8" standalone="yes"?>
<Relationships xmlns="http://schemas.openxmlformats.org/package/2006/relationships"><Relationship Id="rId8" Type="http://schemas.openxmlformats.org/officeDocument/2006/relationships/image" Target="../media/image146.png"/><Relationship Id="rId3" Type="http://schemas.openxmlformats.org/officeDocument/2006/relationships/image" Target="../media/image141.png"/><Relationship Id="rId7" Type="http://schemas.openxmlformats.org/officeDocument/2006/relationships/image" Target="../media/image145.png"/><Relationship Id="rId2" Type="http://schemas.openxmlformats.org/officeDocument/2006/relationships/image" Target="../media/image140.png"/><Relationship Id="rId1" Type="http://schemas.openxmlformats.org/officeDocument/2006/relationships/slideLayout" Target="../slideLayouts/slideLayout17.xml"/><Relationship Id="rId6" Type="http://schemas.openxmlformats.org/officeDocument/2006/relationships/image" Target="../media/image144.png"/><Relationship Id="rId11" Type="http://schemas.openxmlformats.org/officeDocument/2006/relationships/image" Target="../media/image4.png"/><Relationship Id="rId5" Type="http://schemas.openxmlformats.org/officeDocument/2006/relationships/image" Target="../media/image143.png"/><Relationship Id="rId10" Type="http://schemas.openxmlformats.org/officeDocument/2006/relationships/image" Target="../media/image3.png"/><Relationship Id="rId4" Type="http://schemas.openxmlformats.org/officeDocument/2006/relationships/image" Target="../media/image142.png"/><Relationship Id="rId9" Type="http://schemas.openxmlformats.org/officeDocument/2006/relationships/image" Target="../media/image147.png"/></Relationships>
</file>

<file path=ppt/slides/_rels/slide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audio" Target="../media/audio1.bin"/><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8" Type="http://schemas.openxmlformats.org/officeDocument/2006/relationships/image" Target="../media/image152.jpg"/><Relationship Id="rId3" Type="http://schemas.openxmlformats.org/officeDocument/2006/relationships/image" Target="../media/image149.png"/><Relationship Id="rId7" Type="http://schemas.openxmlformats.org/officeDocument/2006/relationships/image" Target="../media/image151.jpg"/><Relationship Id="rId2" Type="http://schemas.openxmlformats.org/officeDocument/2006/relationships/image" Target="../media/image148.png"/><Relationship Id="rId1" Type="http://schemas.openxmlformats.org/officeDocument/2006/relationships/slideLayout" Target="../slideLayouts/slideLayout17.xml"/><Relationship Id="rId6" Type="http://schemas.openxmlformats.org/officeDocument/2006/relationships/image" Target="../media/image150.png"/><Relationship Id="rId5" Type="http://schemas.openxmlformats.org/officeDocument/2006/relationships/image" Target="../media/image4.png"/><Relationship Id="rId4" Type="http://schemas.openxmlformats.org/officeDocument/2006/relationships/image" Target="../media/image3.png"/></Relationships>
</file>

<file path=ppt/slides/_rels/slide81.xml.rels><?xml version="1.0" encoding="UTF-8" standalone="yes"?>
<Relationships xmlns="http://schemas.openxmlformats.org/package/2006/relationships"><Relationship Id="rId2" Type="http://schemas.openxmlformats.org/officeDocument/2006/relationships/image" Target="../media/image153.jpe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154.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AA49E6-DEE3-E3BC-1C6A-83274F6C63B8}"/>
              </a:ext>
            </a:extLst>
          </p:cNvPr>
          <p:cNvSpPr>
            <a:spLocks noGrp="1"/>
          </p:cNvSpPr>
          <p:nvPr>
            <p:ph type="ctrTitle"/>
          </p:nvPr>
        </p:nvSpPr>
        <p:spPr>
          <a:xfrm>
            <a:off x="402771" y="674914"/>
            <a:ext cx="11386457" cy="3085420"/>
          </a:xfrm>
        </p:spPr>
        <p:txBody>
          <a:bodyPr>
            <a:normAutofit fontScale="90000"/>
          </a:bodyPr>
          <a:lstStyle/>
          <a:p>
            <a:r>
              <a:rPr lang="en-US" dirty="0"/>
              <a:t>Molecular approaches in medical research and diagnostics</a:t>
            </a:r>
            <a:br>
              <a:rPr lang="en-US" dirty="0"/>
            </a:br>
            <a:r>
              <a:rPr lang="en-US" dirty="0"/>
              <a:t>MOM521 </a:t>
            </a:r>
            <a:br>
              <a:rPr lang="en-US" dirty="0"/>
            </a:br>
            <a:r>
              <a:rPr lang="en-US" dirty="0"/>
              <a:t>(3 credits)</a:t>
            </a:r>
          </a:p>
        </p:txBody>
      </p:sp>
      <p:sp>
        <p:nvSpPr>
          <p:cNvPr id="3" name="Subtitle 2">
            <a:extLst>
              <a:ext uri="{FF2B5EF4-FFF2-40B4-BE49-F238E27FC236}">
                <a16:creationId xmlns:a16="http://schemas.microsoft.com/office/drawing/2014/main" id="{6EE324EE-EDD0-77B2-C72C-69DFEE99D140}"/>
              </a:ext>
            </a:extLst>
          </p:cNvPr>
          <p:cNvSpPr>
            <a:spLocks noGrp="1"/>
          </p:cNvSpPr>
          <p:nvPr>
            <p:ph type="subTitle" idx="1"/>
          </p:nvPr>
        </p:nvSpPr>
        <p:spPr>
          <a:xfrm>
            <a:off x="1524000" y="4876799"/>
            <a:ext cx="9144000" cy="957943"/>
          </a:xfrm>
        </p:spPr>
        <p:txBody>
          <a:bodyPr/>
          <a:lstStyle/>
          <a:p>
            <a:r>
              <a:rPr lang="en-US" dirty="0"/>
              <a:t>SAM</a:t>
            </a:r>
          </a:p>
        </p:txBody>
      </p:sp>
    </p:spTree>
    <p:extLst>
      <p:ext uri="{BB962C8B-B14F-4D97-AF65-F5344CB8AC3E}">
        <p14:creationId xmlns:p14="http://schemas.microsoft.com/office/powerpoint/2010/main" val="20449826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ADBEE2-31D7-DFC4-C9EA-184A315B1C6B}"/>
              </a:ext>
            </a:extLst>
          </p:cNvPr>
          <p:cNvSpPr>
            <a:spLocks noGrp="1"/>
          </p:cNvSpPr>
          <p:nvPr>
            <p:ph type="title"/>
          </p:nvPr>
        </p:nvSpPr>
        <p:spPr/>
        <p:txBody>
          <a:bodyPr/>
          <a:lstStyle/>
          <a:p>
            <a:r>
              <a:rPr lang="en-US" b="1" u="sng" dirty="0"/>
              <a:t>Replication </a:t>
            </a:r>
          </a:p>
        </p:txBody>
      </p:sp>
      <p:pic>
        <p:nvPicPr>
          <p:cNvPr id="13314" name="Picture 2" descr="Reproduction-Types of reproduction-Reproduction in plants and animals-Video  for Kids - YouTube">
            <a:extLst>
              <a:ext uri="{FF2B5EF4-FFF2-40B4-BE49-F238E27FC236}">
                <a16:creationId xmlns:a16="http://schemas.microsoft.com/office/drawing/2014/main" id="{2B1EA3F7-9F94-A3E6-05BD-DF0CF7457988}"/>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17010"/>
          <a:stretch/>
        </p:blipFill>
        <p:spPr bwMode="auto">
          <a:xfrm>
            <a:off x="1573052" y="1623408"/>
            <a:ext cx="9736904" cy="45453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61551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5C35C0-A737-7D4C-FC6C-B5A4503EEA16}"/>
              </a:ext>
            </a:extLst>
          </p:cNvPr>
          <p:cNvSpPr>
            <a:spLocks noGrp="1"/>
          </p:cNvSpPr>
          <p:nvPr>
            <p:ph type="title"/>
          </p:nvPr>
        </p:nvSpPr>
        <p:spPr/>
        <p:txBody>
          <a:bodyPr/>
          <a:lstStyle/>
          <a:p>
            <a:endParaRPr lang="en-US"/>
          </a:p>
        </p:txBody>
      </p:sp>
      <p:pic>
        <p:nvPicPr>
          <p:cNvPr id="7170" name="Picture 2" descr="DNA Replication and Repair">
            <a:extLst>
              <a:ext uri="{FF2B5EF4-FFF2-40B4-BE49-F238E27FC236}">
                <a16:creationId xmlns:a16="http://schemas.microsoft.com/office/drawing/2014/main" id="{862D982B-9D08-1B6B-FCB5-B76C15A47A7C}"/>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46963" y="295132"/>
            <a:ext cx="11898074" cy="62677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43354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321513-8FA1-86DC-EC69-12127F6C15ED}"/>
              </a:ext>
            </a:extLst>
          </p:cNvPr>
          <p:cNvSpPr>
            <a:spLocks noGrp="1"/>
          </p:cNvSpPr>
          <p:nvPr>
            <p:ph type="title"/>
          </p:nvPr>
        </p:nvSpPr>
        <p:spPr/>
        <p:txBody>
          <a:bodyPr/>
          <a:lstStyle/>
          <a:p>
            <a:r>
              <a:rPr lang="en-US" b="1" u="sng" dirty="0"/>
              <a:t>Transcription</a:t>
            </a:r>
            <a:r>
              <a:rPr lang="en-US" dirty="0"/>
              <a:t> </a:t>
            </a:r>
          </a:p>
        </p:txBody>
      </p:sp>
      <p:pic>
        <p:nvPicPr>
          <p:cNvPr id="14340" name="Picture 4" descr="Professional Transcription Services, 24/7 Service | Writeliff">
            <a:extLst>
              <a:ext uri="{FF2B5EF4-FFF2-40B4-BE49-F238E27FC236}">
                <a16:creationId xmlns:a16="http://schemas.microsoft.com/office/drawing/2014/main" id="{064084D1-C3D8-A0E9-FD5F-F31A87C7D47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239157" y="840103"/>
            <a:ext cx="5713686" cy="58268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17648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D39451-65FE-DE46-698E-C3CBB711987B}"/>
              </a:ext>
            </a:extLst>
          </p:cNvPr>
          <p:cNvSpPr>
            <a:spLocks noGrp="1"/>
          </p:cNvSpPr>
          <p:nvPr>
            <p:ph type="title"/>
          </p:nvPr>
        </p:nvSpPr>
        <p:spPr>
          <a:xfrm>
            <a:off x="136479" y="1666756"/>
            <a:ext cx="3411940" cy="3524487"/>
          </a:xfrm>
        </p:spPr>
        <p:txBody>
          <a:bodyPr/>
          <a:lstStyle/>
          <a:p>
            <a:r>
              <a:rPr lang="en-US" u="sng" dirty="0"/>
              <a:t>Transcription</a:t>
            </a:r>
          </a:p>
        </p:txBody>
      </p:sp>
      <p:pic>
        <p:nvPicPr>
          <p:cNvPr id="10242" name="Picture 2" descr="15.2: Overview of Transcription - Biology LibreTexts">
            <a:extLst>
              <a:ext uri="{FF2B5EF4-FFF2-40B4-BE49-F238E27FC236}">
                <a16:creationId xmlns:a16="http://schemas.microsoft.com/office/drawing/2014/main" id="{E059BC36-58EB-B4B5-523A-F2715DF4878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820176" y="0"/>
            <a:ext cx="8358186" cy="68579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66188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22D1C5-4743-2DB1-751B-01D11B695711}"/>
              </a:ext>
            </a:extLst>
          </p:cNvPr>
          <p:cNvSpPr>
            <a:spLocks noGrp="1"/>
          </p:cNvSpPr>
          <p:nvPr>
            <p:ph type="title"/>
          </p:nvPr>
        </p:nvSpPr>
        <p:spPr/>
        <p:txBody>
          <a:bodyPr/>
          <a:lstStyle/>
          <a:p>
            <a:r>
              <a:rPr lang="en-US" u="sng" dirty="0"/>
              <a:t>Transcription start site </a:t>
            </a:r>
          </a:p>
        </p:txBody>
      </p:sp>
      <p:sp>
        <p:nvSpPr>
          <p:cNvPr id="4" name="Rectangle 3">
            <a:extLst>
              <a:ext uri="{FF2B5EF4-FFF2-40B4-BE49-F238E27FC236}">
                <a16:creationId xmlns:a16="http://schemas.microsoft.com/office/drawing/2014/main" id="{680EFE39-895F-BB88-1A51-C0C2F2B157AE}"/>
              </a:ext>
            </a:extLst>
          </p:cNvPr>
          <p:cNvSpPr/>
          <p:nvPr/>
        </p:nvSpPr>
        <p:spPr>
          <a:xfrm>
            <a:off x="709685" y="1392073"/>
            <a:ext cx="10263116" cy="498143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218" name="Picture 2" descr="Stages of transcription: initiation, elongation &amp; termination (article) |  Khan Academy">
            <a:extLst>
              <a:ext uri="{FF2B5EF4-FFF2-40B4-BE49-F238E27FC236}">
                <a16:creationId xmlns:a16="http://schemas.microsoft.com/office/drawing/2014/main" id="{676FBCC5-E9F7-1341-533A-A6CA9E2EC8F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02129" y="1378424"/>
            <a:ext cx="11099185" cy="49404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17746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3C06F75-7B5E-2148-925B-AF5B2E556AFC}"/>
              </a:ext>
            </a:extLst>
          </p:cNvPr>
          <p:cNvSpPr/>
          <p:nvPr/>
        </p:nvSpPr>
        <p:spPr>
          <a:xfrm>
            <a:off x="1323833" y="2019869"/>
            <a:ext cx="9648967" cy="435363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09BD67A-7FFC-C247-2CD9-AC351A1C4E10}"/>
              </a:ext>
            </a:extLst>
          </p:cNvPr>
          <p:cNvSpPr>
            <a:spLocks noGrp="1"/>
          </p:cNvSpPr>
          <p:nvPr>
            <p:ph type="title"/>
          </p:nvPr>
        </p:nvSpPr>
        <p:spPr/>
        <p:txBody>
          <a:bodyPr/>
          <a:lstStyle/>
          <a:p>
            <a:r>
              <a:rPr lang="en-US" u="sng" dirty="0"/>
              <a:t>Transcription elongation</a:t>
            </a:r>
            <a:endParaRPr lang="en-US" dirty="0"/>
          </a:p>
        </p:txBody>
      </p:sp>
      <p:pic>
        <p:nvPicPr>
          <p:cNvPr id="12290" name="Picture 2" descr="Stages of transcription: initiation, elongation &amp; termination (article) |  Khan Academy">
            <a:extLst>
              <a:ext uri="{FF2B5EF4-FFF2-40B4-BE49-F238E27FC236}">
                <a16:creationId xmlns:a16="http://schemas.microsoft.com/office/drawing/2014/main" id="{507DC7EF-D4D0-E1E5-BE52-3FDA296EC5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67285" y="2154026"/>
            <a:ext cx="6615421" cy="4205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81873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3C06F75-7B5E-2148-925B-AF5B2E556AFC}"/>
              </a:ext>
            </a:extLst>
          </p:cNvPr>
          <p:cNvSpPr/>
          <p:nvPr/>
        </p:nvSpPr>
        <p:spPr>
          <a:xfrm>
            <a:off x="1665027" y="2006221"/>
            <a:ext cx="9648967" cy="435363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09BD67A-7FFC-C247-2CD9-AC351A1C4E10}"/>
              </a:ext>
            </a:extLst>
          </p:cNvPr>
          <p:cNvSpPr>
            <a:spLocks noGrp="1"/>
          </p:cNvSpPr>
          <p:nvPr>
            <p:ph type="title"/>
          </p:nvPr>
        </p:nvSpPr>
        <p:spPr/>
        <p:txBody>
          <a:bodyPr/>
          <a:lstStyle/>
          <a:p>
            <a:r>
              <a:rPr lang="en-US" u="sng" dirty="0"/>
              <a:t>Transcription termination</a:t>
            </a:r>
            <a:endParaRPr lang="en-US" dirty="0"/>
          </a:p>
        </p:txBody>
      </p:sp>
      <p:pic>
        <p:nvPicPr>
          <p:cNvPr id="11266" name="Picture 2" descr="Stages of transcription: initiation, elongation &amp; termination (article) |  Khan Academy">
            <a:extLst>
              <a:ext uri="{FF2B5EF4-FFF2-40B4-BE49-F238E27FC236}">
                <a16:creationId xmlns:a16="http://schemas.microsoft.com/office/drawing/2014/main" id="{55345163-13D4-B461-77F6-B00A7B960DC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583271" y="2116793"/>
            <a:ext cx="7025457" cy="41338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43676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8D24E7-7A14-8735-7642-D4725773B344}"/>
              </a:ext>
            </a:extLst>
          </p:cNvPr>
          <p:cNvSpPr>
            <a:spLocks noGrp="1"/>
          </p:cNvSpPr>
          <p:nvPr>
            <p:ph type="title"/>
          </p:nvPr>
        </p:nvSpPr>
        <p:spPr/>
        <p:txBody>
          <a:bodyPr/>
          <a:lstStyle/>
          <a:p>
            <a:r>
              <a:rPr lang="en-US" b="1" u="sng" dirty="0"/>
              <a:t>Translation </a:t>
            </a:r>
          </a:p>
        </p:txBody>
      </p:sp>
      <p:pic>
        <p:nvPicPr>
          <p:cNvPr id="4" name="Picture 2" descr="Why ANP uses human translators | ANP Transcriptions">
            <a:extLst>
              <a:ext uri="{FF2B5EF4-FFF2-40B4-BE49-F238E27FC236}">
                <a16:creationId xmlns:a16="http://schemas.microsoft.com/office/drawing/2014/main" id="{BC01C426-48BB-C87A-62E8-B8ADC65CA8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3278" y="1628573"/>
            <a:ext cx="8565444" cy="47585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91935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382972"/>
            <a:ext cx="6096000" cy="3570208"/>
          </a:xfrm>
          <a:prstGeom prst="rect">
            <a:avLst/>
          </a:prstGeom>
        </p:spPr>
        <p:txBody>
          <a:bodyPr wrap="square">
            <a:spAutoFit/>
          </a:bodyPr>
          <a:lstStyle/>
          <a:p>
            <a:pPr marL="231775" indent="-231775" eaLnBrk="0" fontAlgn="base" hangingPunct="0">
              <a:spcBef>
                <a:spcPct val="0"/>
              </a:spcBef>
              <a:spcAft>
                <a:spcPts val="1800"/>
              </a:spcAft>
              <a:buFontTx/>
              <a:buChar char="•"/>
            </a:pPr>
            <a:r>
              <a:rPr lang="en-US" sz="2800" dirty="0">
                <a:latin typeface="Calibri" pitchFamily="34" charset="0"/>
                <a:ea typeface="Times New Roman" pitchFamily="18" charset="0"/>
                <a:cs typeface="Arial" pitchFamily="34" charset="0"/>
              </a:rPr>
              <a:t> </a:t>
            </a:r>
            <a:r>
              <a:rPr lang="en-US" sz="2800" b="1" u="sng" dirty="0">
                <a:solidFill>
                  <a:srgbClr val="FFFF00"/>
                </a:solidFill>
                <a:latin typeface="Calibri" pitchFamily="34" charset="0"/>
                <a:ea typeface="Times New Roman" pitchFamily="18" charset="0"/>
                <a:cs typeface="Arial" pitchFamily="34" charset="0"/>
              </a:rPr>
              <a:t>Decoding</a:t>
            </a:r>
            <a:r>
              <a:rPr lang="en-US" sz="2800" dirty="0">
                <a:solidFill>
                  <a:srgbClr val="FFFF00"/>
                </a:solidFill>
                <a:latin typeface="Calibri" pitchFamily="34" charset="0"/>
                <a:ea typeface="Times New Roman" pitchFamily="18" charset="0"/>
                <a:cs typeface="Arial" pitchFamily="34" charset="0"/>
              </a:rPr>
              <a:t> </a:t>
            </a:r>
            <a:r>
              <a:rPr lang="en-US" sz="2800" dirty="0">
                <a:latin typeface="Calibri" pitchFamily="34" charset="0"/>
                <a:ea typeface="Times New Roman" pitchFamily="18" charset="0"/>
                <a:cs typeface="Arial" pitchFamily="34" charset="0"/>
              </a:rPr>
              <a:t>of mRNA into a </a:t>
            </a:r>
            <a:r>
              <a:rPr lang="en-US" sz="2800" b="1" u="sng" dirty="0">
                <a:solidFill>
                  <a:srgbClr val="FFFF00"/>
                </a:solidFill>
                <a:latin typeface="Calibri" pitchFamily="34" charset="0"/>
                <a:ea typeface="Times New Roman" pitchFamily="18" charset="0"/>
                <a:cs typeface="Arial" pitchFamily="34" charset="0"/>
              </a:rPr>
              <a:t>protein</a:t>
            </a:r>
            <a:r>
              <a:rPr lang="en-US" sz="2800" dirty="0">
                <a:latin typeface="Calibri" pitchFamily="34" charset="0"/>
                <a:ea typeface="Times New Roman" pitchFamily="18" charset="0"/>
                <a:cs typeface="Arial" pitchFamily="34" charset="0"/>
              </a:rPr>
              <a:t> is called </a:t>
            </a:r>
            <a:r>
              <a:rPr lang="en-US" sz="2800" b="1" u="sng" dirty="0">
                <a:solidFill>
                  <a:srgbClr val="FFFF00"/>
                </a:solidFill>
                <a:latin typeface="Calibri" pitchFamily="34" charset="0"/>
                <a:ea typeface="Times New Roman" pitchFamily="18" charset="0"/>
                <a:cs typeface="Arial" pitchFamily="34" charset="0"/>
              </a:rPr>
              <a:t>Translation</a:t>
            </a:r>
            <a:endParaRPr lang="en-US" sz="2800" dirty="0">
              <a:solidFill>
                <a:srgbClr val="FFFF00"/>
              </a:solidFill>
              <a:latin typeface="Calibri" pitchFamily="34" charset="0"/>
              <a:ea typeface="Times New Roman" pitchFamily="18" charset="0"/>
              <a:cs typeface="Arial" pitchFamily="34" charset="0"/>
            </a:endParaRPr>
          </a:p>
          <a:p>
            <a:pPr marL="231775" indent="-231775" eaLnBrk="0" fontAlgn="base" hangingPunct="0">
              <a:spcBef>
                <a:spcPct val="0"/>
              </a:spcBef>
              <a:spcAft>
                <a:spcPts val="1800"/>
              </a:spcAft>
              <a:buFontTx/>
              <a:buChar char="•"/>
            </a:pPr>
            <a:r>
              <a:rPr lang="en-US" sz="2800" dirty="0">
                <a:latin typeface="Calibri" pitchFamily="34" charset="0"/>
                <a:ea typeface="Times New Roman" pitchFamily="18" charset="0"/>
                <a:cs typeface="Arial" pitchFamily="34" charset="0"/>
              </a:rPr>
              <a:t>Proteins are composed of </a:t>
            </a:r>
            <a:r>
              <a:rPr lang="en-US" sz="2800" b="1" u="sng" dirty="0">
                <a:solidFill>
                  <a:srgbClr val="FFFF00"/>
                </a:solidFill>
                <a:latin typeface="Calibri" pitchFamily="34" charset="0"/>
                <a:ea typeface="Times New Roman" pitchFamily="18" charset="0"/>
                <a:cs typeface="Arial" pitchFamily="34" charset="0"/>
              </a:rPr>
              <a:t>amino acids</a:t>
            </a:r>
            <a:r>
              <a:rPr lang="en-US" sz="2800" dirty="0">
                <a:solidFill>
                  <a:srgbClr val="FFFF00"/>
                </a:solidFill>
                <a:latin typeface="Calibri" pitchFamily="34" charset="0"/>
                <a:ea typeface="Times New Roman" pitchFamily="18" charset="0"/>
                <a:cs typeface="Arial" pitchFamily="34" charset="0"/>
              </a:rPr>
              <a:t> </a:t>
            </a:r>
            <a:r>
              <a:rPr lang="en-US" sz="2800" dirty="0">
                <a:latin typeface="Calibri" pitchFamily="34" charset="0"/>
                <a:ea typeface="Times New Roman" pitchFamily="18" charset="0"/>
                <a:cs typeface="Arial" pitchFamily="34" charset="0"/>
              </a:rPr>
              <a:t>– there are </a:t>
            </a:r>
            <a:r>
              <a:rPr lang="en-US" sz="2800" b="1" u="sng" dirty="0">
                <a:solidFill>
                  <a:srgbClr val="FFFF00"/>
                </a:solidFill>
                <a:latin typeface="Calibri" pitchFamily="34" charset="0"/>
                <a:ea typeface="Times New Roman" pitchFamily="18" charset="0"/>
                <a:cs typeface="Arial" pitchFamily="34" charset="0"/>
              </a:rPr>
              <a:t>20</a:t>
            </a:r>
            <a:r>
              <a:rPr lang="en-US" sz="2800" b="1" dirty="0">
                <a:solidFill>
                  <a:srgbClr val="C00000"/>
                </a:solidFill>
                <a:latin typeface="Calibri" pitchFamily="34" charset="0"/>
                <a:ea typeface="Times New Roman" pitchFamily="18" charset="0"/>
                <a:cs typeface="Arial" pitchFamily="34" charset="0"/>
              </a:rPr>
              <a:t> </a:t>
            </a:r>
            <a:r>
              <a:rPr lang="en-US" sz="2800" dirty="0">
                <a:latin typeface="Calibri" pitchFamily="34" charset="0"/>
                <a:ea typeface="Times New Roman" pitchFamily="18" charset="0"/>
                <a:cs typeface="Arial" pitchFamily="34" charset="0"/>
              </a:rPr>
              <a:t>different amino acids</a:t>
            </a:r>
            <a:endParaRPr lang="en-US" sz="2800" dirty="0">
              <a:latin typeface="Arial" pitchFamily="34" charset="0"/>
              <a:cs typeface="Arial" pitchFamily="34" charset="0"/>
            </a:endParaRPr>
          </a:p>
          <a:p>
            <a:pPr marL="231775" indent="-231775" eaLnBrk="0" fontAlgn="base" hangingPunct="0">
              <a:spcBef>
                <a:spcPct val="0"/>
              </a:spcBef>
              <a:spcAft>
                <a:spcPct val="0"/>
              </a:spcAft>
              <a:buFontTx/>
              <a:buChar char="•"/>
            </a:pPr>
            <a:r>
              <a:rPr lang="en-US" sz="2800" dirty="0">
                <a:latin typeface="Calibri" pitchFamily="34" charset="0"/>
                <a:ea typeface="Times New Roman" pitchFamily="18" charset="0"/>
                <a:cs typeface="Arial" pitchFamily="34" charset="0"/>
              </a:rPr>
              <a:t>Different </a:t>
            </a:r>
            <a:r>
              <a:rPr lang="en-US" sz="2800" b="1" u="sng" dirty="0">
                <a:solidFill>
                  <a:srgbClr val="FFFF00"/>
                </a:solidFill>
                <a:latin typeface="Calibri" pitchFamily="34" charset="0"/>
                <a:ea typeface="Times New Roman" pitchFamily="18" charset="0"/>
                <a:cs typeface="Arial" pitchFamily="34" charset="0"/>
              </a:rPr>
              <a:t>proteins</a:t>
            </a:r>
            <a:r>
              <a:rPr lang="en-US" sz="2800" dirty="0">
                <a:latin typeface="Calibri" pitchFamily="34" charset="0"/>
                <a:ea typeface="Times New Roman" pitchFamily="18" charset="0"/>
                <a:cs typeface="Arial" pitchFamily="34" charset="0"/>
              </a:rPr>
              <a:t> are made by </a:t>
            </a:r>
            <a:r>
              <a:rPr lang="en-US" sz="2800" b="1" u="sng" dirty="0">
                <a:solidFill>
                  <a:srgbClr val="FFFF00"/>
                </a:solidFill>
                <a:latin typeface="Calibri" pitchFamily="34" charset="0"/>
                <a:ea typeface="Times New Roman" pitchFamily="18" charset="0"/>
                <a:cs typeface="Arial" pitchFamily="34" charset="0"/>
              </a:rPr>
              <a:t>combining</a:t>
            </a:r>
            <a:r>
              <a:rPr lang="en-US" sz="2800" b="1" dirty="0">
                <a:solidFill>
                  <a:srgbClr val="C00000"/>
                </a:solidFill>
                <a:latin typeface="Calibri" pitchFamily="34" charset="0"/>
                <a:ea typeface="Times New Roman" pitchFamily="18" charset="0"/>
                <a:cs typeface="Arial" pitchFamily="34" charset="0"/>
              </a:rPr>
              <a:t> </a:t>
            </a:r>
            <a:r>
              <a:rPr lang="en-US" sz="2800" dirty="0">
                <a:latin typeface="Calibri" pitchFamily="34" charset="0"/>
                <a:ea typeface="Times New Roman" pitchFamily="18" charset="0"/>
                <a:cs typeface="Arial" pitchFamily="34" charset="0"/>
              </a:rPr>
              <a:t>these 20 amino acids in different combinations</a:t>
            </a:r>
            <a:endParaRPr lang="en-US" sz="2800" dirty="0">
              <a:latin typeface="Arial" pitchFamily="34" charset="0"/>
              <a:cs typeface="Arial" pitchFamily="34" charset="0"/>
            </a:endParaRPr>
          </a:p>
        </p:txBody>
      </p:sp>
      <p:sp>
        <p:nvSpPr>
          <p:cNvPr id="3" name="Oval 2">
            <a:extLst>
              <a:ext uri="{FF2B5EF4-FFF2-40B4-BE49-F238E27FC236}">
                <a16:creationId xmlns:a16="http://schemas.microsoft.com/office/drawing/2014/main" id="{99502D47-8918-96B1-320B-C181EBA2A27C}"/>
              </a:ext>
            </a:extLst>
          </p:cNvPr>
          <p:cNvSpPr/>
          <p:nvPr/>
        </p:nvSpPr>
        <p:spPr>
          <a:xfrm>
            <a:off x="6414445" y="736977"/>
            <a:ext cx="5732060" cy="618926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98" name="Picture 2" descr="http://nobelprize.org/nobel_prizes/medicine/laureates/1993/illpres/protmol-aminoacid-v4.gif"/>
          <p:cNvPicPr>
            <a:picLocks noChangeAspect="1" noChangeArrowheads="1"/>
          </p:cNvPicPr>
          <p:nvPr/>
        </p:nvPicPr>
        <p:blipFill>
          <a:blip r:embed="rId3" cstate="print"/>
          <a:srcRect/>
          <a:stretch>
            <a:fillRect/>
          </a:stretch>
        </p:blipFill>
        <p:spPr bwMode="auto">
          <a:xfrm>
            <a:off x="7059304" y="1555844"/>
            <a:ext cx="4186451" cy="4521367"/>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3" name="Rectangle 1"/>
          <p:cNvSpPr>
            <a:spLocks noChangeArrowheads="1"/>
          </p:cNvSpPr>
          <p:nvPr/>
        </p:nvSpPr>
        <p:spPr bwMode="auto">
          <a:xfrm>
            <a:off x="1752600" y="228600"/>
            <a:ext cx="8458200" cy="52322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231775" indent="-231775" defTabSz="914400" fontAlgn="base">
              <a:spcBef>
                <a:spcPct val="0"/>
              </a:spcBef>
              <a:spcAft>
                <a:spcPct val="0"/>
              </a:spcAft>
              <a:buFontTx/>
              <a:buChar char="•"/>
            </a:pPr>
            <a:r>
              <a:rPr lang="en-US" sz="2800" dirty="0">
                <a:latin typeface="Calibri" pitchFamily="34" charset="0"/>
                <a:ea typeface="Times New Roman" pitchFamily="18" charset="0"/>
                <a:cs typeface="Arial" pitchFamily="34" charset="0"/>
              </a:rPr>
              <a:t>Proteins are manufactured (made) by the </a:t>
            </a:r>
            <a:r>
              <a:rPr lang="en-US" sz="2800" b="1" u="sng" dirty="0">
                <a:solidFill>
                  <a:srgbClr val="C00000"/>
                </a:solidFill>
                <a:latin typeface="Calibri" pitchFamily="34" charset="0"/>
                <a:ea typeface="Times New Roman" pitchFamily="18" charset="0"/>
                <a:cs typeface="Arial" pitchFamily="34" charset="0"/>
              </a:rPr>
              <a:t>ribosomes</a:t>
            </a:r>
            <a:endParaRPr lang="en-US" sz="2800" dirty="0">
              <a:latin typeface="Arial" pitchFamily="34" charset="0"/>
              <a:cs typeface="Arial" pitchFamily="34" charset="0"/>
            </a:endParaRPr>
          </a:p>
        </p:txBody>
      </p:sp>
      <p:pic>
        <p:nvPicPr>
          <p:cNvPr id="3075" name="Picture 3" descr="http://www.stanford.edu/group/pandegroup/folding/education/Assets/ribosomes.gif"/>
          <p:cNvPicPr>
            <a:picLocks noChangeAspect="1" noChangeArrowheads="1"/>
          </p:cNvPicPr>
          <p:nvPr/>
        </p:nvPicPr>
        <p:blipFill>
          <a:blip r:embed="rId2" cstate="print"/>
          <a:srcRect/>
          <a:stretch>
            <a:fillRect/>
          </a:stretch>
        </p:blipFill>
        <p:spPr bwMode="auto">
          <a:xfrm>
            <a:off x="1524000" y="762000"/>
            <a:ext cx="4191000" cy="3699054"/>
          </a:xfrm>
          <a:prstGeom prst="rect">
            <a:avLst/>
          </a:prstGeom>
          <a:noFill/>
        </p:spPr>
      </p:pic>
      <p:pic>
        <p:nvPicPr>
          <p:cNvPr id="3077" name="Picture 5" descr="http://upload.wikimedia.org/wikipedia/commons/thumb/b/b1/Ribosome_mRNA_translation_en.svg/651px-Ribosome_mRNA_translation_en.svg.png"/>
          <p:cNvPicPr>
            <a:picLocks noChangeAspect="1" noChangeArrowheads="1"/>
          </p:cNvPicPr>
          <p:nvPr/>
        </p:nvPicPr>
        <p:blipFill>
          <a:blip r:embed="rId3" cstate="print"/>
          <a:srcRect/>
          <a:stretch>
            <a:fillRect/>
          </a:stretch>
        </p:blipFill>
        <p:spPr bwMode="auto">
          <a:xfrm>
            <a:off x="5372350" y="2971800"/>
            <a:ext cx="5295651" cy="3733800"/>
          </a:xfrm>
          <a:prstGeom prst="rect">
            <a:avLst/>
          </a:prstGeom>
          <a:noFill/>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638B3C-9BC8-05C3-922B-2A22030CDCB7}"/>
              </a:ext>
            </a:extLst>
          </p:cNvPr>
          <p:cNvSpPr>
            <a:spLocks noGrp="1"/>
          </p:cNvSpPr>
          <p:nvPr>
            <p:ph type="title"/>
          </p:nvPr>
        </p:nvSpPr>
        <p:spPr/>
        <p:txBody>
          <a:bodyPr/>
          <a:lstStyle/>
          <a:p>
            <a:r>
              <a:rPr lang="en-US" dirty="0"/>
              <a:t>Disclaimer </a:t>
            </a:r>
          </a:p>
        </p:txBody>
      </p:sp>
      <p:sp>
        <p:nvSpPr>
          <p:cNvPr id="3" name="Content Placeholder 2">
            <a:extLst>
              <a:ext uri="{FF2B5EF4-FFF2-40B4-BE49-F238E27FC236}">
                <a16:creationId xmlns:a16="http://schemas.microsoft.com/office/drawing/2014/main" id="{1AE0F1D9-5A0D-BFFE-98A9-BAB05E7E5A8C}"/>
              </a:ext>
            </a:extLst>
          </p:cNvPr>
          <p:cNvSpPr>
            <a:spLocks noGrp="1"/>
          </p:cNvSpPr>
          <p:nvPr>
            <p:ph idx="1"/>
          </p:nvPr>
        </p:nvSpPr>
        <p:spPr>
          <a:xfrm>
            <a:off x="838200" y="2825087"/>
            <a:ext cx="10515600" cy="3351875"/>
          </a:xfrm>
        </p:spPr>
        <p:txBody>
          <a:bodyPr/>
          <a:lstStyle/>
          <a:p>
            <a:pPr marL="0" indent="0">
              <a:buNone/>
            </a:pPr>
            <a:r>
              <a:rPr lang="en-US" dirty="0"/>
              <a:t>The images and the content of this presentation are not my creative piece of work. They were created by others and assembled by me to make up the content of this course. </a:t>
            </a:r>
          </a:p>
        </p:txBody>
      </p:sp>
    </p:spTree>
    <p:extLst>
      <p:ext uri="{BB962C8B-B14F-4D97-AF65-F5344CB8AC3E}">
        <p14:creationId xmlns:p14="http://schemas.microsoft.com/office/powerpoint/2010/main" val="27063561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Learn Ribosomes and Centrioles in 2 minutes.">
            <a:extLst>
              <a:ext uri="{FF2B5EF4-FFF2-40B4-BE49-F238E27FC236}">
                <a16:creationId xmlns:a16="http://schemas.microsoft.com/office/drawing/2014/main" id="{556F7436-42C1-B45C-C010-D8187BF9EF9C}"/>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629502" y="0"/>
            <a:ext cx="8932996" cy="68734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55427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20FD016-8755-171B-78C3-406DFB761F85}"/>
              </a:ext>
            </a:extLst>
          </p:cNvPr>
          <p:cNvSpPr/>
          <p:nvPr/>
        </p:nvSpPr>
        <p:spPr>
          <a:xfrm>
            <a:off x="807491" y="1787856"/>
            <a:ext cx="10574741" cy="495413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29A9CBC-D0A4-1AB1-C3AF-3607BBBFB9EF}"/>
              </a:ext>
            </a:extLst>
          </p:cNvPr>
          <p:cNvSpPr>
            <a:spLocks noGrp="1"/>
          </p:cNvSpPr>
          <p:nvPr>
            <p:ph type="title"/>
          </p:nvPr>
        </p:nvSpPr>
        <p:spPr/>
        <p:txBody>
          <a:bodyPr/>
          <a:lstStyle/>
          <a:p>
            <a:r>
              <a:rPr lang="en-US" b="1" u="sng" dirty="0"/>
              <a:t>Initiation </a:t>
            </a:r>
          </a:p>
        </p:txBody>
      </p:sp>
      <p:pic>
        <p:nvPicPr>
          <p:cNvPr id="20482" name="Picture 2" descr="Stages of translation (article) | Khan Academy">
            <a:extLst>
              <a:ext uri="{FF2B5EF4-FFF2-40B4-BE49-F238E27FC236}">
                <a16:creationId xmlns:a16="http://schemas.microsoft.com/office/drawing/2014/main" id="{FDE9C489-7FA7-874C-3A6C-BDB1F04D6B11}"/>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1961" t="15267" r="2120" b="4962"/>
          <a:stretch/>
        </p:blipFill>
        <p:spPr bwMode="auto">
          <a:xfrm>
            <a:off x="804718" y="2579428"/>
            <a:ext cx="10582564" cy="30298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88485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1BFA231-670E-10EC-B208-773F7DE3D11E}"/>
              </a:ext>
            </a:extLst>
          </p:cNvPr>
          <p:cNvSpPr/>
          <p:nvPr/>
        </p:nvSpPr>
        <p:spPr>
          <a:xfrm>
            <a:off x="807491" y="1787856"/>
            <a:ext cx="10574741" cy="495413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C1444BF-B046-5ADE-C0BF-10DA2D65E020}"/>
              </a:ext>
            </a:extLst>
          </p:cNvPr>
          <p:cNvSpPr>
            <a:spLocks noGrp="1"/>
          </p:cNvSpPr>
          <p:nvPr>
            <p:ph type="title"/>
          </p:nvPr>
        </p:nvSpPr>
        <p:spPr/>
        <p:txBody>
          <a:bodyPr/>
          <a:lstStyle/>
          <a:p>
            <a:r>
              <a:rPr lang="en-US" b="1" u="sng" dirty="0"/>
              <a:t>Elongation</a:t>
            </a:r>
          </a:p>
        </p:txBody>
      </p:sp>
      <p:pic>
        <p:nvPicPr>
          <p:cNvPr id="21506" name="Picture 2" descr="Overview of translation (article) | Khan Academy">
            <a:extLst>
              <a:ext uri="{FF2B5EF4-FFF2-40B4-BE49-F238E27FC236}">
                <a16:creationId xmlns:a16="http://schemas.microsoft.com/office/drawing/2014/main" id="{71C84A5A-8A2E-1B02-C72F-68FB55BC9DC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218723" y="1797960"/>
            <a:ext cx="5754554" cy="5060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908570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18FA1F-85FF-4ED7-4C23-B89C2DC0A79C}"/>
              </a:ext>
            </a:extLst>
          </p:cNvPr>
          <p:cNvSpPr>
            <a:spLocks noGrp="1"/>
          </p:cNvSpPr>
          <p:nvPr>
            <p:ph type="title"/>
          </p:nvPr>
        </p:nvSpPr>
        <p:spPr/>
        <p:txBody>
          <a:bodyPr/>
          <a:lstStyle/>
          <a:p>
            <a:r>
              <a:rPr lang="en-US" b="1" u="sng" dirty="0"/>
              <a:t>Termination</a:t>
            </a:r>
          </a:p>
        </p:txBody>
      </p:sp>
      <p:pic>
        <p:nvPicPr>
          <p:cNvPr id="22530" name="Picture 2" descr="Termination - Protein Synthesis-Translation">
            <a:extLst>
              <a:ext uri="{FF2B5EF4-FFF2-40B4-BE49-F238E27FC236}">
                <a16:creationId xmlns:a16="http://schemas.microsoft.com/office/drawing/2014/main" id="{BF63B033-3EE8-ED42-8938-42E9F0940382}"/>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30661" y="2094114"/>
            <a:ext cx="11538231" cy="39518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78947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http://bioephemera.com/wp-content/uploads/2007/03/image003.jpg"/>
          <p:cNvPicPr/>
          <p:nvPr/>
        </p:nvPicPr>
        <p:blipFill>
          <a:blip r:embed="rId2" cstate="print"/>
          <a:srcRect/>
          <a:stretch>
            <a:fillRect/>
          </a:stretch>
        </p:blipFill>
        <p:spPr bwMode="auto">
          <a:xfrm>
            <a:off x="6532732" y="1542197"/>
            <a:ext cx="4871682" cy="4350223"/>
          </a:xfrm>
          <a:prstGeom prst="rect">
            <a:avLst/>
          </a:prstGeom>
          <a:noFill/>
          <a:ln w="9525">
            <a:noFill/>
            <a:miter lim="800000"/>
            <a:headEnd/>
            <a:tailEnd/>
          </a:ln>
        </p:spPr>
      </p:pic>
      <p:sp>
        <p:nvSpPr>
          <p:cNvPr id="5" name="Rectangle 4"/>
          <p:cNvSpPr/>
          <p:nvPr/>
        </p:nvSpPr>
        <p:spPr>
          <a:xfrm>
            <a:off x="1790700" y="889380"/>
            <a:ext cx="8610600" cy="523220"/>
          </a:xfrm>
          <a:prstGeom prst="rect">
            <a:avLst/>
          </a:prstGeom>
        </p:spPr>
        <p:txBody>
          <a:bodyPr wrap="square">
            <a:spAutoFit/>
          </a:bodyPr>
          <a:lstStyle/>
          <a:p>
            <a:pPr lvl="0" algn="ctr" eaLnBrk="0" fontAlgn="base" hangingPunct="0">
              <a:spcBef>
                <a:spcPct val="0"/>
              </a:spcBef>
              <a:spcAft>
                <a:spcPct val="0"/>
              </a:spcAft>
            </a:pPr>
            <a:r>
              <a:rPr lang="en-US" sz="2800" b="1" dirty="0">
                <a:latin typeface="Calibri" pitchFamily="34" charset="0"/>
                <a:ea typeface="Times New Roman" pitchFamily="18" charset="0"/>
                <a:cs typeface="Arial" pitchFamily="34" charset="0"/>
              </a:rPr>
              <a:t>UCCAUGAACGACUAAACG</a:t>
            </a:r>
          </a:p>
        </p:txBody>
      </p:sp>
      <p:sp>
        <p:nvSpPr>
          <p:cNvPr id="2" name="Rectangle 1">
            <a:extLst>
              <a:ext uri="{FF2B5EF4-FFF2-40B4-BE49-F238E27FC236}">
                <a16:creationId xmlns:a16="http://schemas.microsoft.com/office/drawing/2014/main" id="{D135D5A7-4B8B-489D-0775-DD14C85355B2}"/>
              </a:ext>
            </a:extLst>
          </p:cNvPr>
          <p:cNvSpPr/>
          <p:nvPr/>
        </p:nvSpPr>
        <p:spPr>
          <a:xfrm>
            <a:off x="1790700" y="5286234"/>
            <a:ext cx="8610600" cy="1384995"/>
          </a:xfrm>
          <a:prstGeom prst="rect">
            <a:avLst/>
          </a:prstGeom>
        </p:spPr>
        <p:txBody>
          <a:bodyPr wrap="square">
            <a:spAutoFit/>
          </a:bodyPr>
          <a:lstStyle/>
          <a:p>
            <a:pPr lvl="0" algn="ctr" eaLnBrk="0" fontAlgn="base" hangingPunct="0">
              <a:spcBef>
                <a:spcPct val="0"/>
              </a:spcBef>
              <a:spcAft>
                <a:spcPct val="0"/>
              </a:spcAft>
            </a:pPr>
            <a:endParaRPr lang="en-US" sz="2800" b="1" dirty="0">
              <a:latin typeface="Calibri" pitchFamily="34" charset="0"/>
              <a:ea typeface="Times New Roman" pitchFamily="18" charset="0"/>
              <a:cs typeface="Arial" pitchFamily="34" charset="0"/>
            </a:endParaRPr>
          </a:p>
          <a:p>
            <a:pPr indent="457200" algn="ctr" eaLnBrk="0" fontAlgn="base" hangingPunct="0">
              <a:spcBef>
                <a:spcPct val="0"/>
              </a:spcBef>
              <a:spcAft>
                <a:spcPct val="0"/>
              </a:spcAft>
              <a:tabLst>
                <a:tab pos="971550" algn="l"/>
              </a:tabLst>
            </a:pPr>
            <a:endParaRPr lang="en-US" sz="2800" dirty="0">
              <a:latin typeface="Arial" pitchFamily="34" charset="0"/>
              <a:cs typeface="Arial" pitchFamily="34" charset="0"/>
            </a:endParaRPr>
          </a:p>
          <a:p>
            <a:pPr lvl="0" eaLnBrk="0" fontAlgn="base" hangingPunct="0">
              <a:spcBef>
                <a:spcPct val="0"/>
              </a:spcBef>
              <a:spcAft>
                <a:spcPct val="0"/>
              </a:spcAft>
            </a:pPr>
            <a:r>
              <a:rPr lang="en-US" sz="2800" u="sng" dirty="0">
                <a:latin typeface="Calibri" pitchFamily="34" charset="0"/>
                <a:ea typeface="Times New Roman" pitchFamily="18" charset="0"/>
                <a:cs typeface="Arial" pitchFamily="34" charset="0"/>
              </a:rPr>
              <a:t>___________</a:t>
            </a:r>
            <a:r>
              <a:rPr lang="en-US" sz="2800" dirty="0">
                <a:latin typeface="Calibri" pitchFamily="34" charset="0"/>
                <a:ea typeface="Times New Roman" pitchFamily="18" charset="0"/>
                <a:cs typeface="Arial" pitchFamily="34" charset="0"/>
              </a:rPr>
              <a:t>/</a:t>
            </a:r>
            <a:r>
              <a:rPr lang="en-US" sz="2800" u="sng" dirty="0">
                <a:latin typeface="Calibri" pitchFamily="34" charset="0"/>
                <a:ea typeface="Times New Roman" pitchFamily="18" charset="0"/>
                <a:cs typeface="Arial" pitchFamily="34" charset="0"/>
              </a:rPr>
              <a:t>___________</a:t>
            </a:r>
            <a:r>
              <a:rPr lang="en-US" sz="2800" dirty="0">
                <a:latin typeface="Calibri" pitchFamily="34" charset="0"/>
                <a:ea typeface="Times New Roman" pitchFamily="18" charset="0"/>
                <a:cs typeface="Arial" pitchFamily="34" charset="0"/>
              </a:rPr>
              <a:t>/</a:t>
            </a:r>
            <a:r>
              <a:rPr lang="en-US" sz="2800" u="sng" dirty="0">
                <a:latin typeface="Calibri" pitchFamily="34" charset="0"/>
                <a:ea typeface="Times New Roman" pitchFamily="18" charset="0"/>
                <a:cs typeface="Arial" pitchFamily="34" charset="0"/>
              </a:rPr>
              <a:t>___________</a:t>
            </a:r>
            <a:r>
              <a:rPr lang="en-US" sz="2800" dirty="0">
                <a:latin typeface="Calibri" pitchFamily="34" charset="0"/>
                <a:ea typeface="Times New Roman" pitchFamily="18" charset="0"/>
                <a:cs typeface="Arial" pitchFamily="34" charset="0"/>
              </a:rPr>
              <a:t>/</a:t>
            </a:r>
            <a:r>
              <a:rPr lang="en-US" sz="2800" u="sng" dirty="0">
                <a:latin typeface="Calibri" pitchFamily="34" charset="0"/>
                <a:ea typeface="Times New Roman" pitchFamily="18" charset="0"/>
                <a:cs typeface="Arial" pitchFamily="34" charset="0"/>
              </a:rPr>
              <a:t>____________</a:t>
            </a:r>
            <a:endParaRPr lang="en-US" sz="2800" dirty="0">
              <a:latin typeface="Arial" pitchFamily="34" charset="0"/>
              <a:cs typeface="Arial" pitchFamily="34" charset="0"/>
            </a:endParaRPr>
          </a:p>
        </p:txBody>
      </p:sp>
      <p:sp>
        <p:nvSpPr>
          <p:cNvPr id="13" name="Rectangle 12">
            <a:extLst>
              <a:ext uri="{FF2B5EF4-FFF2-40B4-BE49-F238E27FC236}">
                <a16:creationId xmlns:a16="http://schemas.microsoft.com/office/drawing/2014/main" id="{6213B14E-5B1E-5A07-7308-F92616EF6F6D}"/>
              </a:ext>
            </a:extLst>
          </p:cNvPr>
          <p:cNvSpPr/>
          <p:nvPr/>
        </p:nvSpPr>
        <p:spPr>
          <a:xfrm>
            <a:off x="1790700" y="236560"/>
            <a:ext cx="8610600" cy="523220"/>
          </a:xfrm>
          <a:prstGeom prst="rect">
            <a:avLst/>
          </a:prstGeom>
        </p:spPr>
        <p:txBody>
          <a:bodyPr wrap="square">
            <a:spAutoFit/>
          </a:bodyPr>
          <a:lstStyle/>
          <a:p>
            <a:pPr lvl="0" algn="ctr" eaLnBrk="0" fontAlgn="base" hangingPunct="0">
              <a:spcBef>
                <a:spcPct val="0"/>
              </a:spcBef>
              <a:spcAft>
                <a:spcPct val="0"/>
              </a:spcAft>
            </a:pPr>
            <a:r>
              <a:rPr lang="en-US" sz="2800" b="1" dirty="0">
                <a:latin typeface="Calibri" pitchFamily="34" charset="0"/>
                <a:ea typeface="Times New Roman" pitchFamily="18" charset="0"/>
                <a:cs typeface="Arial" pitchFamily="34" charset="0"/>
              </a:rPr>
              <a:t>Translation example</a:t>
            </a:r>
          </a:p>
        </p:txBody>
      </p:sp>
      <p:pic>
        <p:nvPicPr>
          <p:cNvPr id="16386" name="Picture 2" descr="Darwin1">
            <a:extLst>
              <a:ext uri="{FF2B5EF4-FFF2-40B4-BE49-F238E27FC236}">
                <a16:creationId xmlns:a16="http://schemas.microsoft.com/office/drawing/2014/main" id="{F24A26E7-8C4A-46F5-8170-5266CE50CC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7029" y="1583140"/>
            <a:ext cx="6245703" cy="426321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http://bioephemera.com/wp-content/uploads/2007/03/image003.jpg"/>
          <p:cNvPicPr/>
          <p:nvPr/>
        </p:nvPicPr>
        <p:blipFill>
          <a:blip r:embed="rId2" cstate="print"/>
          <a:srcRect/>
          <a:stretch>
            <a:fillRect/>
          </a:stretch>
        </p:blipFill>
        <p:spPr bwMode="auto">
          <a:xfrm>
            <a:off x="6532732" y="1542197"/>
            <a:ext cx="4871682" cy="4350223"/>
          </a:xfrm>
          <a:prstGeom prst="rect">
            <a:avLst/>
          </a:prstGeom>
          <a:noFill/>
          <a:ln w="9525">
            <a:noFill/>
            <a:miter lim="800000"/>
            <a:headEnd/>
            <a:tailEnd/>
          </a:ln>
        </p:spPr>
      </p:pic>
      <p:sp>
        <p:nvSpPr>
          <p:cNvPr id="5" name="Rectangle 4"/>
          <p:cNvSpPr/>
          <p:nvPr/>
        </p:nvSpPr>
        <p:spPr>
          <a:xfrm>
            <a:off x="1790700" y="889380"/>
            <a:ext cx="8610600" cy="523220"/>
          </a:xfrm>
          <a:prstGeom prst="rect">
            <a:avLst/>
          </a:prstGeom>
        </p:spPr>
        <p:txBody>
          <a:bodyPr wrap="square">
            <a:spAutoFit/>
          </a:bodyPr>
          <a:lstStyle/>
          <a:p>
            <a:pPr lvl="0" algn="ctr" eaLnBrk="0" fontAlgn="base" hangingPunct="0">
              <a:spcBef>
                <a:spcPct val="0"/>
              </a:spcBef>
              <a:spcAft>
                <a:spcPct val="0"/>
              </a:spcAft>
            </a:pPr>
            <a:r>
              <a:rPr lang="en-US" sz="2800" b="1" dirty="0">
                <a:latin typeface="Calibri" pitchFamily="34" charset="0"/>
                <a:ea typeface="Times New Roman" pitchFamily="18" charset="0"/>
                <a:cs typeface="Arial" pitchFamily="34" charset="0"/>
              </a:rPr>
              <a:t>UCC AUG AAC GAC UAA ACG</a:t>
            </a:r>
          </a:p>
        </p:txBody>
      </p:sp>
      <p:sp>
        <p:nvSpPr>
          <p:cNvPr id="2" name="Rectangle 1">
            <a:extLst>
              <a:ext uri="{FF2B5EF4-FFF2-40B4-BE49-F238E27FC236}">
                <a16:creationId xmlns:a16="http://schemas.microsoft.com/office/drawing/2014/main" id="{D135D5A7-4B8B-489D-0775-DD14C85355B2}"/>
              </a:ext>
            </a:extLst>
          </p:cNvPr>
          <p:cNvSpPr/>
          <p:nvPr/>
        </p:nvSpPr>
        <p:spPr>
          <a:xfrm>
            <a:off x="1790700" y="5286234"/>
            <a:ext cx="8610600" cy="1384995"/>
          </a:xfrm>
          <a:prstGeom prst="rect">
            <a:avLst/>
          </a:prstGeom>
        </p:spPr>
        <p:txBody>
          <a:bodyPr wrap="square">
            <a:spAutoFit/>
          </a:bodyPr>
          <a:lstStyle/>
          <a:p>
            <a:pPr lvl="0" algn="ctr" eaLnBrk="0" fontAlgn="base" hangingPunct="0">
              <a:spcBef>
                <a:spcPct val="0"/>
              </a:spcBef>
              <a:spcAft>
                <a:spcPct val="0"/>
              </a:spcAft>
            </a:pPr>
            <a:endParaRPr lang="en-US" sz="2800" b="1" dirty="0">
              <a:latin typeface="Calibri" pitchFamily="34" charset="0"/>
              <a:ea typeface="Times New Roman" pitchFamily="18" charset="0"/>
              <a:cs typeface="Arial" pitchFamily="34" charset="0"/>
            </a:endParaRPr>
          </a:p>
          <a:p>
            <a:pPr indent="457200" algn="ctr" eaLnBrk="0" fontAlgn="base" hangingPunct="0">
              <a:spcBef>
                <a:spcPct val="0"/>
              </a:spcBef>
              <a:spcAft>
                <a:spcPct val="0"/>
              </a:spcAft>
              <a:tabLst>
                <a:tab pos="971550" algn="l"/>
              </a:tabLst>
            </a:pPr>
            <a:endParaRPr lang="en-US" sz="2800" dirty="0">
              <a:latin typeface="Arial" pitchFamily="34" charset="0"/>
              <a:cs typeface="Arial" pitchFamily="34" charset="0"/>
            </a:endParaRPr>
          </a:p>
          <a:p>
            <a:pPr lvl="0" eaLnBrk="0" fontAlgn="base" hangingPunct="0">
              <a:spcBef>
                <a:spcPct val="0"/>
              </a:spcBef>
              <a:spcAft>
                <a:spcPct val="0"/>
              </a:spcAft>
            </a:pPr>
            <a:r>
              <a:rPr lang="en-US" sz="2800" u="sng" dirty="0">
                <a:latin typeface="Calibri" pitchFamily="34" charset="0"/>
                <a:ea typeface="Times New Roman" pitchFamily="18" charset="0"/>
                <a:cs typeface="Arial" pitchFamily="34" charset="0"/>
              </a:rPr>
              <a:t>___________</a:t>
            </a:r>
            <a:r>
              <a:rPr lang="en-US" sz="2800" dirty="0">
                <a:latin typeface="Calibri" pitchFamily="34" charset="0"/>
                <a:ea typeface="Times New Roman" pitchFamily="18" charset="0"/>
                <a:cs typeface="Arial" pitchFamily="34" charset="0"/>
              </a:rPr>
              <a:t>/</a:t>
            </a:r>
            <a:r>
              <a:rPr lang="en-US" sz="2800" u="sng" dirty="0">
                <a:latin typeface="Calibri" pitchFamily="34" charset="0"/>
                <a:ea typeface="Times New Roman" pitchFamily="18" charset="0"/>
                <a:cs typeface="Arial" pitchFamily="34" charset="0"/>
              </a:rPr>
              <a:t>___________</a:t>
            </a:r>
            <a:r>
              <a:rPr lang="en-US" sz="2800" dirty="0">
                <a:latin typeface="Calibri" pitchFamily="34" charset="0"/>
                <a:ea typeface="Times New Roman" pitchFamily="18" charset="0"/>
                <a:cs typeface="Arial" pitchFamily="34" charset="0"/>
              </a:rPr>
              <a:t>/</a:t>
            </a:r>
            <a:r>
              <a:rPr lang="en-US" sz="2800" u="sng" dirty="0">
                <a:latin typeface="Calibri" pitchFamily="34" charset="0"/>
                <a:ea typeface="Times New Roman" pitchFamily="18" charset="0"/>
                <a:cs typeface="Arial" pitchFamily="34" charset="0"/>
              </a:rPr>
              <a:t>___________</a:t>
            </a:r>
            <a:r>
              <a:rPr lang="en-US" sz="2800" dirty="0">
                <a:latin typeface="Calibri" pitchFamily="34" charset="0"/>
                <a:ea typeface="Times New Roman" pitchFamily="18" charset="0"/>
                <a:cs typeface="Arial" pitchFamily="34" charset="0"/>
              </a:rPr>
              <a:t>/</a:t>
            </a:r>
            <a:r>
              <a:rPr lang="en-US" sz="2800" u="sng" dirty="0">
                <a:latin typeface="Calibri" pitchFamily="34" charset="0"/>
                <a:ea typeface="Times New Roman" pitchFamily="18" charset="0"/>
                <a:cs typeface="Arial" pitchFamily="34" charset="0"/>
              </a:rPr>
              <a:t>____________</a:t>
            </a:r>
            <a:endParaRPr lang="en-US" sz="2800" dirty="0">
              <a:latin typeface="Arial" pitchFamily="34" charset="0"/>
              <a:cs typeface="Arial" pitchFamily="34" charset="0"/>
            </a:endParaRPr>
          </a:p>
        </p:txBody>
      </p:sp>
      <p:sp>
        <p:nvSpPr>
          <p:cNvPr id="13" name="Rectangle 12">
            <a:extLst>
              <a:ext uri="{FF2B5EF4-FFF2-40B4-BE49-F238E27FC236}">
                <a16:creationId xmlns:a16="http://schemas.microsoft.com/office/drawing/2014/main" id="{6213B14E-5B1E-5A07-7308-F92616EF6F6D}"/>
              </a:ext>
            </a:extLst>
          </p:cNvPr>
          <p:cNvSpPr/>
          <p:nvPr/>
        </p:nvSpPr>
        <p:spPr>
          <a:xfrm>
            <a:off x="1790700" y="236560"/>
            <a:ext cx="8610600" cy="523220"/>
          </a:xfrm>
          <a:prstGeom prst="rect">
            <a:avLst/>
          </a:prstGeom>
        </p:spPr>
        <p:txBody>
          <a:bodyPr wrap="square">
            <a:spAutoFit/>
          </a:bodyPr>
          <a:lstStyle/>
          <a:p>
            <a:pPr lvl="0" algn="ctr" eaLnBrk="0" fontAlgn="base" hangingPunct="0">
              <a:spcBef>
                <a:spcPct val="0"/>
              </a:spcBef>
              <a:spcAft>
                <a:spcPct val="0"/>
              </a:spcAft>
            </a:pPr>
            <a:r>
              <a:rPr lang="en-US" sz="2800" b="1" dirty="0">
                <a:latin typeface="Calibri" pitchFamily="34" charset="0"/>
                <a:ea typeface="Times New Roman" pitchFamily="18" charset="0"/>
                <a:cs typeface="Arial" pitchFamily="34" charset="0"/>
              </a:rPr>
              <a:t>Translation example</a:t>
            </a:r>
          </a:p>
        </p:txBody>
      </p:sp>
      <p:pic>
        <p:nvPicPr>
          <p:cNvPr id="16386" name="Picture 2" descr="Darwin1">
            <a:extLst>
              <a:ext uri="{FF2B5EF4-FFF2-40B4-BE49-F238E27FC236}">
                <a16:creationId xmlns:a16="http://schemas.microsoft.com/office/drawing/2014/main" id="{F24A26E7-8C4A-46F5-8170-5266CE50CC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7029" y="1583140"/>
            <a:ext cx="6245703" cy="42632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82634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http://bioephemera.com/wp-content/uploads/2007/03/image003.jpg"/>
          <p:cNvPicPr/>
          <p:nvPr/>
        </p:nvPicPr>
        <p:blipFill>
          <a:blip r:embed="rId2" cstate="print"/>
          <a:srcRect/>
          <a:stretch>
            <a:fillRect/>
          </a:stretch>
        </p:blipFill>
        <p:spPr bwMode="auto">
          <a:xfrm>
            <a:off x="6532732" y="1542197"/>
            <a:ext cx="4871682" cy="4350223"/>
          </a:xfrm>
          <a:prstGeom prst="rect">
            <a:avLst/>
          </a:prstGeom>
          <a:noFill/>
          <a:ln w="9525">
            <a:noFill/>
            <a:miter lim="800000"/>
            <a:headEnd/>
            <a:tailEnd/>
          </a:ln>
        </p:spPr>
      </p:pic>
      <p:sp>
        <p:nvSpPr>
          <p:cNvPr id="5" name="Rectangle 4"/>
          <p:cNvSpPr/>
          <p:nvPr/>
        </p:nvSpPr>
        <p:spPr>
          <a:xfrm>
            <a:off x="1790700" y="889380"/>
            <a:ext cx="8610600" cy="523220"/>
          </a:xfrm>
          <a:prstGeom prst="rect">
            <a:avLst/>
          </a:prstGeom>
        </p:spPr>
        <p:txBody>
          <a:bodyPr wrap="square">
            <a:spAutoFit/>
          </a:bodyPr>
          <a:lstStyle/>
          <a:p>
            <a:pPr lvl="0" algn="ctr" eaLnBrk="0" fontAlgn="base" hangingPunct="0">
              <a:spcBef>
                <a:spcPct val="0"/>
              </a:spcBef>
              <a:spcAft>
                <a:spcPct val="0"/>
              </a:spcAft>
            </a:pPr>
            <a:r>
              <a:rPr lang="en-US" sz="2800" b="1" dirty="0">
                <a:latin typeface="Calibri" pitchFamily="34" charset="0"/>
                <a:ea typeface="Times New Roman" pitchFamily="18" charset="0"/>
                <a:cs typeface="Arial" pitchFamily="34" charset="0"/>
              </a:rPr>
              <a:t>UCC AUG AAC GAC UAA ACG</a:t>
            </a:r>
          </a:p>
        </p:txBody>
      </p:sp>
      <p:sp>
        <p:nvSpPr>
          <p:cNvPr id="2" name="Rectangle 1">
            <a:extLst>
              <a:ext uri="{FF2B5EF4-FFF2-40B4-BE49-F238E27FC236}">
                <a16:creationId xmlns:a16="http://schemas.microsoft.com/office/drawing/2014/main" id="{D135D5A7-4B8B-489D-0775-DD14C85355B2}"/>
              </a:ext>
            </a:extLst>
          </p:cNvPr>
          <p:cNvSpPr/>
          <p:nvPr/>
        </p:nvSpPr>
        <p:spPr>
          <a:xfrm>
            <a:off x="1790700" y="5286234"/>
            <a:ext cx="8610600" cy="1384995"/>
          </a:xfrm>
          <a:prstGeom prst="rect">
            <a:avLst/>
          </a:prstGeom>
        </p:spPr>
        <p:txBody>
          <a:bodyPr wrap="square">
            <a:spAutoFit/>
          </a:bodyPr>
          <a:lstStyle/>
          <a:p>
            <a:pPr lvl="0" algn="ctr" eaLnBrk="0" fontAlgn="base" hangingPunct="0">
              <a:spcBef>
                <a:spcPct val="0"/>
              </a:spcBef>
              <a:spcAft>
                <a:spcPct val="0"/>
              </a:spcAft>
            </a:pPr>
            <a:endParaRPr lang="en-US" sz="2800" b="1" dirty="0">
              <a:latin typeface="Calibri" pitchFamily="34" charset="0"/>
              <a:ea typeface="Times New Roman" pitchFamily="18" charset="0"/>
              <a:cs typeface="Arial" pitchFamily="34" charset="0"/>
            </a:endParaRPr>
          </a:p>
          <a:p>
            <a:pPr indent="457200" algn="ctr" eaLnBrk="0" fontAlgn="base" hangingPunct="0">
              <a:spcBef>
                <a:spcPct val="0"/>
              </a:spcBef>
              <a:spcAft>
                <a:spcPct val="0"/>
              </a:spcAft>
              <a:tabLst>
                <a:tab pos="971550" algn="l"/>
              </a:tabLst>
            </a:pPr>
            <a:endParaRPr lang="en-US" sz="2800" dirty="0">
              <a:latin typeface="Arial" pitchFamily="34" charset="0"/>
              <a:cs typeface="Arial" pitchFamily="34" charset="0"/>
            </a:endParaRPr>
          </a:p>
          <a:p>
            <a:pPr lvl="0" eaLnBrk="0" fontAlgn="base" hangingPunct="0">
              <a:spcBef>
                <a:spcPct val="0"/>
              </a:spcBef>
              <a:spcAft>
                <a:spcPct val="0"/>
              </a:spcAft>
            </a:pPr>
            <a:r>
              <a:rPr lang="en-US" sz="2800" u="sng" dirty="0">
                <a:latin typeface="Calibri" pitchFamily="34" charset="0"/>
                <a:ea typeface="Times New Roman" pitchFamily="18" charset="0"/>
                <a:cs typeface="Arial" pitchFamily="34" charset="0"/>
              </a:rPr>
              <a:t>___________</a:t>
            </a:r>
            <a:r>
              <a:rPr lang="en-US" sz="2800" dirty="0">
                <a:latin typeface="Calibri" pitchFamily="34" charset="0"/>
                <a:ea typeface="Times New Roman" pitchFamily="18" charset="0"/>
                <a:cs typeface="Arial" pitchFamily="34" charset="0"/>
              </a:rPr>
              <a:t>/</a:t>
            </a:r>
            <a:r>
              <a:rPr lang="en-US" sz="2800" u="sng" dirty="0">
                <a:latin typeface="Calibri" pitchFamily="34" charset="0"/>
                <a:ea typeface="Times New Roman" pitchFamily="18" charset="0"/>
                <a:cs typeface="Arial" pitchFamily="34" charset="0"/>
              </a:rPr>
              <a:t>___________</a:t>
            </a:r>
            <a:r>
              <a:rPr lang="en-US" sz="2800" dirty="0">
                <a:latin typeface="Calibri" pitchFamily="34" charset="0"/>
                <a:ea typeface="Times New Roman" pitchFamily="18" charset="0"/>
                <a:cs typeface="Arial" pitchFamily="34" charset="0"/>
              </a:rPr>
              <a:t>/</a:t>
            </a:r>
            <a:r>
              <a:rPr lang="en-US" sz="2800" u="sng" dirty="0">
                <a:latin typeface="Calibri" pitchFamily="34" charset="0"/>
                <a:ea typeface="Times New Roman" pitchFamily="18" charset="0"/>
                <a:cs typeface="Arial" pitchFamily="34" charset="0"/>
              </a:rPr>
              <a:t>___________</a:t>
            </a:r>
            <a:r>
              <a:rPr lang="en-US" sz="2800" dirty="0">
                <a:latin typeface="Calibri" pitchFamily="34" charset="0"/>
                <a:ea typeface="Times New Roman" pitchFamily="18" charset="0"/>
                <a:cs typeface="Arial" pitchFamily="34" charset="0"/>
              </a:rPr>
              <a:t>/</a:t>
            </a:r>
            <a:r>
              <a:rPr lang="en-US" sz="2800" u="sng" dirty="0">
                <a:latin typeface="Calibri" pitchFamily="34" charset="0"/>
                <a:ea typeface="Times New Roman" pitchFamily="18" charset="0"/>
                <a:cs typeface="Arial" pitchFamily="34" charset="0"/>
              </a:rPr>
              <a:t>____________</a:t>
            </a:r>
            <a:endParaRPr lang="en-US" sz="2800" dirty="0">
              <a:latin typeface="Arial" pitchFamily="34" charset="0"/>
              <a:cs typeface="Arial" pitchFamily="34" charset="0"/>
            </a:endParaRPr>
          </a:p>
        </p:txBody>
      </p:sp>
      <p:sp>
        <p:nvSpPr>
          <p:cNvPr id="13" name="Rectangle 12">
            <a:extLst>
              <a:ext uri="{FF2B5EF4-FFF2-40B4-BE49-F238E27FC236}">
                <a16:creationId xmlns:a16="http://schemas.microsoft.com/office/drawing/2014/main" id="{6213B14E-5B1E-5A07-7308-F92616EF6F6D}"/>
              </a:ext>
            </a:extLst>
          </p:cNvPr>
          <p:cNvSpPr/>
          <p:nvPr/>
        </p:nvSpPr>
        <p:spPr>
          <a:xfrm>
            <a:off x="1790700" y="236560"/>
            <a:ext cx="8610600" cy="523220"/>
          </a:xfrm>
          <a:prstGeom prst="rect">
            <a:avLst/>
          </a:prstGeom>
        </p:spPr>
        <p:txBody>
          <a:bodyPr wrap="square">
            <a:spAutoFit/>
          </a:bodyPr>
          <a:lstStyle/>
          <a:p>
            <a:pPr lvl="0" algn="ctr" eaLnBrk="0" fontAlgn="base" hangingPunct="0">
              <a:spcBef>
                <a:spcPct val="0"/>
              </a:spcBef>
              <a:spcAft>
                <a:spcPct val="0"/>
              </a:spcAft>
            </a:pPr>
            <a:r>
              <a:rPr lang="en-US" sz="2800" b="1" dirty="0">
                <a:latin typeface="Calibri" pitchFamily="34" charset="0"/>
                <a:ea typeface="Times New Roman" pitchFamily="18" charset="0"/>
                <a:cs typeface="Arial" pitchFamily="34" charset="0"/>
              </a:rPr>
              <a:t>Translation example</a:t>
            </a:r>
          </a:p>
        </p:txBody>
      </p:sp>
      <p:pic>
        <p:nvPicPr>
          <p:cNvPr id="16386" name="Picture 2" descr="Darwin1">
            <a:extLst>
              <a:ext uri="{FF2B5EF4-FFF2-40B4-BE49-F238E27FC236}">
                <a16:creationId xmlns:a16="http://schemas.microsoft.com/office/drawing/2014/main" id="{F24A26E7-8C4A-46F5-8170-5266CE50CC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7029" y="1583140"/>
            <a:ext cx="6245703" cy="4263219"/>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F6ED9FA0-5A57-53D1-BBE6-9BA205410F25}"/>
              </a:ext>
            </a:extLst>
          </p:cNvPr>
          <p:cNvSpPr txBox="1"/>
          <p:nvPr/>
        </p:nvSpPr>
        <p:spPr>
          <a:xfrm>
            <a:off x="1866900" y="6124433"/>
            <a:ext cx="2133600" cy="523220"/>
          </a:xfrm>
          <a:prstGeom prst="rect">
            <a:avLst/>
          </a:prstGeom>
          <a:noFill/>
        </p:spPr>
        <p:txBody>
          <a:bodyPr wrap="square" rtlCol="0">
            <a:spAutoFit/>
          </a:bodyPr>
          <a:lstStyle/>
          <a:p>
            <a:r>
              <a:rPr lang="en-US" sz="2800" b="1" dirty="0" err="1">
                <a:solidFill>
                  <a:srgbClr val="FFFF00"/>
                </a:solidFill>
              </a:rPr>
              <a:t>Methionine</a:t>
            </a:r>
            <a:endParaRPr lang="en-US" sz="2800" b="1" dirty="0">
              <a:solidFill>
                <a:srgbClr val="FFFF00"/>
              </a:solidFill>
            </a:endParaRPr>
          </a:p>
        </p:txBody>
      </p:sp>
      <p:sp>
        <p:nvSpPr>
          <p:cNvPr id="8" name="TextBox 7">
            <a:extLst>
              <a:ext uri="{FF2B5EF4-FFF2-40B4-BE49-F238E27FC236}">
                <a16:creationId xmlns:a16="http://schemas.microsoft.com/office/drawing/2014/main" id="{D9EACDF5-7D37-BFAF-8701-42326CD5F100}"/>
              </a:ext>
            </a:extLst>
          </p:cNvPr>
          <p:cNvSpPr txBox="1"/>
          <p:nvPr/>
        </p:nvSpPr>
        <p:spPr>
          <a:xfrm>
            <a:off x="4076700" y="6124433"/>
            <a:ext cx="2057400" cy="523220"/>
          </a:xfrm>
          <a:prstGeom prst="rect">
            <a:avLst/>
          </a:prstGeom>
          <a:noFill/>
        </p:spPr>
        <p:txBody>
          <a:bodyPr wrap="square" rtlCol="0">
            <a:spAutoFit/>
          </a:bodyPr>
          <a:lstStyle/>
          <a:p>
            <a:r>
              <a:rPr lang="en-US" sz="2800" b="1" dirty="0" err="1">
                <a:solidFill>
                  <a:srgbClr val="FFFF00"/>
                </a:solidFill>
              </a:rPr>
              <a:t>Asparagine</a:t>
            </a:r>
            <a:endParaRPr lang="en-US" sz="2800" b="1" dirty="0">
              <a:solidFill>
                <a:srgbClr val="FFFF00"/>
              </a:solidFill>
            </a:endParaRPr>
          </a:p>
        </p:txBody>
      </p:sp>
      <p:sp>
        <p:nvSpPr>
          <p:cNvPr id="9" name="TextBox 8">
            <a:extLst>
              <a:ext uri="{FF2B5EF4-FFF2-40B4-BE49-F238E27FC236}">
                <a16:creationId xmlns:a16="http://schemas.microsoft.com/office/drawing/2014/main" id="{FF08441F-D951-4C9A-BCAC-BD23B8DFDE24}"/>
              </a:ext>
            </a:extLst>
          </p:cNvPr>
          <p:cNvSpPr txBox="1"/>
          <p:nvPr/>
        </p:nvSpPr>
        <p:spPr>
          <a:xfrm>
            <a:off x="5981700" y="6124433"/>
            <a:ext cx="2438400" cy="523220"/>
          </a:xfrm>
          <a:prstGeom prst="rect">
            <a:avLst/>
          </a:prstGeom>
          <a:noFill/>
        </p:spPr>
        <p:txBody>
          <a:bodyPr wrap="square" rtlCol="0">
            <a:spAutoFit/>
          </a:bodyPr>
          <a:lstStyle/>
          <a:p>
            <a:r>
              <a:rPr lang="en-US" sz="2800" b="1" dirty="0">
                <a:solidFill>
                  <a:srgbClr val="FFFF00"/>
                </a:solidFill>
              </a:rPr>
              <a:t>Aspartic Acid</a:t>
            </a:r>
          </a:p>
        </p:txBody>
      </p:sp>
      <p:sp>
        <p:nvSpPr>
          <p:cNvPr id="10" name="TextBox 9">
            <a:extLst>
              <a:ext uri="{FF2B5EF4-FFF2-40B4-BE49-F238E27FC236}">
                <a16:creationId xmlns:a16="http://schemas.microsoft.com/office/drawing/2014/main" id="{30EA3141-9762-45BD-98F8-6F131EDEB6FD}"/>
              </a:ext>
            </a:extLst>
          </p:cNvPr>
          <p:cNvSpPr txBox="1"/>
          <p:nvPr/>
        </p:nvSpPr>
        <p:spPr>
          <a:xfrm>
            <a:off x="8877300" y="6124433"/>
            <a:ext cx="1066800" cy="523220"/>
          </a:xfrm>
          <a:prstGeom prst="rect">
            <a:avLst/>
          </a:prstGeom>
          <a:noFill/>
        </p:spPr>
        <p:txBody>
          <a:bodyPr wrap="square" rtlCol="0">
            <a:spAutoFit/>
          </a:bodyPr>
          <a:lstStyle/>
          <a:p>
            <a:r>
              <a:rPr lang="en-US" sz="2800" b="1" dirty="0">
                <a:solidFill>
                  <a:srgbClr val="FFFF00"/>
                </a:solidFill>
              </a:rPr>
              <a:t>Stop</a:t>
            </a:r>
          </a:p>
        </p:txBody>
      </p:sp>
    </p:spTree>
    <p:extLst>
      <p:ext uri="{BB962C8B-B14F-4D97-AF65-F5344CB8AC3E}">
        <p14:creationId xmlns:p14="http://schemas.microsoft.com/office/powerpoint/2010/main" val="686414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1000"/>
                                        <p:tgtEl>
                                          <p:spTgt spid="8"/>
                                        </p:tgtEl>
                                      </p:cBhvr>
                                    </p:animEffect>
                                    <p:anim calcmode="lin" valueType="num">
                                      <p:cBhvr>
                                        <p:cTn id="15" dur="1000" fill="hold"/>
                                        <p:tgtEl>
                                          <p:spTgt spid="8"/>
                                        </p:tgtEl>
                                        <p:attrNameLst>
                                          <p:attrName>ppt_x</p:attrName>
                                        </p:attrNameLst>
                                      </p:cBhvr>
                                      <p:tavLst>
                                        <p:tav tm="0">
                                          <p:val>
                                            <p:strVal val="#ppt_x"/>
                                          </p:val>
                                        </p:tav>
                                        <p:tav tm="100000">
                                          <p:val>
                                            <p:strVal val="#ppt_x"/>
                                          </p:val>
                                        </p:tav>
                                      </p:tavLst>
                                    </p:anim>
                                    <p:anim calcmode="lin" valueType="num">
                                      <p:cBhvr>
                                        <p:cTn id="16"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7"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1000"/>
                                        <p:tgtEl>
                                          <p:spTgt spid="9"/>
                                        </p:tgtEl>
                                      </p:cBhvr>
                                    </p:animEffect>
                                    <p:anim calcmode="lin" valueType="num">
                                      <p:cBhvr>
                                        <p:cTn id="22" dur="1000" fill="hold"/>
                                        <p:tgtEl>
                                          <p:spTgt spid="9"/>
                                        </p:tgtEl>
                                        <p:attrNameLst>
                                          <p:attrName>ppt_x</p:attrName>
                                        </p:attrNameLst>
                                      </p:cBhvr>
                                      <p:tavLst>
                                        <p:tav tm="0">
                                          <p:val>
                                            <p:strVal val="#ppt_x"/>
                                          </p:val>
                                        </p:tav>
                                        <p:tav tm="100000">
                                          <p:val>
                                            <p:strVal val="#ppt_x"/>
                                          </p:val>
                                        </p:tav>
                                      </p:tavLst>
                                    </p:anim>
                                    <p:anim calcmode="lin" valueType="num">
                                      <p:cBhvr>
                                        <p:cTn id="23"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7" presetClass="entr" presetSubtype="0" fill="hold" grpId="0" nodeType="click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1000"/>
                                        <p:tgtEl>
                                          <p:spTgt spid="10"/>
                                        </p:tgtEl>
                                      </p:cBhvr>
                                    </p:animEffect>
                                    <p:anim calcmode="lin" valueType="num">
                                      <p:cBhvr>
                                        <p:cTn id="29" dur="1000" fill="hold"/>
                                        <p:tgtEl>
                                          <p:spTgt spid="10"/>
                                        </p:tgtEl>
                                        <p:attrNameLst>
                                          <p:attrName>ppt_x</p:attrName>
                                        </p:attrNameLst>
                                      </p:cBhvr>
                                      <p:tavLst>
                                        <p:tav tm="0">
                                          <p:val>
                                            <p:strVal val="#ppt_x"/>
                                          </p:val>
                                        </p:tav>
                                        <p:tav tm="100000">
                                          <p:val>
                                            <p:strVal val="#ppt_x"/>
                                          </p:val>
                                        </p:tav>
                                      </p:tavLst>
                                    </p:anim>
                                    <p:anim calcmode="lin" valueType="num">
                                      <p:cBhvr>
                                        <p:cTn id="30"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9B49F-7050-26AA-2D29-6C0878540140}"/>
              </a:ext>
            </a:extLst>
          </p:cNvPr>
          <p:cNvSpPr>
            <a:spLocks noGrp="1"/>
          </p:cNvSpPr>
          <p:nvPr>
            <p:ph type="title"/>
          </p:nvPr>
        </p:nvSpPr>
        <p:spPr/>
        <p:txBody>
          <a:bodyPr/>
          <a:lstStyle/>
          <a:p>
            <a:r>
              <a:rPr lang="en-US" dirty="0"/>
              <a:t>DNA isolation/purification/extraction </a:t>
            </a:r>
          </a:p>
        </p:txBody>
      </p:sp>
      <p:pic>
        <p:nvPicPr>
          <p:cNvPr id="23554" name="Picture 2" descr="The Location of DNA - Labster Theory">
            <a:extLst>
              <a:ext uri="{FF2B5EF4-FFF2-40B4-BE49-F238E27FC236}">
                <a16:creationId xmlns:a16="http://schemas.microsoft.com/office/drawing/2014/main" id="{9490EE7F-9540-4203-75F1-ECB0D000763F}"/>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12688" r="67995"/>
          <a:stretch/>
        </p:blipFill>
        <p:spPr bwMode="auto">
          <a:xfrm>
            <a:off x="1119116" y="1583141"/>
            <a:ext cx="3018664" cy="4632247"/>
          </a:xfrm>
          <a:prstGeom prst="rect">
            <a:avLst/>
          </a:prstGeom>
          <a:noFill/>
          <a:extLst>
            <a:ext uri="{909E8E84-426E-40DD-AFC4-6F175D3DCCD1}">
              <a14:hiddenFill xmlns:a14="http://schemas.microsoft.com/office/drawing/2010/main">
                <a:solidFill>
                  <a:srgbClr val="FFFFFF"/>
                </a:solidFill>
              </a14:hiddenFill>
            </a:ext>
          </a:extLst>
        </p:spPr>
      </p:pic>
      <p:pic>
        <p:nvPicPr>
          <p:cNvPr id="23556" name="Picture 4" descr="Hierarchical Systems in Biology — DNA Packaging | Evolution News">
            <a:extLst>
              <a:ext uri="{FF2B5EF4-FFF2-40B4-BE49-F238E27FC236}">
                <a16:creationId xmlns:a16="http://schemas.microsoft.com/office/drawing/2014/main" id="{6763DCE5-E470-95D4-A886-6F68CF7BE12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353"/>
          <a:stretch/>
        </p:blipFill>
        <p:spPr bwMode="auto">
          <a:xfrm>
            <a:off x="4135271" y="1584454"/>
            <a:ext cx="6569121" cy="46114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95406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960E5-CCD5-86C6-9F80-F9DA0EAED994}"/>
              </a:ext>
            </a:extLst>
          </p:cNvPr>
          <p:cNvSpPr>
            <a:spLocks noGrp="1"/>
          </p:cNvSpPr>
          <p:nvPr>
            <p:ph type="title"/>
          </p:nvPr>
        </p:nvSpPr>
        <p:spPr/>
        <p:txBody>
          <a:bodyPr/>
          <a:lstStyle/>
          <a:p>
            <a:r>
              <a:rPr lang="en-US" b="1" u="sng" dirty="0"/>
              <a:t>DNA isolation methods </a:t>
            </a:r>
          </a:p>
        </p:txBody>
      </p:sp>
      <p:graphicFrame>
        <p:nvGraphicFramePr>
          <p:cNvPr id="4" name="Content Placeholder 3">
            <a:extLst>
              <a:ext uri="{FF2B5EF4-FFF2-40B4-BE49-F238E27FC236}">
                <a16:creationId xmlns:a16="http://schemas.microsoft.com/office/drawing/2014/main" id="{5BFA37D0-B461-3615-B689-FA36A05C7384}"/>
              </a:ext>
            </a:extLst>
          </p:cNvPr>
          <p:cNvGraphicFramePr>
            <a:graphicFrameLocks noGrp="1"/>
          </p:cNvGraphicFramePr>
          <p:nvPr>
            <p:ph idx="1"/>
            <p:extLst>
              <p:ext uri="{D42A27DB-BD31-4B8C-83A1-F6EECF244321}">
                <p14:modId xmlns:p14="http://schemas.microsoft.com/office/powerpoint/2010/main" val="1946164704"/>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642110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7C4F04-B655-05EA-93E0-009AB23DE961}"/>
              </a:ext>
            </a:extLst>
          </p:cNvPr>
          <p:cNvSpPr>
            <a:spLocks noGrp="1"/>
          </p:cNvSpPr>
          <p:nvPr>
            <p:ph type="title"/>
          </p:nvPr>
        </p:nvSpPr>
        <p:spPr/>
        <p:txBody>
          <a:bodyPr/>
          <a:lstStyle/>
          <a:p>
            <a:r>
              <a:rPr lang="en-US" b="1" u="sng" dirty="0"/>
              <a:t>Three major steps</a:t>
            </a:r>
          </a:p>
        </p:txBody>
      </p:sp>
      <p:pic>
        <p:nvPicPr>
          <p:cNvPr id="25602" name="Picture 2" descr="High Pressure Homogenisation for Efficient Cellular Lysis – Biopharma Group  – biopharma.co.uk">
            <a:extLst>
              <a:ext uri="{FF2B5EF4-FFF2-40B4-BE49-F238E27FC236}">
                <a16:creationId xmlns:a16="http://schemas.microsoft.com/office/drawing/2014/main" id="{74EF7B12-F48A-A137-D888-D07797D1674F}"/>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21410" r="11857"/>
          <a:stretch/>
        </p:blipFill>
        <p:spPr bwMode="auto">
          <a:xfrm>
            <a:off x="436728" y="2221412"/>
            <a:ext cx="2552132" cy="2550785"/>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1D571B0-FE22-21F0-CD68-6C2B4223F050}"/>
              </a:ext>
            </a:extLst>
          </p:cNvPr>
          <p:cNvSpPr txBox="1"/>
          <p:nvPr/>
        </p:nvSpPr>
        <p:spPr>
          <a:xfrm>
            <a:off x="1378424" y="4872252"/>
            <a:ext cx="656526" cy="400110"/>
          </a:xfrm>
          <a:prstGeom prst="rect">
            <a:avLst/>
          </a:prstGeom>
          <a:noFill/>
        </p:spPr>
        <p:txBody>
          <a:bodyPr wrap="none" rtlCol="0">
            <a:spAutoFit/>
          </a:bodyPr>
          <a:lstStyle/>
          <a:p>
            <a:r>
              <a:rPr lang="en-US" sz="2000" dirty="0"/>
              <a:t>Lysis</a:t>
            </a:r>
          </a:p>
        </p:txBody>
      </p:sp>
      <p:sp>
        <p:nvSpPr>
          <p:cNvPr id="5" name="TextBox 4">
            <a:extLst>
              <a:ext uri="{FF2B5EF4-FFF2-40B4-BE49-F238E27FC236}">
                <a16:creationId xmlns:a16="http://schemas.microsoft.com/office/drawing/2014/main" id="{B7C08000-5065-99C6-3F18-32ECDF732BB6}"/>
              </a:ext>
            </a:extLst>
          </p:cNvPr>
          <p:cNvSpPr txBox="1"/>
          <p:nvPr/>
        </p:nvSpPr>
        <p:spPr>
          <a:xfrm>
            <a:off x="4614334" y="4983707"/>
            <a:ext cx="2963332" cy="707886"/>
          </a:xfrm>
          <a:prstGeom prst="rect">
            <a:avLst/>
          </a:prstGeom>
          <a:noFill/>
        </p:spPr>
        <p:txBody>
          <a:bodyPr wrap="square" rtlCol="0">
            <a:spAutoFit/>
          </a:bodyPr>
          <a:lstStyle/>
          <a:p>
            <a:pPr algn="ctr"/>
            <a:r>
              <a:rPr lang="en-US" sz="2000" dirty="0"/>
              <a:t>Washing-Protein and derbies removal</a:t>
            </a:r>
          </a:p>
        </p:txBody>
      </p:sp>
      <p:pic>
        <p:nvPicPr>
          <p:cNvPr id="25604" name="Picture 4" descr="Differential Centrifugation in bio separation">
            <a:extLst>
              <a:ext uri="{FF2B5EF4-FFF2-40B4-BE49-F238E27FC236}">
                <a16:creationId xmlns:a16="http://schemas.microsoft.com/office/drawing/2014/main" id="{317A032B-63CB-B3C4-3C4D-EF02262B2B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31007" y="2582793"/>
            <a:ext cx="3557281" cy="2374805"/>
          </a:xfrm>
          <a:prstGeom prst="rect">
            <a:avLst/>
          </a:prstGeom>
          <a:noFill/>
          <a:extLst>
            <a:ext uri="{909E8E84-426E-40DD-AFC4-6F175D3DCCD1}">
              <a14:hiddenFill xmlns:a14="http://schemas.microsoft.com/office/drawing/2010/main">
                <a:solidFill>
                  <a:srgbClr val="FFFFFF"/>
                </a:solidFill>
              </a14:hiddenFill>
            </a:ext>
          </a:extLst>
        </p:spPr>
      </p:pic>
      <p:pic>
        <p:nvPicPr>
          <p:cNvPr id="25606" name="Picture 6">
            <a:extLst>
              <a:ext uri="{FF2B5EF4-FFF2-40B4-BE49-F238E27FC236}">
                <a16:creationId xmlns:a16="http://schemas.microsoft.com/office/drawing/2014/main" id="{56B506BF-0B4A-09D5-85D3-AA1AD16BC02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84693" y="2406099"/>
            <a:ext cx="2688608" cy="2623608"/>
          </a:xfrm>
          <a:prstGeom prst="ellipse">
            <a:avLst/>
          </a:prstGeom>
          <a:ln w="190500" cap="rnd">
            <a:solidFill>
              <a:srgbClr val="C8C6BD"/>
            </a:solid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F6ED6752-3FFB-3725-1530-A93E1B596B1A}"/>
              </a:ext>
            </a:extLst>
          </p:cNvPr>
          <p:cNvSpPr txBox="1"/>
          <p:nvPr/>
        </p:nvSpPr>
        <p:spPr>
          <a:xfrm>
            <a:off x="8779176" y="5081516"/>
            <a:ext cx="2963332" cy="400110"/>
          </a:xfrm>
          <a:prstGeom prst="rect">
            <a:avLst/>
          </a:prstGeom>
          <a:noFill/>
        </p:spPr>
        <p:txBody>
          <a:bodyPr wrap="square" rtlCol="0">
            <a:spAutoFit/>
          </a:bodyPr>
          <a:lstStyle/>
          <a:p>
            <a:pPr algn="ctr"/>
            <a:r>
              <a:rPr lang="en-US" sz="2000" dirty="0"/>
              <a:t>Collection of purified DNA</a:t>
            </a:r>
          </a:p>
        </p:txBody>
      </p:sp>
    </p:spTree>
    <p:extLst>
      <p:ext uri="{BB962C8B-B14F-4D97-AF65-F5344CB8AC3E}">
        <p14:creationId xmlns:p14="http://schemas.microsoft.com/office/powerpoint/2010/main" val="7766439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D601B-B806-FF36-EE18-5EE99B97A2A2}"/>
              </a:ext>
            </a:extLst>
          </p:cNvPr>
          <p:cNvSpPr>
            <a:spLocks noGrp="1"/>
          </p:cNvSpPr>
          <p:nvPr>
            <p:ph type="title"/>
          </p:nvPr>
        </p:nvSpPr>
        <p:spPr>
          <a:xfrm>
            <a:off x="849085" y="724353"/>
            <a:ext cx="10493829" cy="1325563"/>
          </a:xfrm>
        </p:spPr>
        <p:txBody>
          <a:bodyPr/>
          <a:lstStyle/>
          <a:p>
            <a:r>
              <a:rPr lang="en-US" dirty="0"/>
              <a:t>Use the link below to answer some few questions.  </a:t>
            </a:r>
          </a:p>
        </p:txBody>
      </p:sp>
      <p:sp>
        <p:nvSpPr>
          <p:cNvPr id="3" name="Content Placeholder 2">
            <a:extLst>
              <a:ext uri="{FF2B5EF4-FFF2-40B4-BE49-F238E27FC236}">
                <a16:creationId xmlns:a16="http://schemas.microsoft.com/office/drawing/2014/main" id="{07377856-D710-6AD8-F878-763C02F3A253}"/>
              </a:ext>
            </a:extLst>
          </p:cNvPr>
          <p:cNvSpPr>
            <a:spLocks noGrp="1"/>
          </p:cNvSpPr>
          <p:nvPr>
            <p:ph idx="1"/>
          </p:nvPr>
        </p:nvSpPr>
        <p:spPr>
          <a:xfrm>
            <a:off x="838200" y="3048000"/>
            <a:ext cx="10515600" cy="3030992"/>
          </a:xfrm>
        </p:spPr>
        <p:txBody>
          <a:bodyPr/>
          <a:lstStyle/>
          <a:p>
            <a:r>
              <a:rPr lang="en-US" dirty="0"/>
              <a:t>https://protect-</a:t>
            </a:r>
            <a:r>
              <a:rPr lang="en-US" dirty="0" err="1"/>
              <a:t>za.mimecast.com</a:t>
            </a:r>
            <a:r>
              <a:rPr lang="en-US" dirty="0"/>
              <a:t>/s/TX3dC2Rq5Wippz6rGCnPgA8</a:t>
            </a:r>
          </a:p>
        </p:txBody>
      </p:sp>
    </p:spTree>
    <p:extLst>
      <p:ext uri="{BB962C8B-B14F-4D97-AF65-F5344CB8AC3E}">
        <p14:creationId xmlns:p14="http://schemas.microsoft.com/office/powerpoint/2010/main" val="21370318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0FA013-9E62-C885-BFAA-1DFC2259D13F}"/>
              </a:ext>
            </a:extLst>
          </p:cNvPr>
          <p:cNvSpPr>
            <a:spLocks noGrp="1"/>
          </p:cNvSpPr>
          <p:nvPr>
            <p:ph type="title"/>
          </p:nvPr>
        </p:nvSpPr>
        <p:spPr/>
        <p:txBody>
          <a:bodyPr/>
          <a:lstStyle/>
          <a:p>
            <a:r>
              <a:rPr lang="en-US" b="1" u="sng" dirty="0"/>
              <a:t>Phenol-Chloroform gDNA extraction</a:t>
            </a:r>
          </a:p>
        </p:txBody>
      </p:sp>
      <p:pic>
        <p:nvPicPr>
          <p:cNvPr id="24578" name="Picture 2" descr="Phenol-Chloroform gDNA Extraction - Protocol - OneLab">
            <a:extLst>
              <a:ext uri="{FF2B5EF4-FFF2-40B4-BE49-F238E27FC236}">
                <a16:creationId xmlns:a16="http://schemas.microsoft.com/office/drawing/2014/main" id="{11D8E04D-8A5C-243E-4135-3A72D4AF515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60565" y="1957636"/>
            <a:ext cx="10671791" cy="4457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30626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634288-F427-1C57-ED10-44B6339EE1CE}"/>
              </a:ext>
            </a:extLst>
          </p:cNvPr>
          <p:cNvSpPr>
            <a:spLocks noGrp="1"/>
          </p:cNvSpPr>
          <p:nvPr>
            <p:ph type="title"/>
          </p:nvPr>
        </p:nvSpPr>
        <p:spPr/>
        <p:txBody>
          <a:bodyPr/>
          <a:lstStyle/>
          <a:p>
            <a:r>
              <a:rPr lang="en-US" b="1" u="sng" dirty="0"/>
              <a:t>Spin column gDNA extraction </a:t>
            </a:r>
          </a:p>
        </p:txBody>
      </p:sp>
      <p:pic>
        <p:nvPicPr>
          <p:cNvPr id="26626" name="Picture 2" descr="Kit for isolation of DNA from body fluids - Generi Biotech">
            <a:extLst>
              <a:ext uri="{FF2B5EF4-FFF2-40B4-BE49-F238E27FC236}">
                <a16:creationId xmlns:a16="http://schemas.microsoft.com/office/drawing/2014/main" id="{3A5B14E7-667F-583E-B2B6-C4375255EA34}"/>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68372" y="2228128"/>
            <a:ext cx="11208678" cy="39270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820739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B18593-0F02-DCC7-148B-880F93335833}"/>
              </a:ext>
            </a:extLst>
          </p:cNvPr>
          <p:cNvSpPr>
            <a:spLocks noGrp="1"/>
          </p:cNvSpPr>
          <p:nvPr>
            <p:ph type="title"/>
          </p:nvPr>
        </p:nvSpPr>
        <p:spPr/>
        <p:txBody>
          <a:bodyPr/>
          <a:lstStyle/>
          <a:p>
            <a:r>
              <a:rPr lang="en-US" b="1" u="sng" dirty="0"/>
              <a:t>Magnetic bead gDNA extraction</a:t>
            </a:r>
          </a:p>
        </p:txBody>
      </p:sp>
      <p:pic>
        <p:nvPicPr>
          <p:cNvPr id="27650" name="Picture 2" descr="Blood Magnetic Beads DNA Isolation Kit (100 rxn) - FairBiotech-Treat the  Earth Fairly">
            <a:extLst>
              <a:ext uri="{FF2B5EF4-FFF2-40B4-BE49-F238E27FC236}">
                <a16:creationId xmlns:a16="http://schemas.microsoft.com/office/drawing/2014/main" id="{0B1B01D8-7418-899C-CB4C-2DB5D29334D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30717" y="1951629"/>
            <a:ext cx="11127154" cy="38623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51432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5D2AD-8765-A9F4-0D39-24212719D498}"/>
              </a:ext>
            </a:extLst>
          </p:cNvPr>
          <p:cNvSpPr>
            <a:spLocks noGrp="1"/>
          </p:cNvSpPr>
          <p:nvPr>
            <p:ph type="title"/>
          </p:nvPr>
        </p:nvSpPr>
        <p:spPr>
          <a:xfrm>
            <a:off x="518615" y="365125"/>
            <a:ext cx="11259403" cy="1325563"/>
          </a:xfrm>
        </p:spPr>
        <p:txBody>
          <a:bodyPr>
            <a:normAutofit/>
          </a:bodyPr>
          <a:lstStyle/>
          <a:p>
            <a:r>
              <a:rPr lang="en-US" b="1" u="sng" dirty="0"/>
              <a:t>Promega Maxwell™ RSC Cell DNA Purification Kit</a:t>
            </a:r>
          </a:p>
        </p:txBody>
      </p:sp>
      <p:pic>
        <p:nvPicPr>
          <p:cNvPr id="28674" name="Picture 2" descr="Promega Maxwell RSC Cell DNA Purification Kit 48 preps:Molecular Biology |  Fisher Scientific">
            <a:extLst>
              <a:ext uri="{FF2B5EF4-FFF2-40B4-BE49-F238E27FC236}">
                <a16:creationId xmlns:a16="http://schemas.microsoft.com/office/drawing/2014/main" id="{304B30E9-5B58-860C-7316-F3890308C67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831643" y="1879353"/>
            <a:ext cx="8528714" cy="47563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429410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F5109-2187-5971-B9FF-8287CAAD56A6}"/>
              </a:ext>
            </a:extLst>
          </p:cNvPr>
          <p:cNvSpPr>
            <a:spLocks noGrp="1"/>
          </p:cNvSpPr>
          <p:nvPr>
            <p:ph type="title"/>
          </p:nvPr>
        </p:nvSpPr>
        <p:spPr>
          <a:xfrm>
            <a:off x="600501" y="109183"/>
            <a:ext cx="11368586" cy="1678674"/>
          </a:xfrm>
        </p:spPr>
        <p:txBody>
          <a:bodyPr>
            <a:normAutofit/>
          </a:bodyPr>
          <a:lstStyle/>
          <a:p>
            <a:r>
              <a:rPr lang="en-US" b="1" u="sng" dirty="0"/>
              <a:t>The </a:t>
            </a:r>
            <a:r>
              <a:rPr lang="en-US" b="1" u="sng" dirty="0" err="1"/>
              <a:t>chemagic</a:t>
            </a:r>
            <a:r>
              <a:rPr lang="en-US" b="1" u="sng" dirty="0"/>
              <a:t>™ 360 instrument: a compact solution for automated DNA and RNA purification</a:t>
            </a:r>
            <a:endParaRPr lang="en-US" u="sng" dirty="0"/>
          </a:p>
        </p:txBody>
      </p:sp>
      <p:pic>
        <p:nvPicPr>
          <p:cNvPr id="29698" name="Picture 2" descr="chemagic™ 360 instrument: Automated DNA and RNA purification">
            <a:extLst>
              <a:ext uri="{FF2B5EF4-FFF2-40B4-BE49-F238E27FC236}">
                <a16:creationId xmlns:a16="http://schemas.microsoft.com/office/drawing/2014/main" id="{FCA6821E-E24F-F38D-9E3A-E50C87A7F9BC}"/>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194872" y="1787335"/>
            <a:ext cx="7802255" cy="50570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505040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8905E0-37E5-9C38-DC01-2F74C129856E}"/>
              </a:ext>
            </a:extLst>
          </p:cNvPr>
          <p:cNvSpPr>
            <a:spLocks noGrp="1"/>
          </p:cNvSpPr>
          <p:nvPr>
            <p:ph type="title"/>
          </p:nvPr>
        </p:nvSpPr>
        <p:spPr/>
        <p:txBody>
          <a:bodyPr/>
          <a:lstStyle/>
          <a:p>
            <a:r>
              <a:rPr lang="en-US" b="1" u="sng" dirty="0"/>
              <a:t>DNA quantification</a:t>
            </a:r>
          </a:p>
        </p:txBody>
      </p:sp>
      <p:pic>
        <p:nvPicPr>
          <p:cNvPr id="31748" name="Picture 4" descr="Thermo Scientific NanoDrop ND-1000+Laptop/Software/Warranty - Picture 1 of 11">
            <a:extLst>
              <a:ext uri="{FF2B5EF4-FFF2-40B4-BE49-F238E27FC236}">
                <a16:creationId xmlns:a16="http://schemas.microsoft.com/office/drawing/2014/main" id="{E9DFD7F7-5716-1DED-5A29-148AF4F461E4}"/>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14170" y="1586456"/>
            <a:ext cx="5681830" cy="425000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Thermo Scientific Invitrogen Nanodrop One Spectrophotometer with WiFi and |  Fisher Scientific">
            <a:extLst>
              <a:ext uri="{FF2B5EF4-FFF2-40B4-BE49-F238E27FC236}">
                <a16:creationId xmlns:a16="http://schemas.microsoft.com/office/drawing/2014/main" id="{03BF09C7-CC1F-748B-C142-38251D32F7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84877" y="1571766"/>
            <a:ext cx="4246729" cy="42467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63815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30C743-838E-DE7E-1095-B9B3F348FF41}"/>
              </a:ext>
            </a:extLst>
          </p:cNvPr>
          <p:cNvSpPr>
            <a:spLocks noGrp="1"/>
          </p:cNvSpPr>
          <p:nvPr>
            <p:ph type="title"/>
          </p:nvPr>
        </p:nvSpPr>
        <p:spPr/>
        <p:txBody>
          <a:bodyPr/>
          <a:lstStyle/>
          <a:p>
            <a:r>
              <a:rPr lang="en-US" b="1" u="sng" dirty="0"/>
              <a:t>DNA quality check </a:t>
            </a:r>
            <a:endParaRPr lang="en-US" dirty="0"/>
          </a:p>
        </p:txBody>
      </p:sp>
      <p:pic>
        <p:nvPicPr>
          <p:cNvPr id="32770" name="Picture 2" descr="Nanodrop Spectrophotometer | DNA Technologies Core">
            <a:extLst>
              <a:ext uri="{FF2B5EF4-FFF2-40B4-BE49-F238E27FC236}">
                <a16:creationId xmlns:a16="http://schemas.microsoft.com/office/drawing/2014/main" id="{8D562F64-099F-743F-D629-9DAE9E53958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311061" y="1431783"/>
            <a:ext cx="7569877" cy="53102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699476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30C743-838E-DE7E-1095-B9B3F348FF41}"/>
              </a:ext>
            </a:extLst>
          </p:cNvPr>
          <p:cNvSpPr>
            <a:spLocks noGrp="1"/>
          </p:cNvSpPr>
          <p:nvPr>
            <p:ph type="title"/>
          </p:nvPr>
        </p:nvSpPr>
        <p:spPr/>
        <p:txBody>
          <a:bodyPr/>
          <a:lstStyle/>
          <a:p>
            <a:r>
              <a:rPr lang="en-US" b="1" u="sng" dirty="0"/>
              <a:t>gDNA integrity gel</a:t>
            </a:r>
            <a:endParaRPr lang="en-US" dirty="0"/>
          </a:p>
        </p:txBody>
      </p:sp>
      <p:pic>
        <p:nvPicPr>
          <p:cNvPr id="34818" name="Picture 2" descr="Running a genomic DNA quality check on a gel - can anyone help? |  ResearchGate">
            <a:extLst>
              <a:ext uri="{FF2B5EF4-FFF2-40B4-BE49-F238E27FC236}">
                <a16:creationId xmlns:a16="http://schemas.microsoft.com/office/drawing/2014/main" id="{07616D86-4073-12AC-1C37-71D2752E46FA}"/>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23574"/>
          <a:stretch/>
        </p:blipFill>
        <p:spPr bwMode="auto">
          <a:xfrm>
            <a:off x="578307" y="1746912"/>
            <a:ext cx="11035386" cy="46675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069860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2" descr="Knowledge Check - YouTube">
            <a:extLst>
              <a:ext uri="{FF2B5EF4-FFF2-40B4-BE49-F238E27FC236}">
                <a16:creationId xmlns:a16="http://schemas.microsoft.com/office/drawing/2014/main" id="{50E28C3F-6E8A-035C-B25E-EDC446FEF014}"/>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24891" y="187893"/>
            <a:ext cx="11142217" cy="62674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374979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866C51-2D8C-F89A-74F8-894916DDEEBD}"/>
              </a:ext>
            </a:extLst>
          </p:cNvPr>
          <p:cNvSpPr>
            <a:spLocks noGrp="1"/>
          </p:cNvSpPr>
          <p:nvPr>
            <p:ph type="title"/>
          </p:nvPr>
        </p:nvSpPr>
        <p:spPr>
          <a:xfrm>
            <a:off x="196755" y="1266694"/>
            <a:ext cx="4948452" cy="4324611"/>
          </a:xfrm>
        </p:spPr>
        <p:txBody>
          <a:bodyPr>
            <a:noAutofit/>
          </a:bodyPr>
          <a:lstStyle/>
          <a:p>
            <a:r>
              <a:rPr lang="en-US" sz="11500" dirty="0"/>
              <a:t>Gene cloning </a:t>
            </a:r>
          </a:p>
        </p:txBody>
      </p:sp>
      <p:pic>
        <p:nvPicPr>
          <p:cNvPr id="35842" name="Picture 2" descr="Rise of the Clones: 7 ways cloning is already happening | BBC Science Focus  Magazine">
            <a:extLst>
              <a:ext uri="{FF2B5EF4-FFF2-40B4-BE49-F238E27FC236}">
                <a16:creationId xmlns:a16="http://schemas.microsoft.com/office/drawing/2014/main" id="{F6FDE6C3-8D57-B969-C3E5-69CE75A4EE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76593" y="2160232"/>
            <a:ext cx="6982617" cy="29713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793FCB1C-8F09-E0C7-46C8-59E4E8B8E1A8}"/>
              </a:ext>
            </a:extLst>
          </p:cNvPr>
          <p:cNvSpPr txBox="1">
            <a:spLocks noChangeArrowheads="1"/>
          </p:cNvSpPr>
          <p:nvPr/>
        </p:nvSpPr>
        <p:spPr>
          <a:xfrm>
            <a:off x="4940489" y="5370512"/>
            <a:ext cx="7096836" cy="92110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en-US" dirty="0"/>
              <a:t>Genetically identical organisms or molecules derived from a common ancestor</a:t>
            </a:r>
          </a:p>
        </p:txBody>
      </p:sp>
    </p:spTree>
    <p:extLst>
      <p:ext uri="{BB962C8B-B14F-4D97-AF65-F5344CB8AC3E}">
        <p14:creationId xmlns:p14="http://schemas.microsoft.com/office/powerpoint/2010/main" val="1358469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What's the Difference Between Prokaryotic and Eukaryotic Cells? |  HowStuffWorks">
            <a:extLst>
              <a:ext uri="{FF2B5EF4-FFF2-40B4-BE49-F238E27FC236}">
                <a16:creationId xmlns:a16="http://schemas.microsoft.com/office/drawing/2014/main" id="{1329149E-AEDE-E504-3431-270B8B0878E6}"/>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17663" y="298563"/>
            <a:ext cx="11130441" cy="62608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451886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a:extLst>
              <a:ext uri="{FF2B5EF4-FFF2-40B4-BE49-F238E27FC236}">
                <a16:creationId xmlns:a16="http://schemas.microsoft.com/office/drawing/2014/main" id="{13FC4A1B-DB1D-E973-A649-64548EC2BD31}"/>
              </a:ext>
            </a:extLst>
          </p:cNvPr>
          <p:cNvPicPr>
            <a:picLocks noChangeAspect="1" noChangeArrowheads="1"/>
          </p:cNvPicPr>
          <p:nvPr>
            <p:ph sz="half" idx="2"/>
          </p:nvPr>
        </p:nvPicPr>
        <p:blipFill>
          <a:blip r:embed="rId3">
            <a:extLst>
              <a:ext uri="{28A0092B-C50C-407E-A947-70E740481C1C}">
                <a14:useLocalDpi xmlns:a14="http://schemas.microsoft.com/office/drawing/2010/main" val="0"/>
              </a:ext>
            </a:extLst>
          </a:blip>
          <a:srcRect l="3204" t="23996" r="2803" b="31442"/>
          <a:stretch>
            <a:fillRect/>
          </a:stretch>
        </p:blipFill>
        <p:spPr>
          <a:xfrm>
            <a:off x="2029536" y="1498483"/>
            <a:ext cx="8132928" cy="5174713"/>
          </a:xfrm>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8195" name="Rectangle 3">
            <a:extLst>
              <a:ext uri="{FF2B5EF4-FFF2-40B4-BE49-F238E27FC236}">
                <a16:creationId xmlns:a16="http://schemas.microsoft.com/office/drawing/2014/main" id="{942EE929-CFAF-107F-CA20-59B990F406C6}"/>
              </a:ext>
            </a:extLst>
          </p:cNvPr>
          <p:cNvSpPr>
            <a:spLocks noGrp="1" noChangeArrowheads="1"/>
          </p:cNvSpPr>
          <p:nvPr>
            <p:ph type="title"/>
          </p:nvPr>
        </p:nvSpPr>
        <p:spPr>
          <a:xfrm>
            <a:off x="914400" y="104633"/>
            <a:ext cx="10363200" cy="1143000"/>
          </a:xfrm>
        </p:spPr>
        <p:txBody>
          <a:bodyPr/>
          <a:lstStyle/>
          <a:p>
            <a:r>
              <a:rPr lang="en-US" altLang="en-US" b="1" u="sng" dirty="0"/>
              <a:t>Cloning Plants from Single Cells</a:t>
            </a:r>
          </a:p>
        </p:txBody>
      </p:sp>
      <p:sp>
        <p:nvSpPr>
          <p:cNvPr id="8196" name="Rectangle 4">
            <a:extLst>
              <a:ext uri="{FF2B5EF4-FFF2-40B4-BE49-F238E27FC236}">
                <a16:creationId xmlns:a16="http://schemas.microsoft.com/office/drawing/2014/main" id="{96ADBA6A-00DE-2E69-38D6-8CD50334DD7F}"/>
              </a:ext>
            </a:extLst>
          </p:cNvPr>
          <p:cNvSpPr>
            <a:spLocks noGrp="1" noChangeArrowheads="1"/>
          </p:cNvSpPr>
          <p:nvPr>
            <p:ph type="body" sz="half" idx="1"/>
          </p:nvPr>
        </p:nvSpPr>
        <p:spPr>
          <a:xfrm>
            <a:off x="8255000" y="5722939"/>
            <a:ext cx="1079500" cy="276225"/>
          </a:xfrm>
        </p:spPr>
        <p:txBody>
          <a:bodyPr/>
          <a:lstStyle/>
          <a:p>
            <a:pPr>
              <a:lnSpc>
                <a:spcPct val="80000"/>
              </a:lnSpc>
              <a:buFontTx/>
              <a:buNone/>
            </a:pPr>
            <a:r>
              <a:rPr lang="en-US" altLang="en-US" sz="1400"/>
              <a:t>Fig. 13.1</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a:extLst>
              <a:ext uri="{FF2B5EF4-FFF2-40B4-BE49-F238E27FC236}">
                <a16:creationId xmlns:a16="http://schemas.microsoft.com/office/drawing/2014/main" id="{4B082D90-B096-504E-23F7-FC3F77B97CDB}"/>
              </a:ext>
            </a:extLst>
          </p:cNvPr>
          <p:cNvSpPr>
            <a:spLocks noGrp="1" noChangeArrowheads="1"/>
          </p:cNvSpPr>
          <p:nvPr>
            <p:ph type="title"/>
          </p:nvPr>
        </p:nvSpPr>
        <p:spPr/>
        <p:txBody>
          <a:bodyPr/>
          <a:lstStyle/>
          <a:p>
            <a:r>
              <a:rPr lang="en-US" altLang="en-US" b="1" u="sng" dirty="0"/>
              <a:t>Cloning Animals</a:t>
            </a:r>
          </a:p>
        </p:txBody>
      </p:sp>
      <p:sp>
        <p:nvSpPr>
          <p:cNvPr id="10243" name="Rectangle 3">
            <a:extLst>
              <a:ext uri="{FF2B5EF4-FFF2-40B4-BE49-F238E27FC236}">
                <a16:creationId xmlns:a16="http://schemas.microsoft.com/office/drawing/2014/main" id="{EEDB511B-AAB1-5449-F94B-7C29D8F838CF}"/>
              </a:ext>
            </a:extLst>
          </p:cNvPr>
          <p:cNvSpPr>
            <a:spLocks noGrp="1" noChangeArrowheads="1"/>
          </p:cNvSpPr>
          <p:nvPr>
            <p:ph type="body" idx="1"/>
          </p:nvPr>
        </p:nvSpPr>
        <p:spPr>
          <a:xfrm>
            <a:off x="723331" y="2019869"/>
            <a:ext cx="10630469" cy="4157094"/>
          </a:xfrm>
        </p:spPr>
        <p:txBody>
          <a:bodyPr/>
          <a:lstStyle/>
          <a:p>
            <a:pPr>
              <a:lnSpc>
                <a:spcPct val="90000"/>
              </a:lnSpc>
            </a:pPr>
            <a:r>
              <a:rPr lang="en-US" altLang="en-US" sz="3600" dirty="0"/>
              <a:t>Animals were cloned more than 20 years ago</a:t>
            </a:r>
          </a:p>
          <a:p>
            <a:pPr>
              <a:lnSpc>
                <a:spcPct val="90000"/>
              </a:lnSpc>
              <a:buFontTx/>
              <a:buNone/>
            </a:pPr>
            <a:endParaRPr lang="en-US" altLang="en-US" sz="3600" dirty="0"/>
          </a:p>
          <a:p>
            <a:pPr>
              <a:lnSpc>
                <a:spcPct val="90000"/>
              </a:lnSpc>
            </a:pPr>
            <a:r>
              <a:rPr lang="en-US" altLang="en-US" sz="3600" dirty="0"/>
              <a:t>Two techniques</a:t>
            </a:r>
          </a:p>
          <a:p>
            <a:pPr lvl="1">
              <a:lnSpc>
                <a:spcPct val="90000"/>
              </a:lnSpc>
            </a:pPr>
            <a:r>
              <a:rPr lang="en-US" altLang="en-US" sz="3200" dirty="0">
                <a:solidFill>
                  <a:srgbClr val="FFFF00"/>
                </a:solidFill>
              </a:rPr>
              <a:t>Embryo splitting</a:t>
            </a:r>
          </a:p>
          <a:p>
            <a:pPr lvl="1">
              <a:lnSpc>
                <a:spcPct val="90000"/>
              </a:lnSpc>
            </a:pPr>
            <a:r>
              <a:rPr lang="en-US" altLang="en-US" sz="3200" dirty="0">
                <a:solidFill>
                  <a:srgbClr val="FFFF00"/>
                </a:solidFill>
              </a:rPr>
              <a:t>Nuclear transfer</a:t>
            </a:r>
          </a:p>
          <a:p>
            <a:pPr lvl="1">
              <a:lnSpc>
                <a:spcPct val="90000"/>
              </a:lnSpc>
              <a:buFontTx/>
              <a:buNone/>
            </a:pPr>
            <a:r>
              <a:rPr lang="en-US" altLang="en-US" dirty="0"/>
              <a:t>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243">
                                            <p:bg/>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0243">
                                            <p:txEl>
                                              <p:pRg st="0" end="0"/>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024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0243">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1024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3"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a:extLst>
              <a:ext uri="{FF2B5EF4-FFF2-40B4-BE49-F238E27FC236}">
                <a16:creationId xmlns:a16="http://schemas.microsoft.com/office/drawing/2014/main" id="{59E36841-E0ED-0B81-2F4E-DCD67D20346A}"/>
              </a:ext>
            </a:extLst>
          </p:cNvPr>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08910" y="3719016"/>
            <a:ext cx="2641600" cy="2081213"/>
          </a:xfrm>
          <a:prstGeom prst="rect">
            <a:avLst/>
          </a:prstGeom>
          <a:noFill/>
          <a:extLst>
            <a:ext uri="{909E8E84-426E-40DD-AFC4-6F175D3DCCD1}">
              <a14:hiddenFill xmlns:a14="http://schemas.microsoft.com/office/drawing/2010/main">
                <a:solidFill>
                  <a:srgbClr val="FFFFFF"/>
                </a:solidFill>
              </a14:hiddenFill>
            </a:ext>
          </a:extLst>
        </p:spPr>
      </p:pic>
      <p:pic>
        <p:nvPicPr>
          <p:cNvPr id="12291" name="Picture 3">
            <a:extLst>
              <a:ext uri="{FF2B5EF4-FFF2-40B4-BE49-F238E27FC236}">
                <a16:creationId xmlns:a16="http://schemas.microsoft.com/office/drawing/2014/main" id="{4B495560-D481-E2B2-BA28-B22695FFAE7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94328" y="139924"/>
            <a:ext cx="7974842" cy="3388851"/>
          </a:xfrm>
          <a:prstGeom prst="rect">
            <a:avLst/>
          </a:prstGeom>
          <a:noFill/>
          <a:extLst>
            <a:ext uri="{909E8E84-426E-40DD-AFC4-6F175D3DCCD1}">
              <a14:hiddenFill xmlns:a14="http://schemas.microsoft.com/office/drawing/2010/main">
                <a:solidFill>
                  <a:srgbClr val="FFFFFF"/>
                </a:solidFill>
              </a14:hiddenFill>
            </a:ext>
          </a:extLst>
        </p:spPr>
      </p:pic>
      <p:sp>
        <p:nvSpPr>
          <p:cNvPr id="12292" name="Rectangle 4">
            <a:extLst>
              <a:ext uri="{FF2B5EF4-FFF2-40B4-BE49-F238E27FC236}">
                <a16:creationId xmlns:a16="http://schemas.microsoft.com/office/drawing/2014/main" id="{33D0202A-578C-ACA5-AB14-490D923CAFBB}"/>
              </a:ext>
            </a:extLst>
          </p:cNvPr>
          <p:cNvSpPr>
            <a:spLocks noChangeArrowheads="1"/>
          </p:cNvSpPr>
          <p:nvPr/>
        </p:nvSpPr>
        <p:spPr bwMode="auto">
          <a:xfrm>
            <a:off x="9764974" y="5831766"/>
            <a:ext cx="174381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sz="1400" dirty="0" err="1">
                <a:cs typeface="Arial" panose="020B0604020202020204" pitchFamily="34" charset="0"/>
              </a:rPr>
              <a:t>library.thinkquest.org</a:t>
            </a:r>
            <a:endParaRPr lang="en-US" altLang="en-US" sz="1400" dirty="0">
              <a:cs typeface="Arial" panose="020B0604020202020204" pitchFamily="34" charset="0"/>
            </a:endParaRPr>
          </a:p>
        </p:txBody>
      </p:sp>
      <p:sp>
        <p:nvSpPr>
          <p:cNvPr id="12293" name="Rectangle 5">
            <a:extLst>
              <a:ext uri="{FF2B5EF4-FFF2-40B4-BE49-F238E27FC236}">
                <a16:creationId xmlns:a16="http://schemas.microsoft.com/office/drawing/2014/main" id="{2E350F95-A531-2851-1EC1-773B9EF6CB48}"/>
              </a:ext>
            </a:extLst>
          </p:cNvPr>
          <p:cNvSpPr>
            <a:spLocks noChangeArrowheads="1"/>
          </p:cNvSpPr>
          <p:nvPr/>
        </p:nvSpPr>
        <p:spPr bwMode="auto">
          <a:xfrm>
            <a:off x="4065375" y="3531359"/>
            <a:ext cx="212615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sz="1400" dirty="0" err="1">
                <a:cs typeface="Arial" panose="020B0604020202020204" pitchFamily="34" charset="0"/>
              </a:rPr>
              <a:t>animalscience.ucdavis.edu</a:t>
            </a:r>
            <a:endParaRPr lang="en-US" altLang="en-US" sz="1400" dirty="0">
              <a:cs typeface="Arial" panose="020B0604020202020204" pitchFamily="34" charset="0"/>
            </a:endParaRPr>
          </a:p>
        </p:txBody>
      </p:sp>
      <p:sp>
        <p:nvSpPr>
          <p:cNvPr id="2" name="Rectangle 3">
            <a:extLst>
              <a:ext uri="{FF2B5EF4-FFF2-40B4-BE49-F238E27FC236}">
                <a16:creationId xmlns:a16="http://schemas.microsoft.com/office/drawing/2014/main" id="{EC2EFACD-D925-966D-391A-88E13E78FEEB}"/>
              </a:ext>
            </a:extLst>
          </p:cNvPr>
          <p:cNvSpPr txBox="1">
            <a:spLocks noChangeArrowheads="1"/>
          </p:cNvSpPr>
          <p:nvPr/>
        </p:nvSpPr>
        <p:spPr>
          <a:xfrm>
            <a:off x="97809" y="285466"/>
            <a:ext cx="3805450" cy="657253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en-US" dirty="0"/>
              <a:t>Egg collected</a:t>
            </a:r>
          </a:p>
          <a:p>
            <a:r>
              <a:rPr lang="en-US" altLang="en-US" dirty="0"/>
              <a:t>Fertilized by </a:t>
            </a:r>
            <a:r>
              <a:rPr lang="en-US" altLang="en-US" i="1" dirty="0"/>
              <a:t>in vitro</a:t>
            </a:r>
            <a:r>
              <a:rPr lang="en-US" altLang="en-US" dirty="0"/>
              <a:t> fertilization (IVF)</a:t>
            </a:r>
          </a:p>
          <a:p>
            <a:r>
              <a:rPr lang="en-US" altLang="en-US" dirty="0"/>
              <a:t>Embryo is grown to 8–16 cells</a:t>
            </a:r>
          </a:p>
          <a:p>
            <a:r>
              <a:rPr lang="en-US" altLang="en-US" dirty="0"/>
              <a:t>Cells are separated</a:t>
            </a:r>
          </a:p>
          <a:p>
            <a:r>
              <a:rPr lang="en-US" altLang="en-US" dirty="0"/>
              <a:t>Separated cells grown into separate embryos </a:t>
            </a:r>
          </a:p>
          <a:p>
            <a:r>
              <a:rPr lang="en-US" altLang="en-US" dirty="0"/>
              <a:t>Embryos transplanted into surrogate mothers</a:t>
            </a:r>
          </a:p>
          <a:p>
            <a:r>
              <a:rPr lang="en-US" altLang="en-US" dirty="0"/>
              <a:t>May be used to clone any mammalian embryos, including humans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a:extLst>
              <a:ext uri="{FF2B5EF4-FFF2-40B4-BE49-F238E27FC236}">
                <a16:creationId xmlns:a16="http://schemas.microsoft.com/office/drawing/2014/main" id="{54A881AA-D7CD-AAB0-8876-64DE8DA8DC4B}"/>
              </a:ext>
            </a:extLst>
          </p:cNvPr>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58144" y="1657065"/>
            <a:ext cx="8875712" cy="4903788"/>
          </a:xfrm>
          <a:prstGeom prst="rect">
            <a:avLst/>
          </a:prstGeom>
          <a:noFill/>
          <a:extLst>
            <a:ext uri="{909E8E84-426E-40DD-AFC4-6F175D3DCCD1}">
              <a14:hiddenFill xmlns:a14="http://schemas.microsoft.com/office/drawing/2010/main">
                <a:solidFill>
                  <a:srgbClr val="FFFFFF"/>
                </a:solidFill>
              </a14:hiddenFill>
            </a:ext>
          </a:extLst>
        </p:spPr>
      </p:pic>
      <p:sp>
        <p:nvSpPr>
          <p:cNvPr id="16387" name="Rectangle 3">
            <a:extLst>
              <a:ext uri="{FF2B5EF4-FFF2-40B4-BE49-F238E27FC236}">
                <a16:creationId xmlns:a16="http://schemas.microsoft.com/office/drawing/2014/main" id="{D4655490-E135-36B8-4F31-8C26DDAF314A}"/>
              </a:ext>
            </a:extLst>
          </p:cNvPr>
          <p:cNvSpPr>
            <a:spLocks noChangeArrowheads="1"/>
          </p:cNvSpPr>
          <p:nvPr/>
        </p:nvSpPr>
        <p:spPr bwMode="auto">
          <a:xfrm>
            <a:off x="7543801" y="5791201"/>
            <a:ext cx="261796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sz="1400">
                <a:cs typeface="Arial" panose="020B0604020202020204" pitchFamily="34" charset="0"/>
              </a:rPr>
              <a:t>www.biotechnologyonline.gov.au</a:t>
            </a:r>
          </a:p>
        </p:txBody>
      </p:sp>
      <p:sp>
        <p:nvSpPr>
          <p:cNvPr id="16388" name="Text Box 4">
            <a:extLst>
              <a:ext uri="{FF2B5EF4-FFF2-40B4-BE49-F238E27FC236}">
                <a16:creationId xmlns:a16="http://schemas.microsoft.com/office/drawing/2014/main" id="{BE3E8DB6-D05C-CF17-78CA-CBEC0B0E4ABA}"/>
              </a:ext>
            </a:extLst>
          </p:cNvPr>
          <p:cNvSpPr txBox="1">
            <a:spLocks noChangeArrowheads="1"/>
          </p:cNvSpPr>
          <p:nvPr/>
        </p:nvSpPr>
        <p:spPr bwMode="auto">
          <a:xfrm>
            <a:off x="2844420" y="459616"/>
            <a:ext cx="6503159"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1" hangingPunct="1"/>
            <a:r>
              <a:rPr lang="en-US" altLang="en-US" sz="4400" b="1" u="sng">
                <a:cs typeface="Arial" panose="020B0604020202020204" pitchFamily="34" charset="0"/>
              </a:rPr>
              <a:t>Cloning by nuclear transfer</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a:extLst>
              <a:ext uri="{FF2B5EF4-FFF2-40B4-BE49-F238E27FC236}">
                <a16:creationId xmlns:a16="http://schemas.microsoft.com/office/drawing/2014/main" id="{2094C8EA-D361-EC97-4DF7-4CE804728742}"/>
              </a:ext>
            </a:extLst>
          </p:cNvPr>
          <p:cNvSpPr>
            <a:spLocks noGrp="1" noChangeArrowheads="1"/>
          </p:cNvSpPr>
          <p:nvPr>
            <p:ph type="title"/>
          </p:nvPr>
        </p:nvSpPr>
        <p:spPr>
          <a:xfrm>
            <a:off x="2209800" y="268407"/>
            <a:ext cx="7772400" cy="868363"/>
          </a:xfrm>
        </p:spPr>
        <p:txBody>
          <a:bodyPr>
            <a:normAutofit/>
          </a:bodyPr>
          <a:lstStyle/>
          <a:p>
            <a:r>
              <a:rPr lang="en-US" altLang="en-US" sz="4800" b="1" u="sng" dirty="0">
                <a:latin typeface="+mn-lt"/>
              </a:rPr>
              <a:t>Nuclear Transfer</a:t>
            </a:r>
          </a:p>
        </p:txBody>
      </p:sp>
      <p:sp>
        <p:nvSpPr>
          <p:cNvPr id="19459" name="Rectangle 3">
            <a:extLst>
              <a:ext uri="{FF2B5EF4-FFF2-40B4-BE49-F238E27FC236}">
                <a16:creationId xmlns:a16="http://schemas.microsoft.com/office/drawing/2014/main" id="{BE73E8AC-260C-A60F-83E5-EBFA6C0673FD}"/>
              </a:ext>
            </a:extLst>
          </p:cNvPr>
          <p:cNvSpPr>
            <a:spLocks noGrp="1" noChangeArrowheads="1"/>
          </p:cNvSpPr>
          <p:nvPr>
            <p:ph type="body" idx="1"/>
          </p:nvPr>
        </p:nvSpPr>
        <p:spPr>
          <a:xfrm>
            <a:off x="382137" y="1760561"/>
            <a:ext cx="11354938" cy="4967785"/>
          </a:xfrm>
        </p:spPr>
        <p:txBody>
          <a:bodyPr/>
          <a:lstStyle/>
          <a:p>
            <a:pPr>
              <a:lnSpc>
                <a:spcPct val="90000"/>
              </a:lnSpc>
            </a:pPr>
            <a:r>
              <a:rPr lang="en-US" altLang="en-US" dirty="0"/>
              <a:t>First done in 1986</a:t>
            </a:r>
          </a:p>
          <a:p>
            <a:pPr>
              <a:lnSpc>
                <a:spcPct val="90000"/>
              </a:lnSpc>
            </a:pPr>
            <a:r>
              <a:rPr lang="en-US" altLang="en-US" dirty="0"/>
              <a:t>More difficult</a:t>
            </a:r>
          </a:p>
          <a:p>
            <a:pPr>
              <a:lnSpc>
                <a:spcPct val="90000"/>
              </a:lnSpc>
            </a:pPr>
            <a:r>
              <a:rPr lang="en-US" altLang="en-US" dirty="0"/>
              <a:t>Nucleus is removed from an egg</a:t>
            </a:r>
          </a:p>
          <a:p>
            <a:pPr>
              <a:lnSpc>
                <a:spcPct val="90000"/>
              </a:lnSpc>
            </a:pPr>
            <a:r>
              <a:rPr lang="en-US" altLang="en-US" dirty="0"/>
              <a:t>Enucleated eggs are fused with other cells</a:t>
            </a:r>
          </a:p>
          <a:p>
            <a:pPr>
              <a:lnSpc>
                <a:spcPct val="90000"/>
              </a:lnSpc>
            </a:pPr>
            <a:r>
              <a:rPr lang="en-US" altLang="en-US" dirty="0"/>
              <a:t>Embryos are transplanted into a surrogate mother</a:t>
            </a:r>
          </a:p>
          <a:p>
            <a:pPr>
              <a:lnSpc>
                <a:spcPct val="90000"/>
              </a:lnSpc>
            </a:pPr>
            <a:r>
              <a:rPr lang="en-US" altLang="en-US" dirty="0"/>
              <a:t>In 1997, </a:t>
            </a:r>
            <a:r>
              <a:rPr lang="en-US" altLang="en-US" dirty="0">
                <a:solidFill>
                  <a:schemeClr val="accent2"/>
                </a:solidFill>
              </a:rPr>
              <a:t>Dolly the sheep</a:t>
            </a:r>
            <a:r>
              <a:rPr lang="en-US" altLang="en-US" dirty="0"/>
              <a:t> was the first mammalian clone from an adult donor cell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9459">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9459">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9459">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9459">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19459">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1945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59"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0115" name="Picture 60" descr="20_19_MammalReproCloning-U">
            <a:extLst>
              <a:ext uri="{FF2B5EF4-FFF2-40B4-BE49-F238E27FC236}">
                <a16:creationId xmlns:a16="http://schemas.microsoft.com/office/drawing/2014/main" id="{2053462D-03EB-34F2-744B-D7BDFB390C5B}"/>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16251" y="136525"/>
            <a:ext cx="6157913" cy="658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0116" name="Text Box 4">
            <a:extLst>
              <a:ext uri="{FF2B5EF4-FFF2-40B4-BE49-F238E27FC236}">
                <a16:creationId xmlns:a16="http://schemas.microsoft.com/office/drawing/2014/main" id="{157AD697-A961-03F6-22FC-01A0D15C4804}"/>
              </a:ext>
            </a:extLst>
          </p:cNvPr>
          <p:cNvSpPr txBox="1">
            <a:spLocks noChangeArrowheads="1"/>
          </p:cNvSpPr>
          <p:nvPr/>
        </p:nvSpPr>
        <p:spPr bwMode="auto">
          <a:xfrm>
            <a:off x="3429001" y="457200"/>
            <a:ext cx="1184275"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defRPr sz="2400">
                <a:solidFill>
                  <a:schemeClr val="tx1"/>
                </a:solidFill>
                <a:latin typeface="Arial" panose="020B0604020202020204" pitchFamily="34" charset="0"/>
                <a:ea typeface="ヒラギノ角ゴ Pro W3" panose="020B0300000000000000" pitchFamily="34" charset="-128"/>
              </a:defRPr>
            </a:lvl1pPr>
            <a:lvl2pPr marL="742950" indent="-285750">
              <a:defRPr sz="2400">
                <a:solidFill>
                  <a:schemeClr val="tx1"/>
                </a:solidFill>
                <a:latin typeface="Arial" panose="020B0604020202020204" pitchFamily="34" charset="0"/>
                <a:ea typeface="ヒラギノ角ゴ Pro W3" panose="020B0300000000000000" pitchFamily="34" charset="-128"/>
              </a:defRPr>
            </a:lvl2pPr>
            <a:lvl3pPr marL="1143000" indent="-228600">
              <a:defRPr sz="2400">
                <a:solidFill>
                  <a:schemeClr val="tx1"/>
                </a:solidFill>
                <a:latin typeface="Arial" panose="020B0604020202020204" pitchFamily="34" charset="0"/>
                <a:ea typeface="ヒラギノ角ゴ Pro W3" panose="020B0300000000000000" pitchFamily="34" charset="-128"/>
              </a:defRPr>
            </a:lvl3pPr>
            <a:lvl4pPr marL="1600200" indent="-228600">
              <a:defRPr sz="2400">
                <a:solidFill>
                  <a:schemeClr val="tx1"/>
                </a:solidFill>
                <a:latin typeface="Arial" panose="020B0604020202020204" pitchFamily="34" charset="0"/>
                <a:ea typeface="ヒラギノ角ゴ Pro W3" panose="020B0300000000000000" pitchFamily="34" charset="-128"/>
              </a:defRPr>
            </a:lvl4pPr>
            <a:lvl5pPr marL="2057400" indent="-228600">
              <a:defRPr sz="2400">
                <a:solidFill>
                  <a:schemeClr val="tx1"/>
                </a:solidFill>
                <a:latin typeface="Arial" panose="020B0604020202020204" pitchFamily="34" charset="0"/>
                <a:ea typeface="ヒラギノ角ゴ Pro W3" panose="020B0300000000000000"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ヒラギノ角ゴ Pro W3" panose="020B0300000000000000"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ヒラギノ角ゴ Pro W3" panose="020B0300000000000000"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ヒラギノ角ゴ Pro W3" panose="020B0300000000000000"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ヒラギノ角ゴ Pro W3" panose="020B0300000000000000" pitchFamily="34" charset="-128"/>
              </a:defRPr>
            </a:lvl9pPr>
          </a:lstStyle>
          <a:p>
            <a:pPr>
              <a:lnSpc>
                <a:spcPct val="90000"/>
              </a:lnSpc>
            </a:pPr>
            <a:r>
              <a:rPr lang="en-US" altLang="en-US" sz="1700" b="1"/>
              <a:t>Mammary</a:t>
            </a:r>
            <a:br>
              <a:rPr lang="en-US" altLang="en-US" sz="1700" b="1"/>
            </a:br>
            <a:r>
              <a:rPr lang="en-US" altLang="en-US" sz="1700" b="1"/>
              <a:t>cell donor</a:t>
            </a:r>
          </a:p>
        </p:txBody>
      </p:sp>
      <p:grpSp>
        <p:nvGrpSpPr>
          <p:cNvPr id="90117" name="Group 27">
            <a:extLst>
              <a:ext uri="{FF2B5EF4-FFF2-40B4-BE49-F238E27FC236}">
                <a16:creationId xmlns:a16="http://schemas.microsoft.com/office/drawing/2014/main" id="{91D334D8-C0EA-FECE-719D-A90965874F07}"/>
              </a:ext>
            </a:extLst>
          </p:cNvPr>
          <p:cNvGrpSpPr>
            <a:grpSpLocks/>
          </p:cNvGrpSpPr>
          <p:nvPr/>
        </p:nvGrpSpPr>
        <p:grpSpPr bwMode="auto">
          <a:xfrm>
            <a:off x="6273801" y="1109664"/>
            <a:ext cx="250825" cy="263525"/>
            <a:chOff x="1059" y="1434"/>
            <a:chExt cx="183" cy="175"/>
          </a:xfrm>
        </p:grpSpPr>
        <p:sp>
          <p:nvSpPr>
            <p:cNvPr id="90148" name="Oval 28">
              <a:extLst>
                <a:ext uri="{FF2B5EF4-FFF2-40B4-BE49-F238E27FC236}">
                  <a16:creationId xmlns:a16="http://schemas.microsoft.com/office/drawing/2014/main" id="{C53865A9-C726-92D2-E8D0-EC8626360D38}"/>
                </a:ext>
              </a:extLst>
            </p:cNvPr>
            <p:cNvSpPr>
              <a:spLocks noChangeArrowheads="1"/>
            </p:cNvSpPr>
            <p:nvPr/>
          </p:nvSpPr>
          <p:spPr bwMode="auto">
            <a:xfrm>
              <a:off x="1059" y="1434"/>
              <a:ext cx="183" cy="175"/>
            </a:xfrm>
            <a:prstGeom prst="ellipse">
              <a:avLst/>
            </a:prstGeom>
            <a:solidFill>
              <a:srgbClr val="0390C7"/>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ヒラギノ角ゴ Pro W3" panose="020B0300000000000000" pitchFamily="34" charset="-128"/>
                </a:defRPr>
              </a:lvl1pPr>
              <a:lvl2pPr marL="742950" indent="-285750">
                <a:defRPr sz="2400">
                  <a:solidFill>
                    <a:schemeClr val="tx1"/>
                  </a:solidFill>
                  <a:latin typeface="Arial" panose="020B0604020202020204" pitchFamily="34" charset="0"/>
                  <a:ea typeface="ヒラギノ角ゴ Pro W3" panose="020B0300000000000000" pitchFamily="34" charset="-128"/>
                </a:defRPr>
              </a:lvl2pPr>
              <a:lvl3pPr marL="1143000" indent="-228600">
                <a:defRPr sz="2400">
                  <a:solidFill>
                    <a:schemeClr val="tx1"/>
                  </a:solidFill>
                  <a:latin typeface="Arial" panose="020B0604020202020204" pitchFamily="34" charset="0"/>
                  <a:ea typeface="ヒラギノ角ゴ Pro W3" panose="020B0300000000000000" pitchFamily="34" charset="-128"/>
                </a:defRPr>
              </a:lvl3pPr>
              <a:lvl4pPr marL="1600200" indent="-228600">
                <a:defRPr sz="2400">
                  <a:solidFill>
                    <a:schemeClr val="tx1"/>
                  </a:solidFill>
                  <a:latin typeface="Arial" panose="020B0604020202020204" pitchFamily="34" charset="0"/>
                  <a:ea typeface="ヒラギノ角ゴ Pro W3" panose="020B0300000000000000" pitchFamily="34" charset="-128"/>
                </a:defRPr>
              </a:lvl4pPr>
              <a:lvl5pPr marL="2057400" indent="-228600">
                <a:defRPr sz="2400">
                  <a:solidFill>
                    <a:schemeClr val="tx1"/>
                  </a:solidFill>
                  <a:latin typeface="Arial" panose="020B0604020202020204" pitchFamily="34" charset="0"/>
                  <a:ea typeface="ヒラギノ角ゴ Pro W3" panose="020B0300000000000000"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ヒラギノ角ゴ Pro W3" panose="020B0300000000000000"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ヒラギノ角ゴ Pro W3" panose="020B0300000000000000"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ヒラギノ角ゴ Pro W3" panose="020B0300000000000000"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ヒラギノ角ゴ Pro W3" panose="020B0300000000000000" pitchFamily="34" charset="-128"/>
                </a:defRPr>
              </a:lvl9pPr>
            </a:lstStyle>
            <a:p>
              <a:endParaRPr lang="en-US" altLang="en-US">
                <a:latin typeface="Times" pitchFamily="2" charset="0"/>
              </a:endParaRPr>
            </a:p>
          </p:txBody>
        </p:sp>
        <p:sp>
          <p:nvSpPr>
            <p:cNvPr id="90149" name="Text Box 29">
              <a:extLst>
                <a:ext uri="{FF2B5EF4-FFF2-40B4-BE49-F238E27FC236}">
                  <a16:creationId xmlns:a16="http://schemas.microsoft.com/office/drawing/2014/main" id="{741CA665-5C04-F61E-8B10-9FB0BCD3E982}"/>
                </a:ext>
              </a:extLst>
            </p:cNvPr>
            <p:cNvSpPr txBox="1">
              <a:spLocks noChangeArrowheads="1"/>
            </p:cNvSpPr>
            <p:nvPr/>
          </p:nvSpPr>
          <p:spPr bwMode="auto">
            <a:xfrm>
              <a:off x="1107" y="1435"/>
              <a:ext cx="134" cy="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defRPr sz="2400">
                  <a:solidFill>
                    <a:schemeClr val="tx1"/>
                  </a:solidFill>
                  <a:latin typeface="Arial" panose="020B0604020202020204" pitchFamily="34" charset="0"/>
                  <a:ea typeface="ヒラギノ角ゴ Pro W3" panose="020B0300000000000000" pitchFamily="34" charset="-128"/>
                </a:defRPr>
              </a:lvl1pPr>
              <a:lvl2pPr marL="742950" indent="-285750">
                <a:defRPr sz="2400">
                  <a:solidFill>
                    <a:schemeClr val="tx1"/>
                  </a:solidFill>
                  <a:latin typeface="Arial" panose="020B0604020202020204" pitchFamily="34" charset="0"/>
                  <a:ea typeface="ヒラギノ角ゴ Pro W3" panose="020B0300000000000000" pitchFamily="34" charset="-128"/>
                </a:defRPr>
              </a:lvl2pPr>
              <a:lvl3pPr marL="1143000" indent="-228600">
                <a:defRPr sz="2400">
                  <a:solidFill>
                    <a:schemeClr val="tx1"/>
                  </a:solidFill>
                  <a:latin typeface="Arial" panose="020B0604020202020204" pitchFamily="34" charset="0"/>
                  <a:ea typeface="ヒラギノ角ゴ Pro W3" panose="020B0300000000000000" pitchFamily="34" charset="-128"/>
                </a:defRPr>
              </a:lvl3pPr>
              <a:lvl4pPr marL="1600200" indent="-228600">
                <a:defRPr sz="2400">
                  <a:solidFill>
                    <a:schemeClr val="tx1"/>
                  </a:solidFill>
                  <a:latin typeface="Arial" panose="020B0604020202020204" pitchFamily="34" charset="0"/>
                  <a:ea typeface="ヒラギノ角ゴ Pro W3" panose="020B0300000000000000" pitchFamily="34" charset="-128"/>
                </a:defRPr>
              </a:lvl4pPr>
              <a:lvl5pPr marL="2057400" indent="-228600">
                <a:defRPr sz="2400">
                  <a:solidFill>
                    <a:schemeClr val="tx1"/>
                  </a:solidFill>
                  <a:latin typeface="Arial" panose="020B0604020202020204" pitchFamily="34" charset="0"/>
                  <a:ea typeface="ヒラギノ角ゴ Pro W3" panose="020B0300000000000000"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ヒラギノ角ゴ Pro W3" panose="020B0300000000000000"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ヒラギノ角ゴ Pro W3" panose="020B0300000000000000"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ヒラギノ角ゴ Pro W3" panose="020B0300000000000000"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ヒラギノ角ゴ Pro W3" panose="020B0300000000000000" pitchFamily="34" charset="-128"/>
                </a:defRPr>
              </a:lvl9pPr>
            </a:lstStyle>
            <a:p>
              <a:r>
                <a:rPr lang="en-US" altLang="en-US" sz="1600" b="1">
                  <a:solidFill>
                    <a:schemeClr val="bg1"/>
                  </a:solidFill>
                </a:rPr>
                <a:t>2</a:t>
              </a:r>
            </a:p>
          </p:txBody>
        </p:sp>
      </p:grpSp>
      <p:grpSp>
        <p:nvGrpSpPr>
          <p:cNvPr id="90118" name="Group 30">
            <a:extLst>
              <a:ext uri="{FF2B5EF4-FFF2-40B4-BE49-F238E27FC236}">
                <a16:creationId xmlns:a16="http://schemas.microsoft.com/office/drawing/2014/main" id="{6FFC153D-DE3F-8C1B-23B5-C87116170BF5}"/>
              </a:ext>
            </a:extLst>
          </p:cNvPr>
          <p:cNvGrpSpPr>
            <a:grpSpLocks/>
          </p:cNvGrpSpPr>
          <p:nvPr/>
        </p:nvGrpSpPr>
        <p:grpSpPr bwMode="auto">
          <a:xfrm>
            <a:off x="4297364" y="1062039"/>
            <a:ext cx="250825" cy="263525"/>
            <a:chOff x="1059" y="1434"/>
            <a:chExt cx="183" cy="175"/>
          </a:xfrm>
        </p:grpSpPr>
        <p:sp>
          <p:nvSpPr>
            <p:cNvPr id="90146" name="Oval 31">
              <a:extLst>
                <a:ext uri="{FF2B5EF4-FFF2-40B4-BE49-F238E27FC236}">
                  <a16:creationId xmlns:a16="http://schemas.microsoft.com/office/drawing/2014/main" id="{F24E8164-665D-A77F-BACC-57882300287F}"/>
                </a:ext>
              </a:extLst>
            </p:cNvPr>
            <p:cNvSpPr>
              <a:spLocks noChangeArrowheads="1"/>
            </p:cNvSpPr>
            <p:nvPr/>
          </p:nvSpPr>
          <p:spPr bwMode="auto">
            <a:xfrm>
              <a:off x="1059" y="1434"/>
              <a:ext cx="183" cy="175"/>
            </a:xfrm>
            <a:prstGeom prst="ellipse">
              <a:avLst/>
            </a:prstGeom>
            <a:solidFill>
              <a:srgbClr val="0390C7"/>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ヒラギノ角ゴ Pro W3" panose="020B0300000000000000" pitchFamily="34" charset="-128"/>
                </a:defRPr>
              </a:lvl1pPr>
              <a:lvl2pPr marL="742950" indent="-285750">
                <a:defRPr sz="2400">
                  <a:solidFill>
                    <a:schemeClr val="tx1"/>
                  </a:solidFill>
                  <a:latin typeface="Arial" panose="020B0604020202020204" pitchFamily="34" charset="0"/>
                  <a:ea typeface="ヒラギノ角ゴ Pro W3" panose="020B0300000000000000" pitchFamily="34" charset="-128"/>
                </a:defRPr>
              </a:lvl2pPr>
              <a:lvl3pPr marL="1143000" indent="-228600">
                <a:defRPr sz="2400">
                  <a:solidFill>
                    <a:schemeClr val="tx1"/>
                  </a:solidFill>
                  <a:latin typeface="Arial" panose="020B0604020202020204" pitchFamily="34" charset="0"/>
                  <a:ea typeface="ヒラギノ角ゴ Pro W3" panose="020B0300000000000000" pitchFamily="34" charset="-128"/>
                </a:defRPr>
              </a:lvl3pPr>
              <a:lvl4pPr marL="1600200" indent="-228600">
                <a:defRPr sz="2400">
                  <a:solidFill>
                    <a:schemeClr val="tx1"/>
                  </a:solidFill>
                  <a:latin typeface="Arial" panose="020B0604020202020204" pitchFamily="34" charset="0"/>
                  <a:ea typeface="ヒラギノ角ゴ Pro W3" panose="020B0300000000000000" pitchFamily="34" charset="-128"/>
                </a:defRPr>
              </a:lvl4pPr>
              <a:lvl5pPr marL="2057400" indent="-228600">
                <a:defRPr sz="2400">
                  <a:solidFill>
                    <a:schemeClr val="tx1"/>
                  </a:solidFill>
                  <a:latin typeface="Arial" panose="020B0604020202020204" pitchFamily="34" charset="0"/>
                  <a:ea typeface="ヒラギノ角ゴ Pro W3" panose="020B0300000000000000"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ヒラギノ角ゴ Pro W3" panose="020B0300000000000000"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ヒラギノ角ゴ Pro W3" panose="020B0300000000000000"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ヒラギノ角ゴ Pro W3" panose="020B0300000000000000"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ヒラギノ角ゴ Pro W3" panose="020B0300000000000000" pitchFamily="34" charset="-128"/>
                </a:defRPr>
              </a:lvl9pPr>
            </a:lstStyle>
            <a:p>
              <a:endParaRPr lang="en-US" altLang="en-US">
                <a:latin typeface="Times" pitchFamily="2" charset="0"/>
              </a:endParaRPr>
            </a:p>
          </p:txBody>
        </p:sp>
        <p:sp>
          <p:nvSpPr>
            <p:cNvPr id="90147" name="Text Box 32">
              <a:extLst>
                <a:ext uri="{FF2B5EF4-FFF2-40B4-BE49-F238E27FC236}">
                  <a16:creationId xmlns:a16="http://schemas.microsoft.com/office/drawing/2014/main" id="{C0FCE711-1B1A-72D9-496D-7D3AA17A6E0E}"/>
                </a:ext>
              </a:extLst>
            </p:cNvPr>
            <p:cNvSpPr txBox="1">
              <a:spLocks noChangeArrowheads="1"/>
            </p:cNvSpPr>
            <p:nvPr/>
          </p:nvSpPr>
          <p:spPr bwMode="auto">
            <a:xfrm>
              <a:off x="1107" y="1435"/>
              <a:ext cx="134" cy="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defRPr sz="2400">
                  <a:solidFill>
                    <a:schemeClr val="tx1"/>
                  </a:solidFill>
                  <a:latin typeface="Arial" panose="020B0604020202020204" pitchFamily="34" charset="0"/>
                  <a:ea typeface="ヒラギノ角ゴ Pro W3" panose="020B0300000000000000" pitchFamily="34" charset="-128"/>
                </a:defRPr>
              </a:lvl1pPr>
              <a:lvl2pPr marL="742950" indent="-285750">
                <a:defRPr sz="2400">
                  <a:solidFill>
                    <a:schemeClr val="tx1"/>
                  </a:solidFill>
                  <a:latin typeface="Arial" panose="020B0604020202020204" pitchFamily="34" charset="0"/>
                  <a:ea typeface="ヒラギノ角ゴ Pro W3" panose="020B0300000000000000" pitchFamily="34" charset="-128"/>
                </a:defRPr>
              </a:lvl2pPr>
              <a:lvl3pPr marL="1143000" indent="-228600">
                <a:defRPr sz="2400">
                  <a:solidFill>
                    <a:schemeClr val="tx1"/>
                  </a:solidFill>
                  <a:latin typeface="Arial" panose="020B0604020202020204" pitchFamily="34" charset="0"/>
                  <a:ea typeface="ヒラギノ角ゴ Pro W3" panose="020B0300000000000000" pitchFamily="34" charset="-128"/>
                </a:defRPr>
              </a:lvl3pPr>
              <a:lvl4pPr marL="1600200" indent="-228600">
                <a:defRPr sz="2400">
                  <a:solidFill>
                    <a:schemeClr val="tx1"/>
                  </a:solidFill>
                  <a:latin typeface="Arial" panose="020B0604020202020204" pitchFamily="34" charset="0"/>
                  <a:ea typeface="ヒラギノ角ゴ Pro W3" panose="020B0300000000000000" pitchFamily="34" charset="-128"/>
                </a:defRPr>
              </a:lvl4pPr>
              <a:lvl5pPr marL="2057400" indent="-228600">
                <a:defRPr sz="2400">
                  <a:solidFill>
                    <a:schemeClr val="tx1"/>
                  </a:solidFill>
                  <a:latin typeface="Arial" panose="020B0604020202020204" pitchFamily="34" charset="0"/>
                  <a:ea typeface="ヒラギノ角ゴ Pro W3" panose="020B0300000000000000"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ヒラギノ角ゴ Pro W3" panose="020B0300000000000000"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ヒラギノ角ゴ Pro W3" panose="020B0300000000000000"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ヒラギノ角ゴ Pro W3" panose="020B0300000000000000"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ヒラギノ角ゴ Pro W3" panose="020B0300000000000000" pitchFamily="34" charset="-128"/>
                </a:defRPr>
              </a:lvl9pPr>
            </a:lstStyle>
            <a:p>
              <a:r>
                <a:rPr lang="en-US" altLang="en-US" sz="1600" b="1">
                  <a:solidFill>
                    <a:schemeClr val="bg1"/>
                  </a:solidFill>
                </a:rPr>
                <a:t>1</a:t>
              </a:r>
            </a:p>
          </p:txBody>
        </p:sp>
      </p:grpSp>
      <p:grpSp>
        <p:nvGrpSpPr>
          <p:cNvPr id="90119" name="Group 33">
            <a:extLst>
              <a:ext uri="{FF2B5EF4-FFF2-40B4-BE49-F238E27FC236}">
                <a16:creationId xmlns:a16="http://schemas.microsoft.com/office/drawing/2014/main" id="{78E00CB4-4D01-9AF8-0C93-660C6F24361C}"/>
              </a:ext>
            </a:extLst>
          </p:cNvPr>
          <p:cNvGrpSpPr>
            <a:grpSpLocks/>
          </p:cNvGrpSpPr>
          <p:nvPr/>
        </p:nvGrpSpPr>
        <p:grpSpPr bwMode="auto">
          <a:xfrm>
            <a:off x="4878389" y="1962151"/>
            <a:ext cx="250825" cy="263525"/>
            <a:chOff x="1059" y="1434"/>
            <a:chExt cx="183" cy="175"/>
          </a:xfrm>
        </p:grpSpPr>
        <p:sp>
          <p:nvSpPr>
            <p:cNvPr id="90144" name="Oval 34">
              <a:extLst>
                <a:ext uri="{FF2B5EF4-FFF2-40B4-BE49-F238E27FC236}">
                  <a16:creationId xmlns:a16="http://schemas.microsoft.com/office/drawing/2014/main" id="{0F38B8AC-7FCD-CC24-B83A-73B85BBFEF45}"/>
                </a:ext>
              </a:extLst>
            </p:cNvPr>
            <p:cNvSpPr>
              <a:spLocks noChangeArrowheads="1"/>
            </p:cNvSpPr>
            <p:nvPr/>
          </p:nvSpPr>
          <p:spPr bwMode="auto">
            <a:xfrm>
              <a:off x="1059" y="1434"/>
              <a:ext cx="183" cy="175"/>
            </a:xfrm>
            <a:prstGeom prst="ellipse">
              <a:avLst/>
            </a:prstGeom>
            <a:solidFill>
              <a:srgbClr val="0390C7"/>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ヒラギノ角ゴ Pro W3" panose="020B0300000000000000" pitchFamily="34" charset="-128"/>
                </a:defRPr>
              </a:lvl1pPr>
              <a:lvl2pPr marL="742950" indent="-285750">
                <a:defRPr sz="2400">
                  <a:solidFill>
                    <a:schemeClr val="tx1"/>
                  </a:solidFill>
                  <a:latin typeface="Arial" panose="020B0604020202020204" pitchFamily="34" charset="0"/>
                  <a:ea typeface="ヒラギノ角ゴ Pro W3" panose="020B0300000000000000" pitchFamily="34" charset="-128"/>
                </a:defRPr>
              </a:lvl2pPr>
              <a:lvl3pPr marL="1143000" indent="-228600">
                <a:defRPr sz="2400">
                  <a:solidFill>
                    <a:schemeClr val="tx1"/>
                  </a:solidFill>
                  <a:latin typeface="Arial" panose="020B0604020202020204" pitchFamily="34" charset="0"/>
                  <a:ea typeface="ヒラギノ角ゴ Pro W3" panose="020B0300000000000000" pitchFamily="34" charset="-128"/>
                </a:defRPr>
              </a:lvl3pPr>
              <a:lvl4pPr marL="1600200" indent="-228600">
                <a:defRPr sz="2400">
                  <a:solidFill>
                    <a:schemeClr val="tx1"/>
                  </a:solidFill>
                  <a:latin typeface="Arial" panose="020B0604020202020204" pitchFamily="34" charset="0"/>
                  <a:ea typeface="ヒラギノ角ゴ Pro W3" panose="020B0300000000000000" pitchFamily="34" charset="-128"/>
                </a:defRPr>
              </a:lvl4pPr>
              <a:lvl5pPr marL="2057400" indent="-228600">
                <a:defRPr sz="2400">
                  <a:solidFill>
                    <a:schemeClr val="tx1"/>
                  </a:solidFill>
                  <a:latin typeface="Arial" panose="020B0604020202020204" pitchFamily="34" charset="0"/>
                  <a:ea typeface="ヒラギノ角ゴ Pro W3" panose="020B0300000000000000"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ヒラギノ角ゴ Pro W3" panose="020B0300000000000000"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ヒラギノ角ゴ Pro W3" panose="020B0300000000000000"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ヒラギノ角ゴ Pro W3" panose="020B0300000000000000"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ヒラギノ角ゴ Pro W3" panose="020B0300000000000000" pitchFamily="34" charset="-128"/>
                </a:defRPr>
              </a:lvl9pPr>
            </a:lstStyle>
            <a:p>
              <a:endParaRPr lang="en-US" altLang="en-US">
                <a:latin typeface="Times" pitchFamily="2" charset="0"/>
              </a:endParaRPr>
            </a:p>
          </p:txBody>
        </p:sp>
        <p:sp>
          <p:nvSpPr>
            <p:cNvPr id="90145" name="Text Box 35">
              <a:extLst>
                <a:ext uri="{FF2B5EF4-FFF2-40B4-BE49-F238E27FC236}">
                  <a16:creationId xmlns:a16="http://schemas.microsoft.com/office/drawing/2014/main" id="{427CA404-BC66-21B5-54A3-ECD141E38AC5}"/>
                </a:ext>
              </a:extLst>
            </p:cNvPr>
            <p:cNvSpPr txBox="1">
              <a:spLocks noChangeArrowheads="1"/>
            </p:cNvSpPr>
            <p:nvPr/>
          </p:nvSpPr>
          <p:spPr bwMode="auto">
            <a:xfrm>
              <a:off x="1107" y="1435"/>
              <a:ext cx="134" cy="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defRPr sz="2400">
                  <a:solidFill>
                    <a:schemeClr val="tx1"/>
                  </a:solidFill>
                  <a:latin typeface="Arial" panose="020B0604020202020204" pitchFamily="34" charset="0"/>
                  <a:ea typeface="ヒラギノ角ゴ Pro W3" panose="020B0300000000000000" pitchFamily="34" charset="-128"/>
                </a:defRPr>
              </a:lvl1pPr>
              <a:lvl2pPr marL="742950" indent="-285750">
                <a:defRPr sz="2400">
                  <a:solidFill>
                    <a:schemeClr val="tx1"/>
                  </a:solidFill>
                  <a:latin typeface="Arial" panose="020B0604020202020204" pitchFamily="34" charset="0"/>
                  <a:ea typeface="ヒラギノ角ゴ Pro W3" panose="020B0300000000000000" pitchFamily="34" charset="-128"/>
                </a:defRPr>
              </a:lvl2pPr>
              <a:lvl3pPr marL="1143000" indent="-228600">
                <a:defRPr sz="2400">
                  <a:solidFill>
                    <a:schemeClr val="tx1"/>
                  </a:solidFill>
                  <a:latin typeface="Arial" panose="020B0604020202020204" pitchFamily="34" charset="0"/>
                  <a:ea typeface="ヒラギノ角ゴ Pro W3" panose="020B0300000000000000" pitchFamily="34" charset="-128"/>
                </a:defRPr>
              </a:lvl3pPr>
              <a:lvl4pPr marL="1600200" indent="-228600">
                <a:defRPr sz="2400">
                  <a:solidFill>
                    <a:schemeClr val="tx1"/>
                  </a:solidFill>
                  <a:latin typeface="Arial" panose="020B0604020202020204" pitchFamily="34" charset="0"/>
                  <a:ea typeface="ヒラギノ角ゴ Pro W3" panose="020B0300000000000000" pitchFamily="34" charset="-128"/>
                </a:defRPr>
              </a:lvl4pPr>
              <a:lvl5pPr marL="2057400" indent="-228600">
                <a:defRPr sz="2400">
                  <a:solidFill>
                    <a:schemeClr val="tx1"/>
                  </a:solidFill>
                  <a:latin typeface="Arial" panose="020B0604020202020204" pitchFamily="34" charset="0"/>
                  <a:ea typeface="ヒラギノ角ゴ Pro W3" panose="020B0300000000000000"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ヒラギノ角ゴ Pro W3" panose="020B0300000000000000"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ヒラギノ角ゴ Pro W3" panose="020B0300000000000000"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ヒラギノ角ゴ Pro W3" panose="020B0300000000000000"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ヒラギノ角ゴ Pro W3" panose="020B0300000000000000" pitchFamily="34" charset="-128"/>
                </a:defRPr>
              </a:lvl9pPr>
            </a:lstStyle>
            <a:p>
              <a:r>
                <a:rPr lang="en-US" altLang="en-US" sz="1600" b="1">
                  <a:solidFill>
                    <a:schemeClr val="bg1"/>
                  </a:solidFill>
                </a:rPr>
                <a:t>3</a:t>
              </a:r>
            </a:p>
          </p:txBody>
        </p:sp>
      </p:grpSp>
      <p:grpSp>
        <p:nvGrpSpPr>
          <p:cNvPr id="90120" name="Group 36">
            <a:extLst>
              <a:ext uri="{FF2B5EF4-FFF2-40B4-BE49-F238E27FC236}">
                <a16:creationId xmlns:a16="http://schemas.microsoft.com/office/drawing/2014/main" id="{0FD80267-E6FE-70AE-4296-4E594851D9DF}"/>
              </a:ext>
            </a:extLst>
          </p:cNvPr>
          <p:cNvGrpSpPr>
            <a:grpSpLocks/>
          </p:cNvGrpSpPr>
          <p:nvPr/>
        </p:nvGrpSpPr>
        <p:grpSpPr bwMode="auto">
          <a:xfrm>
            <a:off x="3132139" y="3432176"/>
            <a:ext cx="250825" cy="263525"/>
            <a:chOff x="1059" y="1434"/>
            <a:chExt cx="183" cy="175"/>
          </a:xfrm>
        </p:grpSpPr>
        <p:sp>
          <p:nvSpPr>
            <p:cNvPr id="90142" name="Oval 37">
              <a:extLst>
                <a:ext uri="{FF2B5EF4-FFF2-40B4-BE49-F238E27FC236}">
                  <a16:creationId xmlns:a16="http://schemas.microsoft.com/office/drawing/2014/main" id="{61E271F7-35F4-BCAF-2CB4-8E254A6E9581}"/>
                </a:ext>
              </a:extLst>
            </p:cNvPr>
            <p:cNvSpPr>
              <a:spLocks noChangeArrowheads="1"/>
            </p:cNvSpPr>
            <p:nvPr/>
          </p:nvSpPr>
          <p:spPr bwMode="auto">
            <a:xfrm>
              <a:off x="1059" y="1434"/>
              <a:ext cx="183" cy="175"/>
            </a:xfrm>
            <a:prstGeom prst="ellipse">
              <a:avLst/>
            </a:prstGeom>
            <a:solidFill>
              <a:srgbClr val="0390C7"/>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ヒラギノ角ゴ Pro W3" panose="020B0300000000000000" pitchFamily="34" charset="-128"/>
                </a:defRPr>
              </a:lvl1pPr>
              <a:lvl2pPr marL="742950" indent="-285750">
                <a:defRPr sz="2400">
                  <a:solidFill>
                    <a:schemeClr val="tx1"/>
                  </a:solidFill>
                  <a:latin typeface="Arial" panose="020B0604020202020204" pitchFamily="34" charset="0"/>
                  <a:ea typeface="ヒラギノ角ゴ Pro W3" panose="020B0300000000000000" pitchFamily="34" charset="-128"/>
                </a:defRPr>
              </a:lvl2pPr>
              <a:lvl3pPr marL="1143000" indent="-228600">
                <a:defRPr sz="2400">
                  <a:solidFill>
                    <a:schemeClr val="tx1"/>
                  </a:solidFill>
                  <a:latin typeface="Arial" panose="020B0604020202020204" pitchFamily="34" charset="0"/>
                  <a:ea typeface="ヒラギノ角ゴ Pro W3" panose="020B0300000000000000" pitchFamily="34" charset="-128"/>
                </a:defRPr>
              </a:lvl3pPr>
              <a:lvl4pPr marL="1600200" indent="-228600">
                <a:defRPr sz="2400">
                  <a:solidFill>
                    <a:schemeClr val="tx1"/>
                  </a:solidFill>
                  <a:latin typeface="Arial" panose="020B0604020202020204" pitchFamily="34" charset="0"/>
                  <a:ea typeface="ヒラギノ角ゴ Pro W3" panose="020B0300000000000000" pitchFamily="34" charset="-128"/>
                </a:defRPr>
              </a:lvl4pPr>
              <a:lvl5pPr marL="2057400" indent="-228600">
                <a:defRPr sz="2400">
                  <a:solidFill>
                    <a:schemeClr val="tx1"/>
                  </a:solidFill>
                  <a:latin typeface="Arial" panose="020B0604020202020204" pitchFamily="34" charset="0"/>
                  <a:ea typeface="ヒラギノ角ゴ Pro W3" panose="020B0300000000000000"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ヒラギノ角ゴ Pro W3" panose="020B0300000000000000"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ヒラギノ角ゴ Pro W3" panose="020B0300000000000000"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ヒラギノ角ゴ Pro W3" panose="020B0300000000000000"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ヒラギノ角ゴ Pro W3" panose="020B0300000000000000" pitchFamily="34" charset="-128"/>
                </a:defRPr>
              </a:lvl9pPr>
            </a:lstStyle>
            <a:p>
              <a:endParaRPr lang="en-US" altLang="en-US">
                <a:latin typeface="Times" pitchFamily="2" charset="0"/>
              </a:endParaRPr>
            </a:p>
          </p:txBody>
        </p:sp>
        <p:sp>
          <p:nvSpPr>
            <p:cNvPr id="90143" name="Text Box 38">
              <a:extLst>
                <a:ext uri="{FF2B5EF4-FFF2-40B4-BE49-F238E27FC236}">
                  <a16:creationId xmlns:a16="http://schemas.microsoft.com/office/drawing/2014/main" id="{4E9B6D80-E863-D4D1-4156-13080B3E4389}"/>
                </a:ext>
              </a:extLst>
            </p:cNvPr>
            <p:cNvSpPr txBox="1">
              <a:spLocks noChangeArrowheads="1"/>
            </p:cNvSpPr>
            <p:nvPr/>
          </p:nvSpPr>
          <p:spPr bwMode="auto">
            <a:xfrm>
              <a:off x="1107" y="1435"/>
              <a:ext cx="134" cy="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defRPr sz="2400">
                  <a:solidFill>
                    <a:schemeClr val="tx1"/>
                  </a:solidFill>
                  <a:latin typeface="Arial" panose="020B0604020202020204" pitchFamily="34" charset="0"/>
                  <a:ea typeface="ヒラギノ角ゴ Pro W3" panose="020B0300000000000000" pitchFamily="34" charset="-128"/>
                </a:defRPr>
              </a:lvl1pPr>
              <a:lvl2pPr marL="742950" indent="-285750">
                <a:defRPr sz="2400">
                  <a:solidFill>
                    <a:schemeClr val="tx1"/>
                  </a:solidFill>
                  <a:latin typeface="Arial" panose="020B0604020202020204" pitchFamily="34" charset="0"/>
                  <a:ea typeface="ヒラギノ角ゴ Pro W3" panose="020B0300000000000000" pitchFamily="34" charset="-128"/>
                </a:defRPr>
              </a:lvl2pPr>
              <a:lvl3pPr marL="1143000" indent="-228600">
                <a:defRPr sz="2400">
                  <a:solidFill>
                    <a:schemeClr val="tx1"/>
                  </a:solidFill>
                  <a:latin typeface="Arial" panose="020B0604020202020204" pitchFamily="34" charset="0"/>
                  <a:ea typeface="ヒラギノ角ゴ Pro W3" panose="020B0300000000000000" pitchFamily="34" charset="-128"/>
                </a:defRPr>
              </a:lvl3pPr>
              <a:lvl4pPr marL="1600200" indent="-228600">
                <a:defRPr sz="2400">
                  <a:solidFill>
                    <a:schemeClr val="tx1"/>
                  </a:solidFill>
                  <a:latin typeface="Arial" panose="020B0604020202020204" pitchFamily="34" charset="0"/>
                  <a:ea typeface="ヒラギノ角ゴ Pro W3" panose="020B0300000000000000" pitchFamily="34" charset="-128"/>
                </a:defRPr>
              </a:lvl4pPr>
              <a:lvl5pPr marL="2057400" indent="-228600">
                <a:defRPr sz="2400">
                  <a:solidFill>
                    <a:schemeClr val="tx1"/>
                  </a:solidFill>
                  <a:latin typeface="Arial" panose="020B0604020202020204" pitchFamily="34" charset="0"/>
                  <a:ea typeface="ヒラギノ角ゴ Pro W3" panose="020B0300000000000000"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ヒラギノ角ゴ Pro W3" panose="020B0300000000000000"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ヒラギノ角ゴ Pro W3" panose="020B0300000000000000"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ヒラギノ角ゴ Pro W3" panose="020B0300000000000000"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ヒラギノ角ゴ Pro W3" panose="020B0300000000000000" pitchFamily="34" charset="-128"/>
                </a:defRPr>
              </a:lvl9pPr>
            </a:lstStyle>
            <a:p>
              <a:r>
                <a:rPr lang="en-US" altLang="en-US" sz="1600" b="1" dirty="0">
                  <a:solidFill>
                    <a:schemeClr val="bg1"/>
                  </a:solidFill>
                </a:rPr>
                <a:t>4</a:t>
              </a:r>
            </a:p>
          </p:txBody>
        </p:sp>
      </p:grpSp>
      <p:grpSp>
        <p:nvGrpSpPr>
          <p:cNvPr id="90121" name="Group 39">
            <a:extLst>
              <a:ext uri="{FF2B5EF4-FFF2-40B4-BE49-F238E27FC236}">
                <a16:creationId xmlns:a16="http://schemas.microsoft.com/office/drawing/2014/main" id="{57181FB4-A813-39FD-E865-25153990D84D}"/>
              </a:ext>
            </a:extLst>
          </p:cNvPr>
          <p:cNvGrpSpPr>
            <a:grpSpLocks/>
          </p:cNvGrpSpPr>
          <p:nvPr/>
        </p:nvGrpSpPr>
        <p:grpSpPr bwMode="auto">
          <a:xfrm>
            <a:off x="3132139" y="4198939"/>
            <a:ext cx="250825" cy="263525"/>
            <a:chOff x="1059" y="1434"/>
            <a:chExt cx="183" cy="175"/>
          </a:xfrm>
        </p:grpSpPr>
        <p:sp>
          <p:nvSpPr>
            <p:cNvPr id="90140" name="Oval 40">
              <a:extLst>
                <a:ext uri="{FF2B5EF4-FFF2-40B4-BE49-F238E27FC236}">
                  <a16:creationId xmlns:a16="http://schemas.microsoft.com/office/drawing/2014/main" id="{E4B9E731-CC06-6571-0059-03EA81B1FE02}"/>
                </a:ext>
              </a:extLst>
            </p:cNvPr>
            <p:cNvSpPr>
              <a:spLocks noChangeArrowheads="1"/>
            </p:cNvSpPr>
            <p:nvPr/>
          </p:nvSpPr>
          <p:spPr bwMode="auto">
            <a:xfrm>
              <a:off x="1059" y="1434"/>
              <a:ext cx="183" cy="175"/>
            </a:xfrm>
            <a:prstGeom prst="ellipse">
              <a:avLst/>
            </a:prstGeom>
            <a:solidFill>
              <a:srgbClr val="0390C7"/>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ヒラギノ角ゴ Pro W3" panose="020B0300000000000000" pitchFamily="34" charset="-128"/>
                </a:defRPr>
              </a:lvl1pPr>
              <a:lvl2pPr marL="742950" indent="-285750">
                <a:defRPr sz="2400">
                  <a:solidFill>
                    <a:schemeClr val="tx1"/>
                  </a:solidFill>
                  <a:latin typeface="Arial" panose="020B0604020202020204" pitchFamily="34" charset="0"/>
                  <a:ea typeface="ヒラギノ角ゴ Pro W3" panose="020B0300000000000000" pitchFamily="34" charset="-128"/>
                </a:defRPr>
              </a:lvl2pPr>
              <a:lvl3pPr marL="1143000" indent="-228600">
                <a:defRPr sz="2400">
                  <a:solidFill>
                    <a:schemeClr val="tx1"/>
                  </a:solidFill>
                  <a:latin typeface="Arial" panose="020B0604020202020204" pitchFamily="34" charset="0"/>
                  <a:ea typeface="ヒラギノ角ゴ Pro W3" panose="020B0300000000000000" pitchFamily="34" charset="-128"/>
                </a:defRPr>
              </a:lvl3pPr>
              <a:lvl4pPr marL="1600200" indent="-228600">
                <a:defRPr sz="2400">
                  <a:solidFill>
                    <a:schemeClr val="tx1"/>
                  </a:solidFill>
                  <a:latin typeface="Arial" panose="020B0604020202020204" pitchFamily="34" charset="0"/>
                  <a:ea typeface="ヒラギノ角ゴ Pro W3" panose="020B0300000000000000" pitchFamily="34" charset="-128"/>
                </a:defRPr>
              </a:lvl4pPr>
              <a:lvl5pPr marL="2057400" indent="-228600">
                <a:defRPr sz="2400">
                  <a:solidFill>
                    <a:schemeClr val="tx1"/>
                  </a:solidFill>
                  <a:latin typeface="Arial" panose="020B0604020202020204" pitchFamily="34" charset="0"/>
                  <a:ea typeface="ヒラギノ角ゴ Pro W3" panose="020B0300000000000000"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ヒラギノ角ゴ Pro W3" panose="020B0300000000000000"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ヒラギノ角ゴ Pro W3" panose="020B0300000000000000"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ヒラギノ角ゴ Pro W3" panose="020B0300000000000000"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ヒラギノ角ゴ Pro W3" panose="020B0300000000000000" pitchFamily="34" charset="-128"/>
                </a:defRPr>
              </a:lvl9pPr>
            </a:lstStyle>
            <a:p>
              <a:endParaRPr lang="en-US" altLang="en-US">
                <a:latin typeface="Times" pitchFamily="2" charset="0"/>
              </a:endParaRPr>
            </a:p>
          </p:txBody>
        </p:sp>
        <p:sp>
          <p:nvSpPr>
            <p:cNvPr id="90141" name="Text Box 41">
              <a:extLst>
                <a:ext uri="{FF2B5EF4-FFF2-40B4-BE49-F238E27FC236}">
                  <a16:creationId xmlns:a16="http://schemas.microsoft.com/office/drawing/2014/main" id="{04C81DCF-5598-122C-E899-57EEF2AEFBB6}"/>
                </a:ext>
              </a:extLst>
            </p:cNvPr>
            <p:cNvSpPr txBox="1">
              <a:spLocks noChangeArrowheads="1"/>
            </p:cNvSpPr>
            <p:nvPr/>
          </p:nvSpPr>
          <p:spPr bwMode="auto">
            <a:xfrm>
              <a:off x="1107" y="1435"/>
              <a:ext cx="134" cy="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defRPr sz="2400">
                  <a:solidFill>
                    <a:schemeClr val="tx1"/>
                  </a:solidFill>
                  <a:latin typeface="Arial" panose="020B0604020202020204" pitchFamily="34" charset="0"/>
                  <a:ea typeface="ヒラギノ角ゴ Pro W3" panose="020B0300000000000000" pitchFamily="34" charset="-128"/>
                </a:defRPr>
              </a:lvl1pPr>
              <a:lvl2pPr marL="742950" indent="-285750">
                <a:defRPr sz="2400">
                  <a:solidFill>
                    <a:schemeClr val="tx1"/>
                  </a:solidFill>
                  <a:latin typeface="Arial" panose="020B0604020202020204" pitchFamily="34" charset="0"/>
                  <a:ea typeface="ヒラギノ角ゴ Pro W3" panose="020B0300000000000000" pitchFamily="34" charset="-128"/>
                </a:defRPr>
              </a:lvl2pPr>
              <a:lvl3pPr marL="1143000" indent="-228600">
                <a:defRPr sz="2400">
                  <a:solidFill>
                    <a:schemeClr val="tx1"/>
                  </a:solidFill>
                  <a:latin typeface="Arial" panose="020B0604020202020204" pitchFamily="34" charset="0"/>
                  <a:ea typeface="ヒラギノ角ゴ Pro W3" panose="020B0300000000000000" pitchFamily="34" charset="-128"/>
                </a:defRPr>
              </a:lvl3pPr>
              <a:lvl4pPr marL="1600200" indent="-228600">
                <a:defRPr sz="2400">
                  <a:solidFill>
                    <a:schemeClr val="tx1"/>
                  </a:solidFill>
                  <a:latin typeface="Arial" panose="020B0604020202020204" pitchFamily="34" charset="0"/>
                  <a:ea typeface="ヒラギノ角ゴ Pro W3" panose="020B0300000000000000" pitchFamily="34" charset="-128"/>
                </a:defRPr>
              </a:lvl4pPr>
              <a:lvl5pPr marL="2057400" indent="-228600">
                <a:defRPr sz="2400">
                  <a:solidFill>
                    <a:schemeClr val="tx1"/>
                  </a:solidFill>
                  <a:latin typeface="Arial" panose="020B0604020202020204" pitchFamily="34" charset="0"/>
                  <a:ea typeface="ヒラギノ角ゴ Pro W3" panose="020B0300000000000000"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ヒラギノ角ゴ Pro W3" panose="020B0300000000000000"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ヒラギノ角ゴ Pro W3" panose="020B0300000000000000"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ヒラギノ角ゴ Pro W3" panose="020B0300000000000000"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ヒラギノ角ゴ Pro W3" panose="020B0300000000000000" pitchFamily="34" charset="-128"/>
                </a:defRPr>
              </a:lvl9pPr>
            </a:lstStyle>
            <a:p>
              <a:r>
                <a:rPr lang="en-US" altLang="en-US" sz="1600" b="1">
                  <a:solidFill>
                    <a:schemeClr val="bg1"/>
                  </a:solidFill>
                </a:rPr>
                <a:t>5</a:t>
              </a:r>
            </a:p>
          </p:txBody>
        </p:sp>
      </p:grpSp>
      <p:grpSp>
        <p:nvGrpSpPr>
          <p:cNvPr id="90122" name="Group 42">
            <a:extLst>
              <a:ext uri="{FF2B5EF4-FFF2-40B4-BE49-F238E27FC236}">
                <a16:creationId xmlns:a16="http://schemas.microsoft.com/office/drawing/2014/main" id="{9D20FC97-3FA6-D727-8149-B8A09C36F988}"/>
              </a:ext>
            </a:extLst>
          </p:cNvPr>
          <p:cNvGrpSpPr>
            <a:grpSpLocks/>
          </p:cNvGrpSpPr>
          <p:nvPr/>
        </p:nvGrpSpPr>
        <p:grpSpPr bwMode="auto">
          <a:xfrm>
            <a:off x="3132139" y="5495926"/>
            <a:ext cx="250825" cy="263525"/>
            <a:chOff x="1059" y="1434"/>
            <a:chExt cx="183" cy="175"/>
          </a:xfrm>
        </p:grpSpPr>
        <p:sp>
          <p:nvSpPr>
            <p:cNvPr id="90138" name="Oval 43">
              <a:extLst>
                <a:ext uri="{FF2B5EF4-FFF2-40B4-BE49-F238E27FC236}">
                  <a16:creationId xmlns:a16="http://schemas.microsoft.com/office/drawing/2014/main" id="{069748C3-E8EB-AD64-7B22-6455D56EAA2C}"/>
                </a:ext>
              </a:extLst>
            </p:cNvPr>
            <p:cNvSpPr>
              <a:spLocks noChangeArrowheads="1"/>
            </p:cNvSpPr>
            <p:nvPr/>
          </p:nvSpPr>
          <p:spPr bwMode="auto">
            <a:xfrm>
              <a:off x="1059" y="1434"/>
              <a:ext cx="183" cy="175"/>
            </a:xfrm>
            <a:prstGeom prst="ellipse">
              <a:avLst/>
            </a:prstGeom>
            <a:solidFill>
              <a:srgbClr val="0390C7"/>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ヒラギノ角ゴ Pro W3" panose="020B0300000000000000" pitchFamily="34" charset="-128"/>
                </a:defRPr>
              </a:lvl1pPr>
              <a:lvl2pPr marL="742950" indent="-285750">
                <a:defRPr sz="2400">
                  <a:solidFill>
                    <a:schemeClr val="tx1"/>
                  </a:solidFill>
                  <a:latin typeface="Arial" panose="020B0604020202020204" pitchFamily="34" charset="0"/>
                  <a:ea typeface="ヒラギノ角ゴ Pro W3" panose="020B0300000000000000" pitchFamily="34" charset="-128"/>
                </a:defRPr>
              </a:lvl2pPr>
              <a:lvl3pPr marL="1143000" indent="-228600">
                <a:defRPr sz="2400">
                  <a:solidFill>
                    <a:schemeClr val="tx1"/>
                  </a:solidFill>
                  <a:latin typeface="Arial" panose="020B0604020202020204" pitchFamily="34" charset="0"/>
                  <a:ea typeface="ヒラギノ角ゴ Pro W3" panose="020B0300000000000000" pitchFamily="34" charset="-128"/>
                </a:defRPr>
              </a:lvl3pPr>
              <a:lvl4pPr marL="1600200" indent="-228600">
                <a:defRPr sz="2400">
                  <a:solidFill>
                    <a:schemeClr val="tx1"/>
                  </a:solidFill>
                  <a:latin typeface="Arial" panose="020B0604020202020204" pitchFamily="34" charset="0"/>
                  <a:ea typeface="ヒラギノ角ゴ Pro W3" panose="020B0300000000000000" pitchFamily="34" charset="-128"/>
                </a:defRPr>
              </a:lvl4pPr>
              <a:lvl5pPr marL="2057400" indent="-228600">
                <a:defRPr sz="2400">
                  <a:solidFill>
                    <a:schemeClr val="tx1"/>
                  </a:solidFill>
                  <a:latin typeface="Arial" panose="020B0604020202020204" pitchFamily="34" charset="0"/>
                  <a:ea typeface="ヒラギノ角ゴ Pro W3" panose="020B0300000000000000"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ヒラギノ角ゴ Pro W3" panose="020B0300000000000000"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ヒラギノ角ゴ Pro W3" panose="020B0300000000000000"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ヒラギノ角ゴ Pro W3" panose="020B0300000000000000"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ヒラギノ角ゴ Pro W3" panose="020B0300000000000000" pitchFamily="34" charset="-128"/>
                </a:defRPr>
              </a:lvl9pPr>
            </a:lstStyle>
            <a:p>
              <a:endParaRPr lang="en-US" altLang="en-US">
                <a:latin typeface="Times" pitchFamily="2" charset="0"/>
              </a:endParaRPr>
            </a:p>
          </p:txBody>
        </p:sp>
        <p:sp>
          <p:nvSpPr>
            <p:cNvPr id="90139" name="Text Box 44">
              <a:extLst>
                <a:ext uri="{FF2B5EF4-FFF2-40B4-BE49-F238E27FC236}">
                  <a16:creationId xmlns:a16="http://schemas.microsoft.com/office/drawing/2014/main" id="{DA89D616-EE6E-3FC6-E4DA-CC7794DCADEC}"/>
                </a:ext>
              </a:extLst>
            </p:cNvPr>
            <p:cNvSpPr txBox="1">
              <a:spLocks noChangeArrowheads="1"/>
            </p:cNvSpPr>
            <p:nvPr/>
          </p:nvSpPr>
          <p:spPr bwMode="auto">
            <a:xfrm>
              <a:off x="1107" y="1435"/>
              <a:ext cx="134" cy="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defRPr sz="2400">
                  <a:solidFill>
                    <a:schemeClr val="tx1"/>
                  </a:solidFill>
                  <a:latin typeface="Arial" panose="020B0604020202020204" pitchFamily="34" charset="0"/>
                  <a:ea typeface="ヒラギノ角ゴ Pro W3" panose="020B0300000000000000" pitchFamily="34" charset="-128"/>
                </a:defRPr>
              </a:lvl1pPr>
              <a:lvl2pPr marL="742950" indent="-285750">
                <a:defRPr sz="2400">
                  <a:solidFill>
                    <a:schemeClr val="tx1"/>
                  </a:solidFill>
                  <a:latin typeface="Arial" panose="020B0604020202020204" pitchFamily="34" charset="0"/>
                  <a:ea typeface="ヒラギノ角ゴ Pro W3" panose="020B0300000000000000" pitchFamily="34" charset="-128"/>
                </a:defRPr>
              </a:lvl2pPr>
              <a:lvl3pPr marL="1143000" indent="-228600">
                <a:defRPr sz="2400">
                  <a:solidFill>
                    <a:schemeClr val="tx1"/>
                  </a:solidFill>
                  <a:latin typeface="Arial" panose="020B0604020202020204" pitchFamily="34" charset="0"/>
                  <a:ea typeface="ヒラギノ角ゴ Pro W3" panose="020B0300000000000000" pitchFamily="34" charset="-128"/>
                </a:defRPr>
              </a:lvl3pPr>
              <a:lvl4pPr marL="1600200" indent="-228600">
                <a:defRPr sz="2400">
                  <a:solidFill>
                    <a:schemeClr val="tx1"/>
                  </a:solidFill>
                  <a:latin typeface="Arial" panose="020B0604020202020204" pitchFamily="34" charset="0"/>
                  <a:ea typeface="ヒラギノ角ゴ Pro W3" panose="020B0300000000000000" pitchFamily="34" charset="-128"/>
                </a:defRPr>
              </a:lvl4pPr>
              <a:lvl5pPr marL="2057400" indent="-228600">
                <a:defRPr sz="2400">
                  <a:solidFill>
                    <a:schemeClr val="tx1"/>
                  </a:solidFill>
                  <a:latin typeface="Arial" panose="020B0604020202020204" pitchFamily="34" charset="0"/>
                  <a:ea typeface="ヒラギノ角ゴ Pro W3" panose="020B0300000000000000"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ヒラギノ角ゴ Pro W3" panose="020B0300000000000000"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ヒラギノ角ゴ Pro W3" panose="020B0300000000000000"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ヒラギノ角ゴ Pro W3" panose="020B0300000000000000"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ヒラギノ角ゴ Pro W3" panose="020B0300000000000000" pitchFamily="34" charset="-128"/>
                </a:defRPr>
              </a:lvl9pPr>
            </a:lstStyle>
            <a:p>
              <a:r>
                <a:rPr lang="en-US" altLang="en-US" sz="1600" b="1">
                  <a:solidFill>
                    <a:schemeClr val="bg1"/>
                  </a:solidFill>
                </a:rPr>
                <a:t>6</a:t>
              </a:r>
            </a:p>
          </p:txBody>
        </p:sp>
      </p:grpSp>
      <p:sp>
        <p:nvSpPr>
          <p:cNvPr id="90123" name="Text Box 45">
            <a:extLst>
              <a:ext uri="{FF2B5EF4-FFF2-40B4-BE49-F238E27FC236}">
                <a16:creationId xmlns:a16="http://schemas.microsoft.com/office/drawing/2014/main" id="{51F8D6D3-65B3-9D18-04FA-57C57A916D7B}"/>
              </a:ext>
            </a:extLst>
          </p:cNvPr>
          <p:cNvSpPr txBox="1">
            <a:spLocks noChangeArrowheads="1"/>
          </p:cNvSpPr>
          <p:nvPr/>
        </p:nvSpPr>
        <p:spPr bwMode="auto">
          <a:xfrm>
            <a:off x="3052763" y="160338"/>
            <a:ext cx="1225550" cy="20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defRPr sz="2400">
                <a:solidFill>
                  <a:schemeClr val="tx1"/>
                </a:solidFill>
                <a:latin typeface="Arial" panose="020B0604020202020204" pitchFamily="34" charset="0"/>
                <a:ea typeface="ヒラギノ角ゴ Pro W3" panose="020B0300000000000000" pitchFamily="34" charset="-128"/>
              </a:defRPr>
            </a:lvl1pPr>
            <a:lvl2pPr marL="742950" indent="-285750">
              <a:defRPr sz="2400">
                <a:solidFill>
                  <a:schemeClr val="tx1"/>
                </a:solidFill>
                <a:latin typeface="Arial" panose="020B0604020202020204" pitchFamily="34" charset="0"/>
                <a:ea typeface="ヒラギノ角ゴ Pro W3" panose="020B0300000000000000" pitchFamily="34" charset="-128"/>
              </a:defRPr>
            </a:lvl2pPr>
            <a:lvl3pPr marL="1143000" indent="-228600">
              <a:defRPr sz="2400">
                <a:solidFill>
                  <a:schemeClr val="tx1"/>
                </a:solidFill>
                <a:latin typeface="Arial" panose="020B0604020202020204" pitchFamily="34" charset="0"/>
                <a:ea typeface="ヒラギノ角ゴ Pro W3" panose="020B0300000000000000" pitchFamily="34" charset="-128"/>
              </a:defRPr>
            </a:lvl3pPr>
            <a:lvl4pPr marL="1600200" indent="-228600">
              <a:defRPr sz="2400">
                <a:solidFill>
                  <a:schemeClr val="tx1"/>
                </a:solidFill>
                <a:latin typeface="Arial" panose="020B0604020202020204" pitchFamily="34" charset="0"/>
                <a:ea typeface="ヒラギノ角ゴ Pro W3" panose="020B0300000000000000" pitchFamily="34" charset="-128"/>
              </a:defRPr>
            </a:lvl4pPr>
            <a:lvl5pPr marL="2057400" indent="-228600">
              <a:defRPr sz="2400">
                <a:solidFill>
                  <a:schemeClr val="tx1"/>
                </a:solidFill>
                <a:latin typeface="Arial" panose="020B0604020202020204" pitchFamily="34" charset="0"/>
                <a:ea typeface="ヒラギノ角ゴ Pro W3" panose="020B0300000000000000"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ヒラギノ角ゴ Pro W3" panose="020B0300000000000000"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ヒラギノ角ゴ Pro W3" panose="020B0300000000000000"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ヒラギノ角ゴ Pro W3" panose="020B0300000000000000"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ヒラギノ角ゴ Pro W3" panose="020B0300000000000000" pitchFamily="34" charset="-128"/>
              </a:defRPr>
            </a:lvl9pPr>
          </a:lstStyle>
          <a:p>
            <a:pPr>
              <a:lnSpc>
                <a:spcPct val="90000"/>
              </a:lnSpc>
            </a:pPr>
            <a:r>
              <a:rPr lang="en-US" altLang="en-US" sz="1700" b="1" dirty="0">
                <a:solidFill>
                  <a:srgbClr val="FFFF00"/>
                </a:solidFill>
              </a:rPr>
              <a:t>TECHNIQUE</a:t>
            </a:r>
          </a:p>
        </p:txBody>
      </p:sp>
      <p:sp>
        <p:nvSpPr>
          <p:cNvPr id="90124" name="Text Box 46">
            <a:extLst>
              <a:ext uri="{FF2B5EF4-FFF2-40B4-BE49-F238E27FC236}">
                <a16:creationId xmlns:a16="http://schemas.microsoft.com/office/drawing/2014/main" id="{EAB0A6BD-3ADB-2E51-D3AB-C7E7685BDC64}"/>
              </a:ext>
            </a:extLst>
          </p:cNvPr>
          <p:cNvSpPr txBox="1">
            <a:spLocks noChangeArrowheads="1"/>
          </p:cNvSpPr>
          <p:nvPr/>
        </p:nvSpPr>
        <p:spPr bwMode="auto">
          <a:xfrm>
            <a:off x="3046414" y="6107114"/>
            <a:ext cx="1025525" cy="230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defRPr sz="2400">
                <a:solidFill>
                  <a:schemeClr val="tx1"/>
                </a:solidFill>
                <a:latin typeface="Arial" panose="020B0604020202020204" pitchFamily="34" charset="0"/>
                <a:ea typeface="ヒラギノ角ゴ Pro W3" panose="020B0300000000000000" pitchFamily="34" charset="-128"/>
              </a:defRPr>
            </a:lvl1pPr>
            <a:lvl2pPr marL="742950" indent="-285750">
              <a:defRPr sz="2400">
                <a:solidFill>
                  <a:schemeClr val="tx1"/>
                </a:solidFill>
                <a:latin typeface="Arial" panose="020B0604020202020204" pitchFamily="34" charset="0"/>
                <a:ea typeface="ヒラギノ角ゴ Pro W3" panose="020B0300000000000000" pitchFamily="34" charset="-128"/>
              </a:defRPr>
            </a:lvl2pPr>
            <a:lvl3pPr marL="1143000" indent="-228600">
              <a:defRPr sz="2400">
                <a:solidFill>
                  <a:schemeClr val="tx1"/>
                </a:solidFill>
                <a:latin typeface="Arial" panose="020B0604020202020204" pitchFamily="34" charset="0"/>
                <a:ea typeface="ヒラギノ角ゴ Pro W3" panose="020B0300000000000000" pitchFamily="34" charset="-128"/>
              </a:defRPr>
            </a:lvl3pPr>
            <a:lvl4pPr marL="1600200" indent="-228600">
              <a:defRPr sz="2400">
                <a:solidFill>
                  <a:schemeClr val="tx1"/>
                </a:solidFill>
                <a:latin typeface="Arial" panose="020B0604020202020204" pitchFamily="34" charset="0"/>
                <a:ea typeface="ヒラギノ角ゴ Pro W3" panose="020B0300000000000000" pitchFamily="34" charset="-128"/>
              </a:defRPr>
            </a:lvl4pPr>
            <a:lvl5pPr marL="2057400" indent="-228600">
              <a:defRPr sz="2400">
                <a:solidFill>
                  <a:schemeClr val="tx1"/>
                </a:solidFill>
                <a:latin typeface="Arial" panose="020B0604020202020204" pitchFamily="34" charset="0"/>
                <a:ea typeface="ヒラギノ角ゴ Pro W3" panose="020B0300000000000000"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ヒラギノ角ゴ Pro W3" panose="020B0300000000000000"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ヒラギノ角ゴ Pro W3" panose="020B0300000000000000"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ヒラギノ角ゴ Pro W3" panose="020B0300000000000000"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ヒラギノ角ゴ Pro W3" panose="020B0300000000000000" pitchFamily="34" charset="-128"/>
              </a:defRPr>
            </a:lvl9pPr>
          </a:lstStyle>
          <a:p>
            <a:pPr>
              <a:lnSpc>
                <a:spcPct val="90000"/>
              </a:lnSpc>
            </a:pPr>
            <a:r>
              <a:rPr lang="en-US" altLang="en-US" sz="1700" b="1" dirty="0">
                <a:solidFill>
                  <a:srgbClr val="FFFF00"/>
                </a:solidFill>
              </a:rPr>
              <a:t>RESULTS</a:t>
            </a:r>
          </a:p>
        </p:txBody>
      </p:sp>
      <p:sp>
        <p:nvSpPr>
          <p:cNvPr id="90125" name="Text Box 47">
            <a:extLst>
              <a:ext uri="{FF2B5EF4-FFF2-40B4-BE49-F238E27FC236}">
                <a16:creationId xmlns:a16="http://schemas.microsoft.com/office/drawing/2014/main" id="{727FCA61-BBB2-C7AB-71CA-80B94C9C1DF9}"/>
              </a:ext>
            </a:extLst>
          </p:cNvPr>
          <p:cNvSpPr txBox="1">
            <a:spLocks noChangeArrowheads="1"/>
          </p:cNvSpPr>
          <p:nvPr/>
        </p:nvSpPr>
        <p:spPr bwMode="auto">
          <a:xfrm>
            <a:off x="3740150" y="2117725"/>
            <a:ext cx="985838" cy="65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defRPr sz="2400">
                <a:solidFill>
                  <a:schemeClr val="tx1"/>
                </a:solidFill>
                <a:latin typeface="Arial" panose="020B0604020202020204" pitchFamily="34" charset="0"/>
                <a:ea typeface="ヒラギノ角ゴ Pro W3" panose="020B0300000000000000" pitchFamily="34" charset="-128"/>
              </a:defRPr>
            </a:lvl1pPr>
            <a:lvl2pPr marL="742950" indent="-285750">
              <a:defRPr sz="2400">
                <a:solidFill>
                  <a:schemeClr val="tx1"/>
                </a:solidFill>
                <a:latin typeface="Arial" panose="020B0604020202020204" pitchFamily="34" charset="0"/>
                <a:ea typeface="ヒラギノ角ゴ Pro W3" panose="020B0300000000000000" pitchFamily="34" charset="-128"/>
              </a:defRPr>
            </a:lvl2pPr>
            <a:lvl3pPr marL="1143000" indent="-228600">
              <a:defRPr sz="2400">
                <a:solidFill>
                  <a:schemeClr val="tx1"/>
                </a:solidFill>
                <a:latin typeface="Arial" panose="020B0604020202020204" pitchFamily="34" charset="0"/>
                <a:ea typeface="ヒラギノ角ゴ Pro W3" panose="020B0300000000000000" pitchFamily="34" charset="-128"/>
              </a:defRPr>
            </a:lvl3pPr>
            <a:lvl4pPr marL="1600200" indent="-228600">
              <a:defRPr sz="2400">
                <a:solidFill>
                  <a:schemeClr val="tx1"/>
                </a:solidFill>
                <a:latin typeface="Arial" panose="020B0604020202020204" pitchFamily="34" charset="0"/>
                <a:ea typeface="ヒラギノ角ゴ Pro W3" panose="020B0300000000000000" pitchFamily="34" charset="-128"/>
              </a:defRPr>
            </a:lvl4pPr>
            <a:lvl5pPr marL="2057400" indent="-228600">
              <a:defRPr sz="2400">
                <a:solidFill>
                  <a:schemeClr val="tx1"/>
                </a:solidFill>
                <a:latin typeface="Arial" panose="020B0604020202020204" pitchFamily="34" charset="0"/>
                <a:ea typeface="ヒラギノ角ゴ Pro W3" panose="020B0300000000000000"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ヒラギノ角ゴ Pro W3" panose="020B0300000000000000"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ヒラギノ角ゴ Pro W3" panose="020B0300000000000000"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ヒラギノ角ゴ Pro W3" panose="020B0300000000000000"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ヒラギノ角ゴ Pro W3" panose="020B0300000000000000" pitchFamily="34" charset="-128"/>
              </a:defRPr>
            </a:lvl9pPr>
          </a:lstStyle>
          <a:p>
            <a:pPr>
              <a:lnSpc>
                <a:spcPct val="90000"/>
              </a:lnSpc>
            </a:pPr>
            <a:r>
              <a:rPr lang="en-US" altLang="en-US" sz="1700" b="1" dirty="0"/>
              <a:t>Cultured</a:t>
            </a:r>
            <a:br>
              <a:rPr lang="en-US" altLang="en-US" sz="1700" b="1" dirty="0"/>
            </a:br>
            <a:r>
              <a:rPr lang="en-US" altLang="en-US" sz="1700" b="1" dirty="0"/>
              <a:t>mammary</a:t>
            </a:r>
            <a:br>
              <a:rPr lang="en-US" altLang="en-US" sz="1700" b="1" dirty="0"/>
            </a:br>
            <a:r>
              <a:rPr lang="en-US" altLang="en-US" sz="1700" b="1" dirty="0"/>
              <a:t>cells</a:t>
            </a:r>
          </a:p>
        </p:txBody>
      </p:sp>
      <p:sp>
        <p:nvSpPr>
          <p:cNvPr id="90126" name="Text Box 48">
            <a:extLst>
              <a:ext uri="{FF2B5EF4-FFF2-40B4-BE49-F238E27FC236}">
                <a16:creationId xmlns:a16="http://schemas.microsoft.com/office/drawing/2014/main" id="{E61BD9E9-E301-0735-BAC5-E8FD26EFFA9C}"/>
              </a:ext>
            </a:extLst>
          </p:cNvPr>
          <p:cNvSpPr txBox="1">
            <a:spLocks noChangeArrowheads="1"/>
          </p:cNvSpPr>
          <p:nvPr/>
        </p:nvSpPr>
        <p:spPr bwMode="auto">
          <a:xfrm>
            <a:off x="5334001" y="1171575"/>
            <a:ext cx="906463" cy="66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defRPr sz="2400">
                <a:solidFill>
                  <a:schemeClr val="tx1"/>
                </a:solidFill>
                <a:latin typeface="Arial" panose="020B0604020202020204" pitchFamily="34" charset="0"/>
                <a:ea typeface="ヒラギノ角ゴ Pro W3" panose="020B0300000000000000" pitchFamily="34" charset="-128"/>
              </a:defRPr>
            </a:lvl1pPr>
            <a:lvl2pPr marL="742950" indent="-285750">
              <a:defRPr sz="2400">
                <a:solidFill>
                  <a:schemeClr val="tx1"/>
                </a:solidFill>
                <a:latin typeface="Arial" panose="020B0604020202020204" pitchFamily="34" charset="0"/>
                <a:ea typeface="ヒラギノ角ゴ Pro W3" panose="020B0300000000000000" pitchFamily="34" charset="-128"/>
              </a:defRPr>
            </a:lvl2pPr>
            <a:lvl3pPr marL="1143000" indent="-228600">
              <a:defRPr sz="2400">
                <a:solidFill>
                  <a:schemeClr val="tx1"/>
                </a:solidFill>
                <a:latin typeface="Arial" panose="020B0604020202020204" pitchFamily="34" charset="0"/>
                <a:ea typeface="ヒラギノ角ゴ Pro W3" panose="020B0300000000000000" pitchFamily="34" charset="-128"/>
              </a:defRPr>
            </a:lvl3pPr>
            <a:lvl4pPr marL="1600200" indent="-228600">
              <a:defRPr sz="2400">
                <a:solidFill>
                  <a:schemeClr val="tx1"/>
                </a:solidFill>
                <a:latin typeface="Arial" panose="020B0604020202020204" pitchFamily="34" charset="0"/>
                <a:ea typeface="ヒラギノ角ゴ Pro W3" panose="020B0300000000000000" pitchFamily="34" charset="-128"/>
              </a:defRPr>
            </a:lvl4pPr>
            <a:lvl5pPr marL="2057400" indent="-228600">
              <a:defRPr sz="2400">
                <a:solidFill>
                  <a:schemeClr val="tx1"/>
                </a:solidFill>
                <a:latin typeface="Arial" panose="020B0604020202020204" pitchFamily="34" charset="0"/>
                <a:ea typeface="ヒラギノ角ゴ Pro W3" panose="020B0300000000000000"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ヒラギノ角ゴ Pro W3" panose="020B0300000000000000"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ヒラギノ角ゴ Pro W3" panose="020B0300000000000000"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ヒラギノ角ゴ Pro W3" panose="020B0300000000000000"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ヒラギノ角ゴ Pro W3" panose="020B0300000000000000" pitchFamily="34" charset="-128"/>
              </a:defRPr>
            </a:lvl9pPr>
          </a:lstStyle>
          <a:p>
            <a:pPr>
              <a:lnSpc>
                <a:spcPct val="90000"/>
              </a:lnSpc>
            </a:pPr>
            <a:r>
              <a:rPr lang="en-US" altLang="en-US" sz="1700" b="1"/>
              <a:t>Egg</a:t>
            </a:r>
            <a:br>
              <a:rPr lang="en-US" altLang="en-US" sz="1700" b="1"/>
            </a:br>
            <a:r>
              <a:rPr lang="en-US" altLang="en-US" sz="1700" b="1"/>
              <a:t>cell from</a:t>
            </a:r>
            <a:br>
              <a:rPr lang="en-US" altLang="en-US" sz="1700" b="1"/>
            </a:br>
            <a:r>
              <a:rPr lang="en-US" altLang="en-US" sz="1700" b="1"/>
              <a:t>ovary</a:t>
            </a:r>
          </a:p>
        </p:txBody>
      </p:sp>
      <p:sp>
        <p:nvSpPr>
          <p:cNvPr id="90127" name="Text Box 49">
            <a:extLst>
              <a:ext uri="{FF2B5EF4-FFF2-40B4-BE49-F238E27FC236}">
                <a16:creationId xmlns:a16="http://schemas.microsoft.com/office/drawing/2014/main" id="{FB840D9A-34E6-FFA1-9F98-EE9575742FE9}"/>
              </a:ext>
            </a:extLst>
          </p:cNvPr>
          <p:cNvSpPr txBox="1">
            <a:spLocks noChangeArrowheads="1"/>
          </p:cNvSpPr>
          <p:nvPr/>
        </p:nvSpPr>
        <p:spPr bwMode="auto">
          <a:xfrm>
            <a:off x="7239001" y="457201"/>
            <a:ext cx="854075" cy="442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defRPr sz="2400">
                <a:solidFill>
                  <a:schemeClr val="tx1"/>
                </a:solidFill>
                <a:latin typeface="Arial" panose="020B0604020202020204" pitchFamily="34" charset="0"/>
                <a:ea typeface="ヒラギノ角ゴ Pro W3" panose="020B0300000000000000" pitchFamily="34" charset="-128"/>
              </a:defRPr>
            </a:lvl1pPr>
            <a:lvl2pPr marL="742950" indent="-285750">
              <a:defRPr sz="2400">
                <a:solidFill>
                  <a:schemeClr val="tx1"/>
                </a:solidFill>
                <a:latin typeface="Arial" panose="020B0604020202020204" pitchFamily="34" charset="0"/>
                <a:ea typeface="ヒラギノ角ゴ Pro W3" panose="020B0300000000000000" pitchFamily="34" charset="-128"/>
              </a:defRPr>
            </a:lvl2pPr>
            <a:lvl3pPr marL="1143000" indent="-228600">
              <a:defRPr sz="2400">
                <a:solidFill>
                  <a:schemeClr val="tx1"/>
                </a:solidFill>
                <a:latin typeface="Arial" panose="020B0604020202020204" pitchFamily="34" charset="0"/>
                <a:ea typeface="ヒラギノ角ゴ Pro W3" panose="020B0300000000000000" pitchFamily="34" charset="-128"/>
              </a:defRPr>
            </a:lvl3pPr>
            <a:lvl4pPr marL="1600200" indent="-228600">
              <a:defRPr sz="2400">
                <a:solidFill>
                  <a:schemeClr val="tx1"/>
                </a:solidFill>
                <a:latin typeface="Arial" panose="020B0604020202020204" pitchFamily="34" charset="0"/>
                <a:ea typeface="ヒラギノ角ゴ Pro W3" panose="020B0300000000000000" pitchFamily="34" charset="-128"/>
              </a:defRPr>
            </a:lvl4pPr>
            <a:lvl5pPr marL="2057400" indent="-228600">
              <a:defRPr sz="2400">
                <a:solidFill>
                  <a:schemeClr val="tx1"/>
                </a:solidFill>
                <a:latin typeface="Arial" panose="020B0604020202020204" pitchFamily="34" charset="0"/>
                <a:ea typeface="ヒラギノ角ゴ Pro W3" panose="020B0300000000000000"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ヒラギノ角ゴ Pro W3" panose="020B0300000000000000"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ヒラギノ角ゴ Pro W3" panose="020B0300000000000000"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ヒラギノ角ゴ Pro W3" panose="020B0300000000000000"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ヒラギノ角ゴ Pro W3" panose="020B0300000000000000" pitchFamily="34" charset="-128"/>
              </a:defRPr>
            </a:lvl9pPr>
          </a:lstStyle>
          <a:p>
            <a:pPr>
              <a:lnSpc>
                <a:spcPct val="90000"/>
              </a:lnSpc>
            </a:pPr>
            <a:r>
              <a:rPr lang="en-US" altLang="en-US" sz="1700" b="1" dirty="0"/>
              <a:t>Egg cell </a:t>
            </a:r>
            <a:br>
              <a:rPr lang="en-US" altLang="en-US" sz="1700" b="1" dirty="0"/>
            </a:br>
            <a:r>
              <a:rPr lang="en-US" altLang="en-US" sz="1700" b="1" dirty="0"/>
              <a:t>donor</a:t>
            </a:r>
          </a:p>
        </p:txBody>
      </p:sp>
      <p:sp>
        <p:nvSpPr>
          <p:cNvPr id="90128" name="Text Box 50">
            <a:extLst>
              <a:ext uri="{FF2B5EF4-FFF2-40B4-BE49-F238E27FC236}">
                <a16:creationId xmlns:a16="http://schemas.microsoft.com/office/drawing/2014/main" id="{2CD3A35E-AA7F-3B13-38DF-0B7F06432B40}"/>
              </a:ext>
            </a:extLst>
          </p:cNvPr>
          <p:cNvSpPr txBox="1">
            <a:spLocks noChangeArrowheads="1"/>
          </p:cNvSpPr>
          <p:nvPr/>
        </p:nvSpPr>
        <p:spPr bwMode="auto">
          <a:xfrm>
            <a:off x="6735763" y="1685926"/>
            <a:ext cx="946150" cy="442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defRPr sz="2400">
                <a:solidFill>
                  <a:schemeClr val="tx1"/>
                </a:solidFill>
                <a:latin typeface="Arial" panose="020B0604020202020204" pitchFamily="34" charset="0"/>
                <a:ea typeface="ヒラギノ角ゴ Pro W3" panose="020B0300000000000000" pitchFamily="34" charset="-128"/>
              </a:defRPr>
            </a:lvl1pPr>
            <a:lvl2pPr marL="742950" indent="-285750">
              <a:defRPr sz="2400">
                <a:solidFill>
                  <a:schemeClr val="tx1"/>
                </a:solidFill>
                <a:latin typeface="Arial" panose="020B0604020202020204" pitchFamily="34" charset="0"/>
                <a:ea typeface="ヒラギノ角ゴ Pro W3" panose="020B0300000000000000" pitchFamily="34" charset="-128"/>
              </a:defRPr>
            </a:lvl2pPr>
            <a:lvl3pPr marL="1143000" indent="-228600">
              <a:defRPr sz="2400">
                <a:solidFill>
                  <a:schemeClr val="tx1"/>
                </a:solidFill>
                <a:latin typeface="Arial" panose="020B0604020202020204" pitchFamily="34" charset="0"/>
                <a:ea typeface="ヒラギノ角ゴ Pro W3" panose="020B0300000000000000" pitchFamily="34" charset="-128"/>
              </a:defRPr>
            </a:lvl3pPr>
            <a:lvl4pPr marL="1600200" indent="-228600">
              <a:defRPr sz="2400">
                <a:solidFill>
                  <a:schemeClr val="tx1"/>
                </a:solidFill>
                <a:latin typeface="Arial" panose="020B0604020202020204" pitchFamily="34" charset="0"/>
                <a:ea typeface="ヒラギノ角ゴ Pro W3" panose="020B0300000000000000" pitchFamily="34" charset="-128"/>
              </a:defRPr>
            </a:lvl4pPr>
            <a:lvl5pPr marL="2057400" indent="-228600">
              <a:defRPr sz="2400">
                <a:solidFill>
                  <a:schemeClr val="tx1"/>
                </a:solidFill>
                <a:latin typeface="Arial" panose="020B0604020202020204" pitchFamily="34" charset="0"/>
                <a:ea typeface="ヒラギノ角ゴ Pro W3" panose="020B0300000000000000"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ヒラギノ角ゴ Pro W3" panose="020B0300000000000000"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ヒラギノ角ゴ Pro W3" panose="020B0300000000000000"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ヒラギノ角ゴ Pro W3" panose="020B0300000000000000"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ヒラギノ角ゴ Pro W3" panose="020B0300000000000000" pitchFamily="34" charset="-128"/>
              </a:defRPr>
            </a:lvl9pPr>
          </a:lstStyle>
          <a:p>
            <a:pPr>
              <a:lnSpc>
                <a:spcPct val="90000"/>
              </a:lnSpc>
            </a:pPr>
            <a:r>
              <a:rPr lang="en-US" altLang="en-US" sz="1700" b="1"/>
              <a:t>Nucleus</a:t>
            </a:r>
            <a:br>
              <a:rPr lang="en-US" altLang="en-US" sz="1700" b="1"/>
            </a:br>
            <a:r>
              <a:rPr lang="en-US" altLang="en-US" sz="1700" b="1"/>
              <a:t>removed</a:t>
            </a:r>
          </a:p>
        </p:txBody>
      </p:sp>
      <p:sp>
        <p:nvSpPr>
          <p:cNvPr id="90129" name="Text Box 51">
            <a:extLst>
              <a:ext uri="{FF2B5EF4-FFF2-40B4-BE49-F238E27FC236}">
                <a16:creationId xmlns:a16="http://schemas.microsoft.com/office/drawing/2014/main" id="{4CDA1D1D-6179-4058-8832-6695B5DE2786}"/>
              </a:ext>
            </a:extLst>
          </p:cNvPr>
          <p:cNvSpPr txBox="1">
            <a:spLocks noChangeArrowheads="1"/>
          </p:cNvSpPr>
          <p:nvPr/>
        </p:nvSpPr>
        <p:spPr bwMode="auto">
          <a:xfrm>
            <a:off x="5149851" y="1979614"/>
            <a:ext cx="1184275" cy="217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defRPr sz="2400">
                <a:solidFill>
                  <a:schemeClr val="tx1"/>
                </a:solidFill>
                <a:latin typeface="Arial" panose="020B0604020202020204" pitchFamily="34" charset="0"/>
                <a:ea typeface="ヒラギノ角ゴ Pro W3" panose="020B0300000000000000" pitchFamily="34" charset="-128"/>
              </a:defRPr>
            </a:lvl1pPr>
            <a:lvl2pPr marL="742950" indent="-285750">
              <a:defRPr sz="2400">
                <a:solidFill>
                  <a:schemeClr val="tx1"/>
                </a:solidFill>
                <a:latin typeface="Arial" panose="020B0604020202020204" pitchFamily="34" charset="0"/>
                <a:ea typeface="ヒラギノ角ゴ Pro W3" panose="020B0300000000000000" pitchFamily="34" charset="-128"/>
              </a:defRPr>
            </a:lvl2pPr>
            <a:lvl3pPr marL="1143000" indent="-228600">
              <a:defRPr sz="2400">
                <a:solidFill>
                  <a:schemeClr val="tx1"/>
                </a:solidFill>
                <a:latin typeface="Arial" panose="020B0604020202020204" pitchFamily="34" charset="0"/>
                <a:ea typeface="ヒラギノ角ゴ Pro W3" panose="020B0300000000000000" pitchFamily="34" charset="-128"/>
              </a:defRPr>
            </a:lvl3pPr>
            <a:lvl4pPr marL="1600200" indent="-228600">
              <a:defRPr sz="2400">
                <a:solidFill>
                  <a:schemeClr val="tx1"/>
                </a:solidFill>
                <a:latin typeface="Arial" panose="020B0604020202020204" pitchFamily="34" charset="0"/>
                <a:ea typeface="ヒラギノ角ゴ Pro W3" panose="020B0300000000000000" pitchFamily="34" charset="-128"/>
              </a:defRPr>
            </a:lvl4pPr>
            <a:lvl5pPr marL="2057400" indent="-228600">
              <a:defRPr sz="2400">
                <a:solidFill>
                  <a:schemeClr val="tx1"/>
                </a:solidFill>
                <a:latin typeface="Arial" panose="020B0604020202020204" pitchFamily="34" charset="0"/>
                <a:ea typeface="ヒラギノ角ゴ Pro W3" panose="020B0300000000000000"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ヒラギノ角ゴ Pro W3" panose="020B0300000000000000"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ヒラギノ角ゴ Pro W3" panose="020B0300000000000000"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ヒラギノ角ゴ Pro W3" panose="020B0300000000000000"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ヒラギノ角ゴ Pro W3" panose="020B0300000000000000" pitchFamily="34" charset="-128"/>
              </a:defRPr>
            </a:lvl9pPr>
          </a:lstStyle>
          <a:p>
            <a:pPr>
              <a:lnSpc>
                <a:spcPct val="90000"/>
              </a:lnSpc>
            </a:pPr>
            <a:r>
              <a:rPr lang="en-US" altLang="en-US" sz="1700" b="1"/>
              <a:t>Cells fused</a:t>
            </a:r>
          </a:p>
        </p:txBody>
      </p:sp>
      <p:sp>
        <p:nvSpPr>
          <p:cNvPr id="90130" name="Text Box 52">
            <a:extLst>
              <a:ext uri="{FF2B5EF4-FFF2-40B4-BE49-F238E27FC236}">
                <a16:creationId xmlns:a16="http://schemas.microsoft.com/office/drawing/2014/main" id="{2D32AC37-493D-295A-BB39-309E1FBB4CA9}"/>
              </a:ext>
            </a:extLst>
          </p:cNvPr>
          <p:cNvSpPr txBox="1">
            <a:spLocks noChangeArrowheads="1"/>
          </p:cNvSpPr>
          <p:nvPr/>
        </p:nvSpPr>
        <p:spPr bwMode="auto">
          <a:xfrm>
            <a:off x="3405188" y="3459164"/>
            <a:ext cx="1712912" cy="242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defRPr sz="2400">
                <a:solidFill>
                  <a:schemeClr val="tx1"/>
                </a:solidFill>
                <a:latin typeface="Arial" panose="020B0604020202020204" pitchFamily="34" charset="0"/>
                <a:ea typeface="ヒラギノ角ゴ Pro W3" panose="020B0300000000000000" pitchFamily="34" charset="-128"/>
              </a:defRPr>
            </a:lvl1pPr>
            <a:lvl2pPr marL="742950" indent="-285750">
              <a:defRPr sz="2400">
                <a:solidFill>
                  <a:schemeClr val="tx1"/>
                </a:solidFill>
                <a:latin typeface="Arial" panose="020B0604020202020204" pitchFamily="34" charset="0"/>
                <a:ea typeface="ヒラギノ角ゴ Pro W3" panose="020B0300000000000000" pitchFamily="34" charset="-128"/>
              </a:defRPr>
            </a:lvl2pPr>
            <a:lvl3pPr marL="1143000" indent="-228600">
              <a:defRPr sz="2400">
                <a:solidFill>
                  <a:schemeClr val="tx1"/>
                </a:solidFill>
                <a:latin typeface="Arial" panose="020B0604020202020204" pitchFamily="34" charset="0"/>
                <a:ea typeface="ヒラギノ角ゴ Pro W3" panose="020B0300000000000000" pitchFamily="34" charset="-128"/>
              </a:defRPr>
            </a:lvl3pPr>
            <a:lvl4pPr marL="1600200" indent="-228600">
              <a:defRPr sz="2400">
                <a:solidFill>
                  <a:schemeClr val="tx1"/>
                </a:solidFill>
                <a:latin typeface="Arial" panose="020B0604020202020204" pitchFamily="34" charset="0"/>
                <a:ea typeface="ヒラギノ角ゴ Pro W3" panose="020B0300000000000000" pitchFamily="34" charset="-128"/>
              </a:defRPr>
            </a:lvl4pPr>
            <a:lvl5pPr marL="2057400" indent="-228600">
              <a:defRPr sz="2400">
                <a:solidFill>
                  <a:schemeClr val="tx1"/>
                </a:solidFill>
                <a:latin typeface="Arial" panose="020B0604020202020204" pitchFamily="34" charset="0"/>
                <a:ea typeface="ヒラギノ角ゴ Pro W3" panose="020B0300000000000000"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ヒラギノ角ゴ Pro W3" panose="020B0300000000000000"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ヒラギノ角ゴ Pro W3" panose="020B0300000000000000"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ヒラギノ角ゴ Pro W3" panose="020B0300000000000000"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ヒラギノ角ゴ Pro W3" panose="020B0300000000000000" pitchFamily="34" charset="-128"/>
              </a:defRPr>
            </a:lvl9pPr>
          </a:lstStyle>
          <a:p>
            <a:pPr>
              <a:lnSpc>
                <a:spcPct val="90000"/>
              </a:lnSpc>
            </a:pPr>
            <a:r>
              <a:rPr lang="en-US" altLang="en-US" sz="1700" b="1"/>
              <a:t>Grown in culture</a:t>
            </a:r>
          </a:p>
        </p:txBody>
      </p:sp>
      <p:sp>
        <p:nvSpPr>
          <p:cNvPr id="90131" name="Text Box 53">
            <a:extLst>
              <a:ext uri="{FF2B5EF4-FFF2-40B4-BE49-F238E27FC236}">
                <a16:creationId xmlns:a16="http://schemas.microsoft.com/office/drawing/2014/main" id="{FC1C519B-5046-B6B3-7E30-8013CFC5B782}"/>
              </a:ext>
            </a:extLst>
          </p:cNvPr>
          <p:cNvSpPr txBox="1">
            <a:spLocks noChangeArrowheads="1"/>
          </p:cNvSpPr>
          <p:nvPr/>
        </p:nvSpPr>
        <p:spPr bwMode="auto">
          <a:xfrm>
            <a:off x="3416300" y="4213225"/>
            <a:ext cx="2057400"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defRPr sz="2400">
                <a:solidFill>
                  <a:schemeClr val="tx1"/>
                </a:solidFill>
                <a:latin typeface="Arial" panose="020B0604020202020204" pitchFamily="34" charset="0"/>
                <a:ea typeface="ヒラギノ角ゴ Pro W3" panose="020B0300000000000000" pitchFamily="34" charset="-128"/>
              </a:defRPr>
            </a:lvl1pPr>
            <a:lvl2pPr marL="742950" indent="-285750">
              <a:defRPr sz="2400">
                <a:solidFill>
                  <a:schemeClr val="tx1"/>
                </a:solidFill>
                <a:latin typeface="Arial" panose="020B0604020202020204" pitchFamily="34" charset="0"/>
                <a:ea typeface="ヒラギノ角ゴ Pro W3" panose="020B0300000000000000" pitchFamily="34" charset="-128"/>
              </a:defRPr>
            </a:lvl2pPr>
            <a:lvl3pPr marL="1143000" indent="-228600">
              <a:defRPr sz="2400">
                <a:solidFill>
                  <a:schemeClr val="tx1"/>
                </a:solidFill>
                <a:latin typeface="Arial" panose="020B0604020202020204" pitchFamily="34" charset="0"/>
                <a:ea typeface="ヒラギノ角ゴ Pro W3" panose="020B0300000000000000" pitchFamily="34" charset="-128"/>
              </a:defRPr>
            </a:lvl3pPr>
            <a:lvl4pPr marL="1600200" indent="-228600">
              <a:defRPr sz="2400">
                <a:solidFill>
                  <a:schemeClr val="tx1"/>
                </a:solidFill>
                <a:latin typeface="Arial" panose="020B0604020202020204" pitchFamily="34" charset="0"/>
                <a:ea typeface="ヒラギノ角ゴ Pro W3" panose="020B0300000000000000" pitchFamily="34" charset="-128"/>
              </a:defRPr>
            </a:lvl4pPr>
            <a:lvl5pPr marL="2057400" indent="-228600">
              <a:defRPr sz="2400">
                <a:solidFill>
                  <a:schemeClr val="tx1"/>
                </a:solidFill>
                <a:latin typeface="Arial" panose="020B0604020202020204" pitchFamily="34" charset="0"/>
                <a:ea typeface="ヒラギノ角ゴ Pro W3" panose="020B0300000000000000"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ヒラギノ角ゴ Pro W3" panose="020B0300000000000000"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ヒラギノ角ゴ Pro W3" panose="020B0300000000000000"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ヒラギノ角ゴ Pro W3" panose="020B0300000000000000"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ヒラギノ角ゴ Pro W3" panose="020B0300000000000000" pitchFamily="34" charset="-128"/>
              </a:defRPr>
            </a:lvl9pPr>
          </a:lstStyle>
          <a:p>
            <a:pPr>
              <a:lnSpc>
                <a:spcPct val="90000"/>
              </a:lnSpc>
            </a:pPr>
            <a:r>
              <a:rPr lang="en-US" altLang="en-US" sz="1700" b="1"/>
              <a:t>Implanted in uterus</a:t>
            </a:r>
            <a:br>
              <a:rPr lang="en-US" altLang="en-US" sz="1700" b="1"/>
            </a:br>
            <a:r>
              <a:rPr lang="en-US" altLang="en-US" sz="1700" b="1"/>
              <a:t>of a third sheep</a:t>
            </a:r>
          </a:p>
        </p:txBody>
      </p:sp>
      <p:sp>
        <p:nvSpPr>
          <p:cNvPr id="90132" name="Text Box 54">
            <a:extLst>
              <a:ext uri="{FF2B5EF4-FFF2-40B4-BE49-F238E27FC236}">
                <a16:creationId xmlns:a16="http://schemas.microsoft.com/office/drawing/2014/main" id="{94A5E626-3DB1-79D3-409A-57DDA660A650}"/>
              </a:ext>
            </a:extLst>
          </p:cNvPr>
          <p:cNvSpPr txBox="1">
            <a:spLocks noChangeArrowheads="1"/>
          </p:cNvSpPr>
          <p:nvPr/>
        </p:nvSpPr>
        <p:spPr bwMode="auto">
          <a:xfrm>
            <a:off x="3416301" y="5524500"/>
            <a:ext cx="1420813"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defRPr sz="2400">
                <a:solidFill>
                  <a:schemeClr val="tx1"/>
                </a:solidFill>
                <a:latin typeface="Arial" panose="020B0604020202020204" pitchFamily="34" charset="0"/>
                <a:ea typeface="ヒラギノ角ゴ Pro W3" panose="020B0300000000000000" pitchFamily="34" charset="-128"/>
              </a:defRPr>
            </a:lvl1pPr>
            <a:lvl2pPr marL="742950" indent="-285750">
              <a:defRPr sz="2400">
                <a:solidFill>
                  <a:schemeClr val="tx1"/>
                </a:solidFill>
                <a:latin typeface="Arial" panose="020B0604020202020204" pitchFamily="34" charset="0"/>
                <a:ea typeface="ヒラギノ角ゴ Pro W3" panose="020B0300000000000000" pitchFamily="34" charset="-128"/>
              </a:defRPr>
            </a:lvl2pPr>
            <a:lvl3pPr marL="1143000" indent="-228600">
              <a:defRPr sz="2400">
                <a:solidFill>
                  <a:schemeClr val="tx1"/>
                </a:solidFill>
                <a:latin typeface="Arial" panose="020B0604020202020204" pitchFamily="34" charset="0"/>
                <a:ea typeface="ヒラギノ角ゴ Pro W3" panose="020B0300000000000000" pitchFamily="34" charset="-128"/>
              </a:defRPr>
            </a:lvl3pPr>
            <a:lvl4pPr marL="1600200" indent="-228600">
              <a:defRPr sz="2400">
                <a:solidFill>
                  <a:schemeClr val="tx1"/>
                </a:solidFill>
                <a:latin typeface="Arial" panose="020B0604020202020204" pitchFamily="34" charset="0"/>
                <a:ea typeface="ヒラギノ角ゴ Pro W3" panose="020B0300000000000000" pitchFamily="34" charset="-128"/>
              </a:defRPr>
            </a:lvl4pPr>
            <a:lvl5pPr marL="2057400" indent="-228600">
              <a:defRPr sz="2400">
                <a:solidFill>
                  <a:schemeClr val="tx1"/>
                </a:solidFill>
                <a:latin typeface="Arial" panose="020B0604020202020204" pitchFamily="34" charset="0"/>
                <a:ea typeface="ヒラギノ角ゴ Pro W3" panose="020B0300000000000000"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ヒラギノ角ゴ Pro W3" panose="020B0300000000000000"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ヒラギノ角ゴ Pro W3" panose="020B0300000000000000"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ヒラギノ角ゴ Pro W3" panose="020B0300000000000000"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ヒラギノ角ゴ Pro W3" panose="020B0300000000000000" pitchFamily="34" charset="-128"/>
              </a:defRPr>
            </a:lvl9pPr>
          </a:lstStyle>
          <a:p>
            <a:pPr>
              <a:lnSpc>
                <a:spcPct val="90000"/>
              </a:lnSpc>
            </a:pPr>
            <a:r>
              <a:rPr lang="en-US" altLang="en-US" sz="1700" b="1"/>
              <a:t>Embryonic</a:t>
            </a:r>
            <a:br>
              <a:rPr lang="en-US" altLang="en-US" sz="1700" b="1"/>
            </a:br>
            <a:r>
              <a:rPr lang="en-US" altLang="en-US" sz="1700" b="1"/>
              <a:t>development</a:t>
            </a:r>
          </a:p>
        </p:txBody>
      </p:sp>
      <p:sp>
        <p:nvSpPr>
          <p:cNvPr id="90133" name="Text Box 55">
            <a:extLst>
              <a:ext uri="{FF2B5EF4-FFF2-40B4-BE49-F238E27FC236}">
                <a16:creationId xmlns:a16="http://schemas.microsoft.com/office/drawing/2014/main" id="{C54355DE-2F7B-2C2B-49DC-648E81B1FB6E}"/>
              </a:ext>
            </a:extLst>
          </p:cNvPr>
          <p:cNvSpPr txBox="1">
            <a:spLocks noChangeArrowheads="1"/>
          </p:cNvSpPr>
          <p:nvPr/>
        </p:nvSpPr>
        <p:spPr bwMode="auto">
          <a:xfrm>
            <a:off x="5929314" y="3128963"/>
            <a:ext cx="1474787"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defRPr sz="2400">
                <a:solidFill>
                  <a:schemeClr val="tx1"/>
                </a:solidFill>
                <a:latin typeface="Arial" panose="020B0604020202020204" pitchFamily="34" charset="0"/>
                <a:ea typeface="ヒラギノ角ゴ Pro W3" panose="020B0300000000000000" pitchFamily="34" charset="-128"/>
              </a:defRPr>
            </a:lvl1pPr>
            <a:lvl2pPr marL="742950" indent="-285750">
              <a:defRPr sz="2400">
                <a:solidFill>
                  <a:schemeClr val="tx1"/>
                </a:solidFill>
                <a:latin typeface="Arial" panose="020B0604020202020204" pitchFamily="34" charset="0"/>
                <a:ea typeface="ヒラギノ角ゴ Pro W3" panose="020B0300000000000000" pitchFamily="34" charset="-128"/>
              </a:defRPr>
            </a:lvl2pPr>
            <a:lvl3pPr marL="1143000" indent="-228600">
              <a:defRPr sz="2400">
                <a:solidFill>
                  <a:schemeClr val="tx1"/>
                </a:solidFill>
                <a:latin typeface="Arial" panose="020B0604020202020204" pitchFamily="34" charset="0"/>
                <a:ea typeface="ヒラギノ角ゴ Pro W3" panose="020B0300000000000000" pitchFamily="34" charset="-128"/>
              </a:defRPr>
            </a:lvl3pPr>
            <a:lvl4pPr marL="1600200" indent="-228600">
              <a:defRPr sz="2400">
                <a:solidFill>
                  <a:schemeClr val="tx1"/>
                </a:solidFill>
                <a:latin typeface="Arial" panose="020B0604020202020204" pitchFamily="34" charset="0"/>
                <a:ea typeface="ヒラギノ角ゴ Pro W3" panose="020B0300000000000000" pitchFamily="34" charset="-128"/>
              </a:defRPr>
            </a:lvl4pPr>
            <a:lvl5pPr marL="2057400" indent="-228600">
              <a:defRPr sz="2400">
                <a:solidFill>
                  <a:schemeClr val="tx1"/>
                </a:solidFill>
                <a:latin typeface="Arial" panose="020B0604020202020204" pitchFamily="34" charset="0"/>
                <a:ea typeface="ヒラギノ角ゴ Pro W3" panose="020B0300000000000000"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ヒラギノ角ゴ Pro W3" panose="020B0300000000000000"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ヒラギノ角ゴ Pro W3" panose="020B0300000000000000"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ヒラギノ角ゴ Pro W3" panose="020B0300000000000000"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ヒラギノ角ゴ Pro W3" panose="020B0300000000000000" pitchFamily="34" charset="-128"/>
              </a:defRPr>
            </a:lvl9pPr>
          </a:lstStyle>
          <a:p>
            <a:pPr>
              <a:lnSpc>
                <a:spcPct val="90000"/>
              </a:lnSpc>
            </a:pPr>
            <a:r>
              <a:rPr lang="en-US" altLang="en-US" sz="1700" b="1"/>
              <a:t>Nucleus from</a:t>
            </a:r>
            <a:br>
              <a:rPr lang="en-US" altLang="en-US" sz="1700" b="1"/>
            </a:br>
            <a:r>
              <a:rPr lang="en-US" altLang="en-US" sz="1700" b="1"/>
              <a:t>mammary cell</a:t>
            </a:r>
          </a:p>
        </p:txBody>
      </p:sp>
      <p:sp>
        <p:nvSpPr>
          <p:cNvPr id="90134" name="Text Box 56">
            <a:extLst>
              <a:ext uri="{FF2B5EF4-FFF2-40B4-BE49-F238E27FC236}">
                <a16:creationId xmlns:a16="http://schemas.microsoft.com/office/drawing/2014/main" id="{B1674E72-04C3-C032-12D6-18D148E64AC0}"/>
              </a:ext>
            </a:extLst>
          </p:cNvPr>
          <p:cNvSpPr txBox="1">
            <a:spLocks noChangeArrowheads="1"/>
          </p:cNvSpPr>
          <p:nvPr/>
        </p:nvSpPr>
        <p:spPr bwMode="auto">
          <a:xfrm>
            <a:off x="5822951" y="3910014"/>
            <a:ext cx="1368425" cy="230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defRPr sz="2400">
                <a:solidFill>
                  <a:schemeClr val="tx1"/>
                </a:solidFill>
                <a:latin typeface="Arial" panose="020B0604020202020204" pitchFamily="34" charset="0"/>
                <a:ea typeface="ヒラギノ角ゴ Pro W3" panose="020B0300000000000000" pitchFamily="34" charset="-128"/>
              </a:defRPr>
            </a:lvl1pPr>
            <a:lvl2pPr marL="742950" indent="-285750">
              <a:defRPr sz="2400">
                <a:solidFill>
                  <a:schemeClr val="tx1"/>
                </a:solidFill>
                <a:latin typeface="Arial" panose="020B0604020202020204" pitchFamily="34" charset="0"/>
                <a:ea typeface="ヒラギノ角ゴ Pro W3" panose="020B0300000000000000" pitchFamily="34" charset="-128"/>
              </a:defRPr>
            </a:lvl2pPr>
            <a:lvl3pPr marL="1143000" indent="-228600">
              <a:defRPr sz="2400">
                <a:solidFill>
                  <a:schemeClr val="tx1"/>
                </a:solidFill>
                <a:latin typeface="Arial" panose="020B0604020202020204" pitchFamily="34" charset="0"/>
                <a:ea typeface="ヒラギノ角ゴ Pro W3" panose="020B0300000000000000" pitchFamily="34" charset="-128"/>
              </a:defRPr>
            </a:lvl3pPr>
            <a:lvl4pPr marL="1600200" indent="-228600">
              <a:defRPr sz="2400">
                <a:solidFill>
                  <a:schemeClr val="tx1"/>
                </a:solidFill>
                <a:latin typeface="Arial" panose="020B0604020202020204" pitchFamily="34" charset="0"/>
                <a:ea typeface="ヒラギノ角ゴ Pro W3" panose="020B0300000000000000" pitchFamily="34" charset="-128"/>
              </a:defRPr>
            </a:lvl4pPr>
            <a:lvl5pPr marL="2057400" indent="-228600">
              <a:defRPr sz="2400">
                <a:solidFill>
                  <a:schemeClr val="tx1"/>
                </a:solidFill>
                <a:latin typeface="Arial" panose="020B0604020202020204" pitchFamily="34" charset="0"/>
                <a:ea typeface="ヒラギノ角ゴ Pro W3" panose="020B0300000000000000"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ヒラギノ角ゴ Pro W3" panose="020B0300000000000000"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ヒラギノ角ゴ Pro W3" panose="020B0300000000000000"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ヒラギノ角ゴ Pro W3" panose="020B0300000000000000"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ヒラギノ角ゴ Pro W3" panose="020B0300000000000000" pitchFamily="34" charset="-128"/>
              </a:defRPr>
            </a:lvl9pPr>
          </a:lstStyle>
          <a:p>
            <a:pPr>
              <a:lnSpc>
                <a:spcPct val="90000"/>
              </a:lnSpc>
            </a:pPr>
            <a:r>
              <a:rPr lang="en-US" altLang="en-US" sz="1700" b="1"/>
              <a:t>Early embryo</a:t>
            </a:r>
          </a:p>
        </p:txBody>
      </p:sp>
      <p:sp>
        <p:nvSpPr>
          <p:cNvPr id="90135" name="Text Box 57">
            <a:extLst>
              <a:ext uri="{FF2B5EF4-FFF2-40B4-BE49-F238E27FC236}">
                <a16:creationId xmlns:a16="http://schemas.microsoft.com/office/drawing/2014/main" id="{84CC5DC0-E117-68E0-DAE1-532150037536}"/>
              </a:ext>
            </a:extLst>
          </p:cNvPr>
          <p:cNvSpPr txBox="1">
            <a:spLocks noChangeArrowheads="1"/>
          </p:cNvSpPr>
          <p:nvPr/>
        </p:nvSpPr>
        <p:spPr bwMode="auto">
          <a:xfrm>
            <a:off x="6062664" y="4981576"/>
            <a:ext cx="985837" cy="46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defRPr sz="2400">
                <a:solidFill>
                  <a:schemeClr val="tx1"/>
                </a:solidFill>
                <a:latin typeface="Arial" panose="020B0604020202020204" pitchFamily="34" charset="0"/>
                <a:ea typeface="ヒラギノ角ゴ Pro W3" panose="020B0300000000000000" pitchFamily="34" charset="-128"/>
              </a:defRPr>
            </a:lvl1pPr>
            <a:lvl2pPr marL="742950" indent="-285750">
              <a:defRPr sz="2400">
                <a:solidFill>
                  <a:schemeClr val="tx1"/>
                </a:solidFill>
                <a:latin typeface="Arial" panose="020B0604020202020204" pitchFamily="34" charset="0"/>
                <a:ea typeface="ヒラギノ角ゴ Pro W3" panose="020B0300000000000000" pitchFamily="34" charset="-128"/>
              </a:defRPr>
            </a:lvl2pPr>
            <a:lvl3pPr marL="1143000" indent="-228600">
              <a:defRPr sz="2400">
                <a:solidFill>
                  <a:schemeClr val="tx1"/>
                </a:solidFill>
                <a:latin typeface="Arial" panose="020B0604020202020204" pitchFamily="34" charset="0"/>
                <a:ea typeface="ヒラギノ角ゴ Pro W3" panose="020B0300000000000000" pitchFamily="34" charset="-128"/>
              </a:defRPr>
            </a:lvl3pPr>
            <a:lvl4pPr marL="1600200" indent="-228600">
              <a:defRPr sz="2400">
                <a:solidFill>
                  <a:schemeClr val="tx1"/>
                </a:solidFill>
                <a:latin typeface="Arial" panose="020B0604020202020204" pitchFamily="34" charset="0"/>
                <a:ea typeface="ヒラギノ角ゴ Pro W3" panose="020B0300000000000000" pitchFamily="34" charset="-128"/>
              </a:defRPr>
            </a:lvl4pPr>
            <a:lvl5pPr marL="2057400" indent="-228600">
              <a:defRPr sz="2400">
                <a:solidFill>
                  <a:schemeClr val="tx1"/>
                </a:solidFill>
                <a:latin typeface="Arial" panose="020B0604020202020204" pitchFamily="34" charset="0"/>
                <a:ea typeface="ヒラギノ角ゴ Pro W3" panose="020B0300000000000000"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ヒラギノ角ゴ Pro W3" panose="020B0300000000000000"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ヒラギノ角ゴ Pro W3" panose="020B0300000000000000"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ヒラギノ角ゴ Pro W3" panose="020B0300000000000000"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ヒラギノ角ゴ Pro W3" panose="020B0300000000000000" pitchFamily="34" charset="-128"/>
              </a:defRPr>
            </a:lvl9pPr>
          </a:lstStyle>
          <a:p>
            <a:pPr>
              <a:lnSpc>
                <a:spcPct val="90000"/>
              </a:lnSpc>
            </a:pPr>
            <a:r>
              <a:rPr lang="en-US" altLang="en-US" sz="1700" b="1"/>
              <a:t>Surrogate</a:t>
            </a:r>
            <a:br>
              <a:rPr lang="en-US" altLang="en-US" sz="1700" b="1"/>
            </a:br>
            <a:r>
              <a:rPr lang="en-US" altLang="en-US" sz="1700" b="1"/>
              <a:t>mother</a:t>
            </a:r>
          </a:p>
        </p:txBody>
      </p:sp>
      <p:sp>
        <p:nvSpPr>
          <p:cNvPr id="90136" name="Text Box 58">
            <a:extLst>
              <a:ext uri="{FF2B5EF4-FFF2-40B4-BE49-F238E27FC236}">
                <a16:creationId xmlns:a16="http://schemas.microsoft.com/office/drawing/2014/main" id="{6B162E9A-F73E-FCDA-13C6-7821D6E27971}"/>
              </a:ext>
            </a:extLst>
          </p:cNvPr>
          <p:cNvSpPr txBox="1">
            <a:spLocks noChangeArrowheads="1"/>
          </p:cNvSpPr>
          <p:nvPr/>
        </p:nvSpPr>
        <p:spPr bwMode="auto">
          <a:xfrm>
            <a:off x="5903913" y="6092825"/>
            <a:ext cx="334010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defRPr sz="2400">
                <a:solidFill>
                  <a:schemeClr val="tx1"/>
                </a:solidFill>
                <a:latin typeface="Arial" panose="020B0604020202020204" pitchFamily="34" charset="0"/>
                <a:ea typeface="ヒラギノ角ゴ Pro W3" panose="020B0300000000000000" pitchFamily="34" charset="-128"/>
              </a:defRPr>
            </a:lvl1pPr>
            <a:lvl2pPr marL="742950" indent="-285750">
              <a:defRPr sz="2400">
                <a:solidFill>
                  <a:schemeClr val="tx1"/>
                </a:solidFill>
                <a:latin typeface="Arial" panose="020B0604020202020204" pitchFamily="34" charset="0"/>
                <a:ea typeface="ヒラギノ角ゴ Pro W3" panose="020B0300000000000000" pitchFamily="34" charset="-128"/>
              </a:defRPr>
            </a:lvl2pPr>
            <a:lvl3pPr marL="1143000" indent="-228600">
              <a:defRPr sz="2400">
                <a:solidFill>
                  <a:schemeClr val="tx1"/>
                </a:solidFill>
                <a:latin typeface="Arial" panose="020B0604020202020204" pitchFamily="34" charset="0"/>
                <a:ea typeface="ヒラギノ角ゴ Pro W3" panose="020B0300000000000000" pitchFamily="34" charset="-128"/>
              </a:defRPr>
            </a:lvl3pPr>
            <a:lvl4pPr marL="1600200" indent="-228600">
              <a:defRPr sz="2400">
                <a:solidFill>
                  <a:schemeClr val="tx1"/>
                </a:solidFill>
                <a:latin typeface="Arial" panose="020B0604020202020204" pitchFamily="34" charset="0"/>
                <a:ea typeface="ヒラギノ角ゴ Pro W3" panose="020B0300000000000000" pitchFamily="34" charset="-128"/>
              </a:defRPr>
            </a:lvl4pPr>
            <a:lvl5pPr marL="2057400" indent="-228600">
              <a:defRPr sz="2400">
                <a:solidFill>
                  <a:schemeClr val="tx1"/>
                </a:solidFill>
                <a:latin typeface="Arial" panose="020B0604020202020204" pitchFamily="34" charset="0"/>
                <a:ea typeface="ヒラギノ角ゴ Pro W3" panose="020B0300000000000000"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ヒラギノ角ゴ Pro W3" panose="020B0300000000000000"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ヒラギノ角ゴ Pro W3" panose="020B0300000000000000"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ヒラギノ角ゴ Pro W3" panose="020B0300000000000000"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ヒラギノ角ゴ Pro W3" panose="020B0300000000000000" pitchFamily="34" charset="-128"/>
              </a:defRPr>
            </a:lvl9pPr>
          </a:lstStyle>
          <a:p>
            <a:pPr>
              <a:lnSpc>
                <a:spcPct val="90000"/>
              </a:lnSpc>
            </a:pPr>
            <a:r>
              <a:rPr lang="en-US" altLang="en-US" sz="1700" b="1" dirty="0"/>
              <a:t>Lamb (“Dolly”) genetically</a:t>
            </a:r>
            <a:br>
              <a:rPr lang="en-US" altLang="en-US" sz="1700" b="1" dirty="0"/>
            </a:br>
            <a:r>
              <a:rPr lang="en-US" altLang="en-US" sz="1700" b="1" dirty="0"/>
              <a:t>identical to mammary cell donor</a:t>
            </a:r>
          </a:p>
        </p:txBody>
      </p:sp>
      <p:sp>
        <p:nvSpPr>
          <p:cNvPr id="90137" name="Line 59">
            <a:extLst>
              <a:ext uri="{FF2B5EF4-FFF2-40B4-BE49-F238E27FC236}">
                <a16:creationId xmlns:a16="http://schemas.microsoft.com/office/drawing/2014/main" id="{D61C545E-A7DE-B17C-04CE-15F57DE7D8FC}"/>
              </a:ext>
            </a:extLst>
          </p:cNvPr>
          <p:cNvSpPr>
            <a:spLocks noChangeShapeType="1"/>
          </p:cNvSpPr>
          <p:nvPr/>
        </p:nvSpPr>
        <p:spPr bwMode="auto">
          <a:xfrm>
            <a:off x="5557839" y="3227388"/>
            <a:ext cx="331787"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ext Box 2">
            <a:extLst>
              <a:ext uri="{FF2B5EF4-FFF2-40B4-BE49-F238E27FC236}">
                <a16:creationId xmlns:a16="http://schemas.microsoft.com/office/drawing/2014/main" id="{34EE50B2-62B9-C686-F48D-C4FF5112691F}"/>
              </a:ext>
            </a:extLst>
          </p:cNvPr>
          <p:cNvSpPr txBox="1">
            <a:spLocks noChangeArrowheads="1"/>
          </p:cNvSpPr>
          <p:nvPr/>
        </p:nvSpPr>
        <p:spPr bwMode="auto">
          <a:xfrm>
            <a:off x="507242" y="335845"/>
            <a:ext cx="11177516" cy="61863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1" hangingPunct="1"/>
            <a:r>
              <a:rPr lang="en-US" altLang="en-US" sz="4400" b="1" u="sng" dirty="0">
                <a:cs typeface="Arial" panose="020B0604020202020204" pitchFamily="34" charset="0"/>
              </a:rPr>
              <a:t>Problems</a:t>
            </a:r>
            <a:r>
              <a:rPr lang="en-US" altLang="en-US" sz="3200" b="1" u="sng" dirty="0">
                <a:cs typeface="Arial" panose="020B0604020202020204" pitchFamily="34" charset="0"/>
              </a:rPr>
              <a:t> - </a:t>
            </a:r>
          </a:p>
          <a:p>
            <a:pPr eaLnBrk="1" hangingPunct="1"/>
            <a:endParaRPr lang="en-US" altLang="en-US" sz="3200" dirty="0">
              <a:cs typeface="Arial" panose="020B0604020202020204" pitchFamily="34" charset="0"/>
            </a:endParaRPr>
          </a:p>
          <a:p>
            <a:pPr eaLnBrk="1" hangingPunct="1"/>
            <a:r>
              <a:rPr lang="en-US" altLang="en-US" sz="3200" dirty="0">
                <a:cs typeface="Arial" panose="020B0604020202020204" pitchFamily="34" charset="0"/>
              </a:rPr>
              <a:t>don’t live as long</a:t>
            </a:r>
          </a:p>
          <a:p>
            <a:pPr eaLnBrk="1" hangingPunct="1"/>
            <a:endParaRPr lang="en-US" altLang="en-US" sz="3200" dirty="0">
              <a:cs typeface="Arial" panose="020B0604020202020204" pitchFamily="34" charset="0"/>
            </a:endParaRPr>
          </a:p>
          <a:p>
            <a:pPr eaLnBrk="1" hangingPunct="1"/>
            <a:r>
              <a:rPr lang="en-US" altLang="en-US" sz="3200" dirty="0">
                <a:cs typeface="Arial" panose="020B0604020202020204" pitchFamily="34" charset="0"/>
              </a:rPr>
              <a:t>not carbon copies/identical</a:t>
            </a:r>
          </a:p>
          <a:p>
            <a:pPr eaLnBrk="1" hangingPunct="1"/>
            <a:endParaRPr lang="en-US" altLang="en-US" sz="3200" dirty="0">
              <a:cs typeface="Arial" panose="020B0604020202020204" pitchFamily="34" charset="0"/>
            </a:endParaRPr>
          </a:p>
          <a:p>
            <a:pPr eaLnBrk="1" hangingPunct="1"/>
            <a:r>
              <a:rPr lang="en-US" altLang="en-US" sz="3200" dirty="0">
                <a:cs typeface="Arial" panose="020B0604020202020204" pitchFamily="34" charset="0"/>
              </a:rPr>
              <a:t>develop diseases early</a:t>
            </a:r>
          </a:p>
          <a:p>
            <a:pPr eaLnBrk="1" hangingPunct="1"/>
            <a:endParaRPr lang="en-US" altLang="en-US" sz="3200" dirty="0">
              <a:cs typeface="Arial" panose="020B0604020202020204" pitchFamily="34" charset="0"/>
            </a:endParaRPr>
          </a:p>
          <a:p>
            <a:pPr eaLnBrk="1" hangingPunct="1"/>
            <a:r>
              <a:rPr lang="en-US" altLang="en-US" sz="3200" dirty="0">
                <a:cs typeface="Arial" panose="020B0604020202020204" pitchFamily="34" charset="0"/>
              </a:rPr>
              <a:t>very low success rate - 0.1 - 3%</a:t>
            </a:r>
          </a:p>
          <a:p>
            <a:pPr eaLnBrk="1" hangingPunct="1"/>
            <a:endParaRPr lang="en-US" altLang="en-US" sz="3200" dirty="0">
              <a:cs typeface="Arial" panose="020B0604020202020204" pitchFamily="34" charset="0"/>
            </a:endParaRPr>
          </a:p>
          <a:p>
            <a:pPr eaLnBrk="1" hangingPunct="1"/>
            <a:r>
              <a:rPr lang="en-US" altLang="en-US" sz="3200" dirty="0">
                <a:cs typeface="Arial" panose="020B0604020202020204" pitchFamily="34" charset="0"/>
              </a:rPr>
              <a:t>Dedifferentiation/reprogramming may not be complete</a:t>
            </a:r>
          </a:p>
          <a:p>
            <a:pPr eaLnBrk="1" hangingPunct="1"/>
            <a:r>
              <a:rPr lang="en-US" altLang="en-US" sz="3200" dirty="0">
                <a:cs typeface="Arial" panose="020B0604020202020204" pitchFamily="34" charset="0"/>
              </a:rPr>
              <a:t>or accurate</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ext Box 2">
            <a:extLst>
              <a:ext uri="{FF2B5EF4-FFF2-40B4-BE49-F238E27FC236}">
                <a16:creationId xmlns:a16="http://schemas.microsoft.com/office/drawing/2014/main" id="{06FF7441-B63D-0B1F-20C9-489630A1815C}"/>
              </a:ext>
            </a:extLst>
          </p:cNvPr>
          <p:cNvSpPr txBox="1">
            <a:spLocks noChangeArrowheads="1"/>
          </p:cNvSpPr>
          <p:nvPr/>
        </p:nvSpPr>
        <p:spPr bwMode="auto">
          <a:xfrm>
            <a:off x="3856444" y="315036"/>
            <a:ext cx="4479111"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6000" u="sng" dirty="0">
                <a:latin typeface="Times" pitchFamily="2" charset="0"/>
              </a:rPr>
              <a:t>Gene Cloning</a:t>
            </a:r>
          </a:p>
        </p:txBody>
      </p:sp>
      <p:sp>
        <p:nvSpPr>
          <p:cNvPr id="27651" name="Text Box 3">
            <a:extLst>
              <a:ext uri="{FF2B5EF4-FFF2-40B4-BE49-F238E27FC236}">
                <a16:creationId xmlns:a16="http://schemas.microsoft.com/office/drawing/2014/main" id="{C09E1F6F-7D76-A277-5219-98FBD2AEB2F6}"/>
              </a:ext>
            </a:extLst>
          </p:cNvPr>
          <p:cNvSpPr txBox="1">
            <a:spLocks noChangeArrowheads="1"/>
          </p:cNvSpPr>
          <p:nvPr/>
        </p:nvSpPr>
        <p:spPr bwMode="auto">
          <a:xfrm>
            <a:off x="3505201" y="5562600"/>
            <a:ext cx="390363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latin typeface="Times" pitchFamily="2" charset="0"/>
              </a:rPr>
              <a:t>All identical to starting gene - CLONES</a:t>
            </a:r>
          </a:p>
        </p:txBody>
      </p:sp>
      <p:grpSp>
        <p:nvGrpSpPr>
          <p:cNvPr id="27652" name="Group 4">
            <a:extLst>
              <a:ext uri="{FF2B5EF4-FFF2-40B4-BE49-F238E27FC236}">
                <a16:creationId xmlns:a16="http://schemas.microsoft.com/office/drawing/2014/main" id="{D30CC337-0528-917F-7F37-BBD1471F4E34}"/>
              </a:ext>
            </a:extLst>
          </p:cNvPr>
          <p:cNvGrpSpPr>
            <a:grpSpLocks/>
          </p:cNvGrpSpPr>
          <p:nvPr/>
        </p:nvGrpSpPr>
        <p:grpSpPr bwMode="auto">
          <a:xfrm>
            <a:off x="2133600" y="2438400"/>
            <a:ext cx="2209800" cy="381000"/>
            <a:chOff x="384" y="1536"/>
            <a:chExt cx="1392" cy="240"/>
          </a:xfrm>
        </p:grpSpPr>
        <p:sp>
          <p:nvSpPr>
            <p:cNvPr id="27653" name="Text Box 5">
              <a:extLst>
                <a:ext uri="{FF2B5EF4-FFF2-40B4-BE49-F238E27FC236}">
                  <a16:creationId xmlns:a16="http://schemas.microsoft.com/office/drawing/2014/main" id="{76174E53-7E74-2284-1F24-1A76D7763822}"/>
                </a:ext>
              </a:extLst>
            </p:cNvPr>
            <p:cNvSpPr txBox="1">
              <a:spLocks noChangeArrowheads="1"/>
            </p:cNvSpPr>
            <p:nvPr/>
          </p:nvSpPr>
          <p:spPr bwMode="auto">
            <a:xfrm>
              <a:off x="384" y="1536"/>
              <a:ext cx="423"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latin typeface="Times" pitchFamily="2" charset="0"/>
                </a:rPr>
                <a:t>Gene</a:t>
              </a:r>
            </a:p>
          </p:txBody>
        </p:sp>
        <p:sp>
          <p:nvSpPr>
            <p:cNvPr id="27654" name="AutoShape 6">
              <a:extLst>
                <a:ext uri="{FF2B5EF4-FFF2-40B4-BE49-F238E27FC236}">
                  <a16:creationId xmlns:a16="http://schemas.microsoft.com/office/drawing/2014/main" id="{A7A3B974-F425-F9D2-2E1D-DDDEBD46FCF9}"/>
                </a:ext>
              </a:extLst>
            </p:cNvPr>
            <p:cNvSpPr>
              <a:spLocks noChangeArrowheads="1"/>
            </p:cNvSpPr>
            <p:nvPr/>
          </p:nvSpPr>
          <p:spPr bwMode="auto">
            <a:xfrm>
              <a:off x="1008" y="1632"/>
              <a:ext cx="768" cy="144"/>
            </a:xfrm>
            <a:prstGeom prst="rightArrow">
              <a:avLst>
                <a:gd name="adj1" fmla="val 50000"/>
                <a:gd name="adj2" fmla="val 133333"/>
              </a:avLst>
            </a:prstGeom>
            <a:gradFill rotWithShape="0">
              <a:gsLst>
                <a:gs pos="0">
                  <a:srgbClr val="3399FF"/>
                </a:gs>
                <a:gs pos="100000">
                  <a:schemeClr val="bg1"/>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27655" name="Group 7">
            <a:extLst>
              <a:ext uri="{FF2B5EF4-FFF2-40B4-BE49-F238E27FC236}">
                <a16:creationId xmlns:a16="http://schemas.microsoft.com/office/drawing/2014/main" id="{28C134C5-30E3-07F2-12DA-C657B8700327}"/>
              </a:ext>
            </a:extLst>
          </p:cNvPr>
          <p:cNvGrpSpPr>
            <a:grpSpLocks/>
          </p:cNvGrpSpPr>
          <p:nvPr/>
        </p:nvGrpSpPr>
        <p:grpSpPr bwMode="auto">
          <a:xfrm>
            <a:off x="4800600" y="3505205"/>
            <a:ext cx="2286000" cy="369888"/>
            <a:chOff x="2064" y="2208"/>
            <a:chExt cx="1440" cy="233"/>
          </a:xfrm>
        </p:grpSpPr>
        <p:sp>
          <p:nvSpPr>
            <p:cNvPr id="27656" name="Text Box 8">
              <a:extLst>
                <a:ext uri="{FF2B5EF4-FFF2-40B4-BE49-F238E27FC236}">
                  <a16:creationId xmlns:a16="http://schemas.microsoft.com/office/drawing/2014/main" id="{EF96FA6F-785C-F9A7-FF29-8B2A7FDAFD91}"/>
                </a:ext>
              </a:extLst>
            </p:cNvPr>
            <p:cNvSpPr txBox="1">
              <a:spLocks noChangeArrowheads="1"/>
            </p:cNvSpPr>
            <p:nvPr/>
          </p:nvSpPr>
          <p:spPr bwMode="auto">
            <a:xfrm>
              <a:off x="2064" y="2208"/>
              <a:ext cx="391"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latin typeface="Times" pitchFamily="2" charset="0"/>
                </a:rPr>
                <a:t>Host</a:t>
              </a:r>
            </a:p>
          </p:txBody>
        </p:sp>
        <p:sp>
          <p:nvSpPr>
            <p:cNvPr id="27657" name="AutoShape 9">
              <a:extLst>
                <a:ext uri="{FF2B5EF4-FFF2-40B4-BE49-F238E27FC236}">
                  <a16:creationId xmlns:a16="http://schemas.microsoft.com/office/drawing/2014/main" id="{5F79EF92-DDFA-99E5-28DD-15A3136B9F84}"/>
                </a:ext>
              </a:extLst>
            </p:cNvPr>
            <p:cNvSpPr>
              <a:spLocks noChangeArrowheads="1"/>
            </p:cNvSpPr>
            <p:nvPr/>
          </p:nvSpPr>
          <p:spPr bwMode="auto">
            <a:xfrm>
              <a:off x="2736" y="2256"/>
              <a:ext cx="768" cy="144"/>
            </a:xfrm>
            <a:prstGeom prst="rightArrow">
              <a:avLst>
                <a:gd name="adj1" fmla="val 50000"/>
                <a:gd name="adj2" fmla="val 133333"/>
              </a:avLst>
            </a:prstGeom>
            <a:gradFill rotWithShape="0">
              <a:gsLst>
                <a:gs pos="0">
                  <a:srgbClr val="3399FF"/>
                </a:gs>
                <a:gs pos="100000">
                  <a:schemeClr val="bg1"/>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27658" name="Group 10">
            <a:extLst>
              <a:ext uri="{FF2B5EF4-FFF2-40B4-BE49-F238E27FC236}">
                <a16:creationId xmlns:a16="http://schemas.microsoft.com/office/drawing/2014/main" id="{E16AE742-8875-5109-EF61-723F07E1DC1E}"/>
              </a:ext>
            </a:extLst>
          </p:cNvPr>
          <p:cNvGrpSpPr>
            <a:grpSpLocks/>
          </p:cNvGrpSpPr>
          <p:nvPr/>
        </p:nvGrpSpPr>
        <p:grpSpPr bwMode="auto">
          <a:xfrm>
            <a:off x="4419600" y="2438400"/>
            <a:ext cx="1563688" cy="1143000"/>
            <a:chOff x="1824" y="1536"/>
            <a:chExt cx="985" cy="720"/>
          </a:xfrm>
        </p:grpSpPr>
        <p:sp>
          <p:nvSpPr>
            <p:cNvPr id="27659" name="Text Box 11">
              <a:extLst>
                <a:ext uri="{FF2B5EF4-FFF2-40B4-BE49-F238E27FC236}">
                  <a16:creationId xmlns:a16="http://schemas.microsoft.com/office/drawing/2014/main" id="{C1C1ED86-E6F2-7976-D887-B8CE9673B850}"/>
                </a:ext>
              </a:extLst>
            </p:cNvPr>
            <p:cNvSpPr txBox="1">
              <a:spLocks noChangeArrowheads="1"/>
            </p:cNvSpPr>
            <p:nvPr/>
          </p:nvSpPr>
          <p:spPr bwMode="auto">
            <a:xfrm>
              <a:off x="1824" y="1536"/>
              <a:ext cx="985"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latin typeface="Times" pitchFamily="2" charset="0"/>
                </a:rPr>
                <a:t>Cloning vector</a:t>
              </a:r>
            </a:p>
          </p:txBody>
        </p:sp>
        <p:sp>
          <p:nvSpPr>
            <p:cNvPr id="27660" name="AutoShape 12">
              <a:extLst>
                <a:ext uri="{FF2B5EF4-FFF2-40B4-BE49-F238E27FC236}">
                  <a16:creationId xmlns:a16="http://schemas.microsoft.com/office/drawing/2014/main" id="{3403E42D-7F00-DC87-5721-7CFEEBDF97F9}"/>
                </a:ext>
              </a:extLst>
            </p:cNvPr>
            <p:cNvSpPr>
              <a:spLocks noChangeArrowheads="1"/>
            </p:cNvSpPr>
            <p:nvPr/>
          </p:nvSpPr>
          <p:spPr bwMode="auto">
            <a:xfrm>
              <a:off x="2208" y="1824"/>
              <a:ext cx="192" cy="432"/>
            </a:xfrm>
            <a:prstGeom prst="downArrow">
              <a:avLst>
                <a:gd name="adj1" fmla="val 50000"/>
                <a:gd name="adj2" fmla="val 56250"/>
              </a:avLst>
            </a:prstGeom>
            <a:gradFill rotWithShape="0">
              <a:gsLst>
                <a:gs pos="0">
                  <a:srgbClr val="3399FF"/>
                </a:gs>
                <a:gs pos="100000">
                  <a:schemeClr val="bg1"/>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27661" name="Group 13">
            <a:extLst>
              <a:ext uri="{FF2B5EF4-FFF2-40B4-BE49-F238E27FC236}">
                <a16:creationId xmlns:a16="http://schemas.microsoft.com/office/drawing/2014/main" id="{C1F563CE-FF86-1FAF-FA74-EA918D2AB7FD}"/>
              </a:ext>
            </a:extLst>
          </p:cNvPr>
          <p:cNvGrpSpPr>
            <a:grpSpLocks/>
          </p:cNvGrpSpPr>
          <p:nvPr/>
        </p:nvGrpSpPr>
        <p:grpSpPr bwMode="auto">
          <a:xfrm>
            <a:off x="6705601" y="2438400"/>
            <a:ext cx="3268663" cy="457200"/>
            <a:chOff x="3264" y="1536"/>
            <a:chExt cx="2059" cy="288"/>
          </a:xfrm>
        </p:grpSpPr>
        <p:sp>
          <p:nvSpPr>
            <p:cNvPr id="27662" name="Text Box 14">
              <a:extLst>
                <a:ext uri="{FF2B5EF4-FFF2-40B4-BE49-F238E27FC236}">
                  <a16:creationId xmlns:a16="http://schemas.microsoft.com/office/drawing/2014/main" id="{242B7255-0480-BBAB-4FD0-FEFCB9BF7B02}"/>
                </a:ext>
              </a:extLst>
            </p:cNvPr>
            <p:cNvSpPr txBox="1">
              <a:spLocks noChangeArrowheads="1"/>
            </p:cNvSpPr>
            <p:nvPr/>
          </p:nvSpPr>
          <p:spPr bwMode="auto">
            <a:xfrm>
              <a:off x="4080" y="1536"/>
              <a:ext cx="1243"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latin typeface="Times" pitchFamily="2" charset="0"/>
                </a:rPr>
                <a:t>Recombinant DNA</a:t>
              </a:r>
            </a:p>
          </p:txBody>
        </p:sp>
        <p:sp>
          <p:nvSpPr>
            <p:cNvPr id="27663" name="AutoShape 15">
              <a:extLst>
                <a:ext uri="{FF2B5EF4-FFF2-40B4-BE49-F238E27FC236}">
                  <a16:creationId xmlns:a16="http://schemas.microsoft.com/office/drawing/2014/main" id="{0C9C2F61-4A57-8278-0EB8-9D9804C97E68}"/>
                </a:ext>
              </a:extLst>
            </p:cNvPr>
            <p:cNvSpPr>
              <a:spLocks noChangeArrowheads="1"/>
            </p:cNvSpPr>
            <p:nvPr/>
          </p:nvSpPr>
          <p:spPr bwMode="auto">
            <a:xfrm flipH="1">
              <a:off x="3264" y="1584"/>
              <a:ext cx="672" cy="240"/>
            </a:xfrm>
            <a:custGeom>
              <a:avLst/>
              <a:gdLst>
                <a:gd name="G0" fmla="+- 16200 0 0"/>
                <a:gd name="G1" fmla="+- 5400 0 0"/>
                <a:gd name="G2" fmla="+- 21600 0 5400"/>
                <a:gd name="G3" fmla="+- 10800 0 5400"/>
                <a:gd name="G4" fmla="+- 21600 0 16200"/>
                <a:gd name="G5" fmla="*/ G4 G3 10800"/>
                <a:gd name="G6" fmla="+- 21600 0 G5"/>
                <a:gd name="T0" fmla="*/ 16200 w 21600"/>
                <a:gd name="T1" fmla="*/ 0 h 21600"/>
                <a:gd name="T2" fmla="*/ 0 w 21600"/>
                <a:gd name="T3" fmla="*/ 10800 h 21600"/>
                <a:gd name="T4" fmla="*/ 16200 w 21600"/>
                <a:gd name="T5" fmla="*/ 21600 h 21600"/>
                <a:gd name="T6" fmla="*/ 21600 w 21600"/>
                <a:gd name="T7" fmla="*/ 10800 h 21600"/>
                <a:gd name="T8" fmla="*/ 17694720 60000 65536"/>
                <a:gd name="T9" fmla="*/ 11796480 60000 65536"/>
                <a:gd name="T10" fmla="*/ 5898240 60000 65536"/>
                <a:gd name="T11" fmla="*/ 0 60000 65536"/>
                <a:gd name="T12" fmla="*/ 3375 w 21600"/>
                <a:gd name="T13" fmla="*/ G1 h 21600"/>
                <a:gd name="T14" fmla="*/ G6 w 21600"/>
                <a:gd name="T15" fmla="*/ G2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gradFill rotWithShape="0">
              <a:gsLst>
                <a:gs pos="0">
                  <a:srgbClr val="FF3300"/>
                </a:gs>
                <a:gs pos="100000">
                  <a:schemeClr val="bg1"/>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27664" name="Group 16">
            <a:extLst>
              <a:ext uri="{FF2B5EF4-FFF2-40B4-BE49-F238E27FC236}">
                <a16:creationId xmlns:a16="http://schemas.microsoft.com/office/drawing/2014/main" id="{35FBB51E-7A5D-2AF1-3523-E445194BCAA4}"/>
              </a:ext>
            </a:extLst>
          </p:cNvPr>
          <p:cNvGrpSpPr>
            <a:grpSpLocks/>
          </p:cNvGrpSpPr>
          <p:nvPr/>
        </p:nvGrpSpPr>
        <p:grpSpPr bwMode="auto">
          <a:xfrm>
            <a:off x="1752600" y="4572006"/>
            <a:ext cx="4800600" cy="369888"/>
            <a:chOff x="144" y="2880"/>
            <a:chExt cx="3024" cy="233"/>
          </a:xfrm>
        </p:grpSpPr>
        <p:sp>
          <p:nvSpPr>
            <p:cNvPr id="27665" name="Text Box 17">
              <a:extLst>
                <a:ext uri="{FF2B5EF4-FFF2-40B4-BE49-F238E27FC236}">
                  <a16:creationId xmlns:a16="http://schemas.microsoft.com/office/drawing/2014/main" id="{A68D31BD-0BDF-BC00-7617-15AF82C23BD8}"/>
                </a:ext>
              </a:extLst>
            </p:cNvPr>
            <p:cNvSpPr txBox="1">
              <a:spLocks noChangeArrowheads="1"/>
            </p:cNvSpPr>
            <p:nvPr/>
          </p:nvSpPr>
          <p:spPr bwMode="auto">
            <a:xfrm>
              <a:off x="144" y="2880"/>
              <a:ext cx="1526"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latin typeface="Times" pitchFamily="2" charset="0"/>
                </a:rPr>
                <a:t>Started with: few copies</a:t>
              </a:r>
            </a:p>
          </p:txBody>
        </p:sp>
        <p:sp>
          <p:nvSpPr>
            <p:cNvPr id="27666" name="AutoShape 18">
              <a:extLst>
                <a:ext uri="{FF2B5EF4-FFF2-40B4-BE49-F238E27FC236}">
                  <a16:creationId xmlns:a16="http://schemas.microsoft.com/office/drawing/2014/main" id="{0F8F9512-C527-ACF1-68F7-E420F335ECEE}"/>
                </a:ext>
              </a:extLst>
            </p:cNvPr>
            <p:cNvSpPr>
              <a:spLocks noChangeArrowheads="1"/>
            </p:cNvSpPr>
            <p:nvPr/>
          </p:nvSpPr>
          <p:spPr bwMode="auto">
            <a:xfrm>
              <a:off x="2304" y="2976"/>
              <a:ext cx="864" cy="96"/>
            </a:xfrm>
            <a:custGeom>
              <a:avLst/>
              <a:gdLst>
                <a:gd name="G0" fmla="+- 16200 0 0"/>
                <a:gd name="G1" fmla="+- 5400 0 0"/>
                <a:gd name="G2" fmla="+- 21600 0 5400"/>
                <a:gd name="G3" fmla="+- 10800 0 5400"/>
                <a:gd name="G4" fmla="+- 21600 0 16200"/>
                <a:gd name="G5" fmla="*/ G4 G3 10800"/>
                <a:gd name="G6" fmla="+- 21600 0 G5"/>
                <a:gd name="T0" fmla="*/ 16200 w 21600"/>
                <a:gd name="T1" fmla="*/ 0 h 21600"/>
                <a:gd name="T2" fmla="*/ 0 w 21600"/>
                <a:gd name="T3" fmla="*/ 10800 h 21600"/>
                <a:gd name="T4" fmla="*/ 16200 w 21600"/>
                <a:gd name="T5" fmla="*/ 21600 h 21600"/>
                <a:gd name="T6" fmla="*/ 21600 w 21600"/>
                <a:gd name="T7" fmla="*/ 10800 h 21600"/>
                <a:gd name="T8" fmla="*/ 17694720 60000 65536"/>
                <a:gd name="T9" fmla="*/ 11796480 60000 65536"/>
                <a:gd name="T10" fmla="*/ 5898240 60000 65536"/>
                <a:gd name="T11" fmla="*/ 0 60000 65536"/>
                <a:gd name="T12" fmla="*/ 3375 w 21600"/>
                <a:gd name="T13" fmla="*/ G1 h 21600"/>
                <a:gd name="T14" fmla="*/ G6 w 21600"/>
                <a:gd name="T15" fmla="*/ G2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gradFill rotWithShape="0">
              <a:gsLst>
                <a:gs pos="0">
                  <a:srgbClr val="009900"/>
                </a:gs>
                <a:gs pos="100000">
                  <a:schemeClr val="bg1"/>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27667" name="Group 19">
            <a:extLst>
              <a:ext uri="{FF2B5EF4-FFF2-40B4-BE49-F238E27FC236}">
                <a16:creationId xmlns:a16="http://schemas.microsoft.com/office/drawing/2014/main" id="{BA7A322F-7BA9-C405-4CCC-122F8E03FB65}"/>
              </a:ext>
            </a:extLst>
          </p:cNvPr>
          <p:cNvGrpSpPr>
            <a:grpSpLocks/>
          </p:cNvGrpSpPr>
          <p:nvPr/>
        </p:nvGrpSpPr>
        <p:grpSpPr bwMode="auto">
          <a:xfrm>
            <a:off x="1752600" y="1371600"/>
            <a:ext cx="8610600" cy="762000"/>
            <a:chOff x="144" y="864"/>
            <a:chExt cx="5424" cy="480"/>
          </a:xfrm>
        </p:grpSpPr>
        <p:sp>
          <p:nvSpPr>
            <p:cNvPr id="27668" name="Text Box 20">
              <a:extLst>
                <a:ext uri="{FF2B5EF4-FFF2-40B4-BE49-F238E27FC236}">
                  <a16:creationId xmlns:a16="http://schemas.microsoft.com/office/drawing/2014/main" id="{1B8D5884-5477-4155-17F4-F536F786B520}"/>
                </a:ext>
              </a:extLst>
            </p:cNvPr>
            <p:cNvSpPr txBox="1">
              <a:spLocks noChangeArrowheads="1"/>
            </p:cNvSpPr>
            <p:nvPr/>
          </p:nvSpPr>
          <p:spPr bwMode="auto">
            <a:xfrm>
              <a:off x="528" y="864"/>
              <a:ext cx="3347"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solidFill>
                    <a:schemeClr val="accent2"/>
                  </a:solidFill>
                  <a:latin typeface="Times" pitchFamily="2" charset="0"/>
                </a:rPr>
                <a:t>GOAL</a:t>
              </a:r>
              <a:r>
                <a:rPr lang="en-US" altLang="en-US">
                  <a:latin typeface="Times" pitchFamily="2" charset="0"/>
                </a:rPr>
                <a:t>: To get enough copies of the gene to manipulate</a:t>
              </a:r>
            </a:p>
          </p:txBody>
        </p:sp>
        <p:sp>
          <p:nvSpPr>
            <p:cNvPr id="27669" name="Line 21">
              <a:extLst>
                <a:ext uri="{FF2B5EF4-FFF2-40B4-BE49-F238E27FC236}">
                  <a16:creationId xmlns:a16="http://schemas.microsoft.com/office/drawing/2014/main" id="{9FB0F2E7-E68C-4C6A-4388-45851ADBC256}"/>
                </a:ext>
              </a:extLst>
            </p:cNvPr>
            <p:cNvSpPr>
              <a:spLocks noChangeShapeType="1"/>
            </p:cNvSpPr>
            <p:nvPr/>
          </p:nvSpPr>
          <p:spPr bwMode="auto">
            <a:xfrm>
              <a:off x="144" y="1344"/>
              <a:ext cx="542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27670" name="Group 22">
            <a:extLst>
              <a:ext uri="{FF2B5EF4-FFF2-40B4-BE49-F238E27FC236}">
                <a16:creationId xmlns:a16="http://schemas.microsoft.com/office/drawing/2014/main" id="{5F7BC1B2-1086-C3BB-3E48-073E00558232}"/>
              </a:ext>
            </a:extLst>
          </p:cNvPr>
          <p:cNvGrpSpPr>
            <a:grpSpLocks/>
          </p:cNvGrpSpPr>
          <p:nvPr/>
        </p:nvGrpSpPr>
        <p:grpSpPr bwMode="auto">
          <a:xfrm>
            <a:off x="1752600" y="3505200"/>
            <a:ext cx="8610600" cy="762000"/>
            <a:chOff x="144" y="2208"/>
            <a:chExt cx="5424" cy="480"/>
          </a:xfrm>
        </p:grpSpPr>
        <p:sp>
          <p:nvSpPr>
            <p:cNvPr id="27671" name="Text Box 23">
              <a:extLst>
                <a:ext uri="{FF2B5EF4-FFF2-40B4-BE49-F238E27FC236}">
                  <a16:creationId xmlns:a16="http://schemas.microsoft.com/office/drawing/2014/main" id="{6B7D85A4-FAC5-2D18-4A20-FB8829CD829C}"/>
                </a:ext>
              </a:extLst>
            </p:cNvPr>
            <p:cNvSpPr txBox="1">
              <a:spLocks noChangeArrowheads="1"/>
            </p:cNvSpPr>
            <p:nvPr/>
          </p:nvSpPr>
          <p:spPr bwMode="auto">
            <a:xfrm>
              <a:off x="3552" y="2208"/>
              <a:ext cx="625"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latin typeface="Times" pitchFamily="2" charset="0"/>
                </a:rPr>
                <a:t>Multiply</a:t>
              </a:r>
            </a:p>
          </p:txBody>
        </p:sp>
        <p:sp>
          <p:nvSpPr>
            <p:cNvPr id="27672" name="Line 24">
              <a:extLst>
                <a:ext uri="{FF2B5EF4-FFF2-40B4-BE49-F238E27FC236}">
                  <a16:creationId xmlns:a16="http://schemas.microsoft.com/office/drawing/2014/main" id="{31ABC072-99AA-2211-3EAA-6595995D7619}"/>
                </a:ext>
              </a:extLst>
            </p:cNvPr>
            <p:cNvSpPr>
              <a:spLocks noChangeShapeType="1"/>
            </p:cNvSpPr>
            <p:nvPr/>
          </p:nvSpPr>
          <p:spPr bwMode="auto">
            <a:xfrm>
              <a:off x="144" y="2688"/>
              <a:ext cx="542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27673" name="Group 25">
            <a:extLst>
              <a:ext uri="{FF2B5EF4-FFF2-40B4-BE49-F238E27FC236}">
                <a16:creationId xmlns:a16="http://schemas.microsoft.com/office/drawing/2014/main" id="{3F3A9B65-D99C-25AA-CBC2-7760CD034BFE}"/>
              </a:ext>
            </a:extLst>
          </p:cNvPr>
          <p:cNvGrpSpPr>
            <a:grpSpLocks/>
          </p:cNvGrpSpPr>
          <p:nvPr/>
        </p:nvGrpSpPr>
        <p:grpSpPr bwMode="auto">
          <a:xfrm>
            <a:off x="1828800" y="4572000"/>
            <a:ext cx="8610600" cy="838200"/>
            <a:chOff x="192" y="2880"/>
            <a:chExt cx="5424" cy="528"/>
          </a:xfrm>
        </p:grpSpPr>
        <p:sp>
          <p:nvSpPr>
            <p:cNvPr id="27674" name="Text Box 26">
              <a:extLst>
                <a:ext uri="{FF2B5EF4-FFF2-40B4-BE49-F238E27FC236}">
                  <a16:creationId xmlns:a16="http://schemas.microsoft.com/office/drawing/2014/main" id="{2BBA40BB-D1B7-4E29-7685-6CA6615DD22D}"/>
                </a:ext>
              </a:extLst>
            </p:cNvPr>
            <p:cNvSpPr txBox="1">
              <a:spLocks noChangeArrowheads="1"/>
            </p:cNvSpPr>
            <p:nvPr/>
          </p:nvSpPr>
          <p:spPr bwMode="auto">
            <a:xfrm>
              <a:off x="3216" y="2880"/>
              <a:ext cx="1643"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latin typeface="Times" pitchFamily="2" charset="0"/>
                </a:rPr>
                <a:t>Ended with: Many copies.</a:t>
              </a:r>
            </a:p>
          </p:txBody>
        </p:sp>
        <p:sp>
          <p:nvSpPr>
            <p:cNvPr id="27675" name="Line 27">
              <a:extLst>
                <a:ext uri="{FF2B5EF4-FFF2-40B4-BE49-F238E27FC236}">
                  <a16:creationId xmlns:a16="http://schemas.microsoft.com/office/drawing/2014/main" id="{3E7E23E3-39B0-F2F7-8169-57E0CA3B3105}"/>
                </a:ext>
              </a:extLst>
            </p:cNvPr>
            <p:cNvSpPr>
              <a:spLocks noChangeShapeType="1"/>
            </p:cNvSpPr>
            <p:nvPr/>
          </p:nvSpPr>
          <p:spPr bwMode="auto">
            <a:xfrm>
              <a:off x="192" y="3408"/>
              <a:ext cx="542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2766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27652"/>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27658"/>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499"/>
                                          </p:stCondLst>
                                        </p:cTn>
                                        <p:tgtEl>
                                          <p:spTgt spid="27661"/>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499"/>
                                          </p:stCondLst>
                                        </p:cTn>
                                        <p:tgtEl>
                                          <p:spTgt spid="27655"/>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499"/>
                                          </p:stCondLst>
                                        </p:cTn>
                                        <p:tgtEl>
                                          <p:spTgt spid="27670"/>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499"/>
                                          </p:stCondLst>
                                        </p:cTn>
                                        <p:tgtEl>
                                          <p:spTgt spid="27664"/>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499"/>
                                          </p:stCondLst>
                                        </p:cTn>
                                        <p:tgtEl>
                                          <p:spTgt spid="27673"/>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nodeType="clickEffect">
                                  <p:stCondLst>
                                    <p:cond delay="0"/>
                                  </p:stCondLst>
                                  <p:childTnLst>
                                    <p:set>
                                      <p:cBhvr>
                                        <p:cTn id="38" dur="1" fill="hold">
                                          <p:stCondLst>
                                            <p:cond delay="499"/>
                                          </p:stCondLst>
                                        </p:cTn>
                                        <p:tgtEl>
                                          <p:spTgt spid="276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1" grpId="0" autoUpdateAnimBg="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a:extLst>
              <a:ext uri="{FF2B5EF4-FFF2-40B4-BE49-F238E27FC236}">
                <a16:creationId xmlns:a16="http://schemas.microsoft.com/office/drawing/2014/main" id="{8C5C4D84-B9AE-E2C6-7311-A82D395D80AE}"/>
              </a:ext>
            </a:extLst>
          </p:cNvPr>
          <p:cNvSpPr>
            <a:spLocks noGrp="1" noChangeArrowheads="1"/>
          </p:cNvSpPr>
          <p:nvPr>
            <p:ph type="title"/>
          </p:nvPr>
        </p:nvSpPr>
        <p:spPr>
          <a:xfrm>
            <a:off x="0" y="186520"/>
            <a:ext cx="11072884" cy="1143000"/>
          </a:xfrm>
        </p:spPr>
        <p:txBody>
          <a:bodyPr/>
          <a:lstStyle/>
          <a:p>
            <a:r>
              <a:rPr lang="en-US" altLang="en-US" b="1" u="sng" dirty="0">
                <a:latin typeface="+mn-lt"/>
              </a:rPr>
              <a:t>Restriction Enzymes</a:t>
            </a:r>
          </a:p>
        </p:txBody>
      </p:sp>
      <p:sp>
        <p:nvSpPr>
          <p:cNvPr id="29699" name="Rectangle 3">
            <a:extLst>
              <a:ext uri="{FF2B5EF4-FFF2-40B4-BE49-F238E27FC236}">
                <a16:creationId xmlns:a16="http://schemas.microsoft.com/office/drawing/2014/main" id="{DCC19DF7-E505-3D6E-DB83-4B7E83980C7A}"/>
              </a:ext>
            </a:extLst>
          </p:cNvPr>
          <p:cNvSpPr>
            <a:spLocks noGrp="1" noChangeArrowheads="1"/>
          </p:cNvSpPr>
          <p:nvPr>
            <p:ph type="body" sz="half" idx="1"/>
          </p:nvPr>
        </p:nvSpPr>
        <p:spPr>
          <a:xfrm>
            <a:off x="4965890" y="6390068"/>
            <a:ext cx="863600" cy="276225"/>
          </a:xfrm>
        </p:spPr>
        <p:txBody>
          <a:bodyPr/>
          <a:lstStyle/>
          <a:p>
            <a:pPr>
              <a:buFontTx/>
              <a:buNone/>
            </a:pPr>
            <a:r>
              <a:rPr lang="en-US" altLang="en-US" sz="1200"/>
              <a:t>Fig. 13.6</a:t>
            </a:r>
          </a:p>
        </p:txBody>
      </p:sp>
      <p:pic>
        <p:nvPicPr>
          <p:cNvPr id="29700" name="Picture 4">
            <a:extLst>
              <a:ext uri="{FF2B5EF4-FFF2-40B4-BE49-F238E27FC236}">
                <a16:creationId xmlns:a16="http://schemas.microsoft.com/office/drawing/2014/main" id="{767D3686-BD93-1391-D7D0-AC690989DA34}"/>
              </a:ext>
            </a:extLst>
          </p:cNvPr>
          <p:cNvPicPr>
            <a:picLocks noChangeAspect="1" noChangeArrowheads="1"/>
          </p:cNvPicPr>
          <p:nvPr>
            <p:ph sz="half" idx="2"/>
          </p:nvPr>
        </p:nvPicPr>
        <p:blipFill>
          <a:blip r:embed="rId3">
            <a:extLst>
              <a:ext uri="{28A0092B-C50C-407E-A947-70E740481C1C}">
                <a14:useLocalDpi xmlns:a14="http://schemas.microsoft.com/office/drawing/2010/main" val="0"/>
              </a:ext>
            </a:extLst>
          </a:blip>
          <a:srcRect l="18102" t="28621" r="19028" b="37250"/>
          <a:stretch>
            <a:fillRect/>
          </a:stretch>
        </p:blipFill>
        <p:spPr>
          <a:xfrm>
            <a:off x="76200" y="1977789"/>
            <a:ext cx="6019800" cy="4386263"/>
          </a:xfrm>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 name="Text Box 3">
            <a:extLst>
              <a:ext uri="{FF2B5EF4-FFF2-40B4-BE49-F238E27FC236}">
                <a16:creationId xmlns:a16="http://schemas.microsoft.com/office/drawing/2014/main" id="{92B98195-4BAB-AE23-8683-E2A41539494C}"/>
              </a:ext>
            </a:extLst>
          </p:cNvPr>
          <p:cNvSpPr txBox="1">
            <a:spLocks noChangeArrowheads="1"/>
          </p:cNvSpPr>
          <p:nvPr/>
        </p:nvSpPr>
        <p:spPr bwMode="auto">
          <a:xfrm>
            <a:off x="6610066" y="5310117"/>
            <a:ext cx="128112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dirty="0">
                <a:solidFill>
                  <a:srgbClr val="FF00FF"/>
                </a:solidFill>
                <a:latin typeface="Times" pitchFamily="2" charset="0"/>
              </a:rPr>
              <a:t>Nobel Prize</a:t>
            </a:r>
          </a:p>
        </p:txBody>
      </p:sp>
      <p:sp>
        <p:nvSpPr>
          <p:cNvPr id="3" name="Text Box 4">
            <a:extLst>
              <a:ext uri="{FF2B5EF4-FFF2-40B4-BE49-F238E27FC236}">
                <a16:creationId xmlns:a16="http://schemas.microsoft.com/office/drawing/2014/main" id="{34B2FC28-CFBC-1C0F-3165-33CF993E9FAA}"/>
              </a:ext>
            </a:extLst>
          </p:cNvPr>
          <p:cNvSpPr txBox="1">
            <a:spLocks noChangeArrowheads="1"/>
          </p:cNvSpPr>
          <p:nvPr/>
        </p:nvSpPr>
        <p:spPr bwMode="auto">
          <a:xfrm>
            <a:off x="6657834" y="5666096"/>
            <a:ext cx="490182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dirty="0">
                <a:latin typeface="Times" pitchFamily="2" charset="0"/>
              </a:rPr>
              <a:t>Werner Arber, Daniel Nathans and Hamilton O. Smith, 1978</a:t>
            </a:r>
          </a:p>
        </p:txBody>
      </p:sp>
      <p:pic>
        <p:nvPicPr>
          <p:cNvPr id="63490" name="Picture 2" descr="Sandwalk: Nobel Laureates: Arber, Nathans, and Smith">
            <a:extLst>
              <a:ext uri="{FF2B5EF4-FFF2-40B4-BE49-F238E27FC236}">
                <a16:creationId xmlns:a16="http://schemas.microsoft.com/office/drawing/2014/main" id="{B70840D4-7CE2-79BE-6D70-EBC80122447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26494" y="2065361"/>
            <a:ext cx="5744549" cy="292972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Rectangle 3">
            <a:extLst>
              <a:ext uri="{FF2B5EF4-FFF2-40B4-BE49-F238E27FC236}">
                <a16:creationId xmlns:a16="http://schemas.microsoft.com/office/drawing/2014/main" id="{57E36903-ACE0-7AFE-B961-9688F31FD058}"/>
              </a:ext>
            </a:extLst>
          </p:cNvPr>
          <p:cNvSpPr>
            <a:spLocks noGrp="1" noChangeArrowheads="1"/>
          </p:cNvSpPr>
          <p:nvPr>
            <p:ph type="title"/>
          </p:nvPr>
        </p:nvSpPr>
        <p:spPr>
          <a:xfrm>
            <a:off x="272956" y="2444086"/>
            <a:ext cx="6883022" cy="1969827"/>
          </a:xfrm>
        </p:spPr>
        <p:txBody>
          <a:bodyPr/>
          <a:lstStyle/>
          <a:p>
            <a:r>
              <a:rPr lang="en-US" altLang="en-US" b="1" dirty="0"/>
              <a:t>Restriction Enzymes</a:t>
            </a:r>
          </a:p>
        </p:txBody>
      </p:sp>
      <p:pic>
        <p:nvPicPr>
          <p:cNvPr id="87042" name="Picture 2" descr="What are the Restriction Enzymes? Top 10 Restriction Enzymes used in  Genetic Engineering – Genetic Education">
            <a:extLst>
              <a:ext uri="{FF2B5EF4-FFF2-40B4-BE49-F238E27FC236}">
                <a16:creationId xmlns:a16="http://schemas.microsoft.com/office/drawing/2014/main" id="{977CC576-D235-C9BF-001E-7A6571A66AD6}"/>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5672920" y="300444"/>
            <a:ext cx="5747128" cy="62571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08408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D7EC6-C60E-426F-82BB-DC2D438809F6}"/>
              </a:ext>
            </a:extLst>
          </p:cNvPr>
          <p:cNvSpPr>
            <a:spLocks noGrp="1"/>
          </p:cNvSpPr>
          <p:nvPr>
            <p:ph type="title"/>
          </p:nvPr>
        </p:nvSpPr>
        <p:spPr/>
        <p:txBody>
          <a:bodyPr/>
          <a:lstStyle/>
          <a:p>
            <a:endParaRPr lang="en-US"/>
          </a:p>
        </p:txBody>
      </p:sp>
      <p:pic>
        <p:nvPicPr>
          <p:cNvPr id="4098" name="Picture 2" descr="Central Dogma - Steps Involved in Central Dogma">
            <a:extLst>
              <a:ext uri="{FF2B5EF4-FFF2-40B4-BE49-F238E27FC236}">
                <a16:creationId xmlns:a16="http://schemas.microsoft.com/office/drawing/2014/main" id="{10EE3A85-6C55-AF32-C6DA-70A81EA7B64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925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998802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Picture 2">
            <a:extLst>
              <a:ext uri="{FF2B5EF4-FFF2-40B4-BE49-F238E27FC236}">
                <a16:creationId xmlns:a16="http://schemas.microsoft.com/office/drawing/2014/main" id="{55CEB638-EAA6-8CC5-425C-59FE50993937}"/>
              </a:ext>
            </a:extLst>
          </p:cNvPr>
          <p:cNvPicPr>
            <a:picLocks noChangeAspect="1" noChangeArrowheads="1"/>
          </p:cNvPicPr>
          <p:nvPr>
            <p:ph sz="half" idx="2"/>
          </p:nvPr>
        </p:nvPicPr>
        <p:blipFill>
          <a:blip r:embed="rId3">
            <a:extLst>
              <a:ext uri="{28A0092B-C50C-407E-A947-70E740481C1C}">
                <a14:useLocalDpi xmlns:a14="http://schemas.microsoft.com/office/drawing/2010/main" val="0"/>
              </a:ext>
            </a:extLst>
          </a:blip>
          <a:srcRect t="25255" b="30971"/>
          <a:stretch>
            <a:fillRect/>
          </a:stretch>
        </p:blipFill>
        <p:spPr>
          <a:xfrm>
            <a:off x="1981200" y="1066800"/>
            <a:ext cx="8305800" cy="4878388"/>
          </a:xfrm>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4819" name="Rectangle 3">
            <a:extLst>
              <a:ext uri="{FF2B5EF4-FFF2-40B4-BE49-F238E27FC236}">
                <a16:creationId xmlns:a16="http://schemas.microsoft.com/office/drawing/2014/main" id="{57E36903-ACE0-7AFE-B961-9688F31FD058}"/>
              </a:ext>
            </a:extLst>
          </p:cNvPr>
          <p:cNvSpPr>
            <a:spLocks noGrp="1" noChangeArrowheads="1"/>
          </p:cNvSpPr>
          <p:nvPr>
            <p:ph type="title"/>
          </p:nvPr>
        </p:nvSpPr>
        <p:spPr>
          <a:xfrm>
            <a:off x="764275" y="104633"/>
            <a:ext cx="10363200" cy="1143000"/>
          </a:xfrm>
        </p:spPr>
        <p:txBody>
          <a:bodyPr/>
          <a:lstStyle/>
          <a:p>
            <a:r>
              <a:rPr lang="en-US" altLang="en-US" b="1" dirty="0"/>
              <a:t>Common Restriction Enzymes</a:t>
            </a:r>
          </a:p>
        </p:txBody>
      </p:sp>
      <p:sp>
        <p:nvSpPr>
          <p:cNvPr id="34820" name="Rectangle 4">
            <a:extLst>
              <a:ext uri="{FF2B5EF4-FFF2-40B4-BE49-F238E27FC236}">
                <a16:creationId xmlns:a16="http://schemas.microsoft.com/office/drawing/2014/main" id="{B3D062BC-9555-370D-30B3-FE4D3BD277F4}"/>
              </a:ext>
            </a:extLst>
          </p:cNvPr>
          <p:cNvSpPr>
            <a:spLocks noGrp="1" noChangeArrowheads="1"/>
          </p:cNvSpPr>
          <p:nvPr>
            <p:ph type="body" sz="half" idx="1"/>
          </p:nvPr>
        </p:nvSpPr>
        <p:spPr>
          <a:xfrm>
            <a:off x="8831264" y="5791200"/>
            <a:ext cx="1006475" cy="304800"/>
          </a:xfrm>
        </p:spPr>
        <p:txBody>
          <a:bodyPr/>
          <a:lstStyle/>
          <a:p>
            <a:pPr>
              <a:lnSpc>
                <a:spcPct val="90000"/>
              </a:lnSpc>
              <a:buFontTx/>
              <a:buNone/>
            </a:pPr>
            <a:r>
              <a:rPr lang="en-US" altLang="en-US" sz="1400"/>
              <a:t>Fig. 13.8</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7AE9439-E707-93CF-5CBD-49A80D09065E}"/>
              </a:ext>
            </a:extLst>
          </p:cNvPr>
          <p:cNvSpPr/>
          <p:nvPr/>
        </p:nvSpPr>
        <p:spPr>
          <a:xfrm>
            <a:off x="808629" y="1364775"/>
            <a:ext cx="10574741" cy="495413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766" name="Text Box 22">
            <a:extLst>
              <a:ext uri="{FF2B5EF4-FFF2-40B4-BE49-F238E27FC236}">
                <a16:creationId xmlns:a16="http://schemas.microsoft.com/office/drawing/2014/main" id="{CB2673D5-FB76-55DC-7472-052352216D73}"/>
              </a:ext>
            </a:extLst>
          </p:cNvPr>
          <p:cNvSpPr txBox="1">
            <a:spLocks noChangeArrowheads="1"/>
          </p:cNvSpPr>
          <p:nvPr/>
        </p:nvSpPr>
        <p:spPr bwMode="auto">
          <a:xfrm>
            <a:off x="300250" y="296839"/>
            <a:ext cx="10836323"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sz="4000" b="1" u="sng" dirty="0"/>
              <a:t>Inserting foreign DNA using restriction enzymes</a:t>
            </a:r>
          </a:p>
        </p:txBody>
      </p:sp>
      <p:pic>
        <p:nvPicPr>
          <p:cNvPr id="65538" name="Picture 2" descr="Restriction enzymes &amp; DNA ligase (article) | Khan Academy">
            <a:extLst>
              <a:ext uri="{FF2B5EF4-FFF2-40B4-BE49-F238E27FC236}">
                <a16:creationId xmlns:a16="http://schemas.microsoft.com/office/drawing/2014/main" id="{320117C3-F777-90A5-A54D-EB0FF72CC2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5075" y="1405436"/>
            <a:ext cx="10261600" cy="48387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6" name="Picture 2">
            <a:extLst>
              <a:ext uri="{FF2B5EF4-FFF2-40B4-BE49-F238E27FC236}">
                <a16:creationId xmlns:a16="http://schemas.microsoft.com/office/drawing/2014/main" id="{E8ECDD4D-AA1A-D50B-A2CB-480BE2E4A96F}"/>
              </a:ext>
            </a:extLst>
          </p:cNvPr>
          <p:cNvPicPr>
            <a:picLocks noChangeAspect="1" noChangeArrowheads="1"/>
          </p:cNvPicPr>
          <p:nvPr>
            <p:ph idx="1"/>
          </p:nvPr>
        </p:nvPicPr>
        <p:blipFill>
          <a:blip r:embed="rId3">
            <a:extLst>
              <a:ext uri="{28A0092B-C50C-407E-A947-70E740481C1C}">
                <a14:useLocalDpi xmlns:a14="http://schemas.microsoft.com/office/drawing/2010/main" val="0"/>
              </a:ext>
            </a:extLst>
          </a:blip>
          <a:srcRect b="4887"/>
          <a:stretch>
            <a:fillRect/>
          </a:stretch>
        </p:blipFill>
        <p:spPr>
          <a:xfrm>
            <a:off x="2307431" y="882224"/>
            <a:ext cx="7577138" cy="5715000"/>
          </a:xfrm>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6867" name="Rectangle 3">
            <a:extLst>
              <a:ext uri="{FF2B5EF4-FFF2-40B4-BE49-F238E27FC236}">
                <a16:creationId xmlns:a16="http://schemas.microsoft.com/office/drawing/2014/main" id="{9A510BEE-9CE5-A627-E893-FA2C723051DF}"/>
              </a:ext>
            </a:extLst>
          </p:cNvPr>
          <p:cNvSpPr>
            <a:spLocks noChangeArrowheads="1"/>
          </p:cNvSpPr>
          <p:nvPr/>
        </p:nvSpPr>
        <p:spPr bwMode="auto">
          <a:xfrm>
            <a:off x="8686801" y="6126163"/>
            <a:ext cx="1217613" cy="277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sz="1200">
                <a:solidFill>
                  <a:schemeClr val="tx2"/>
                </a:solidFill>
                <a:latin typeface="Verdana" panose="020B0604030504040204" pitchFamily="34" charset="0"/>
                <a:cs typeface="Arial" panose="020B0604020202020204" pitchFamily="34" charset="0"/>
              </a:rPr>
              <a:t>Fig. 13.11a-d</a:t>
            </a:r>
          </a:p>
        </p:txBody>
      </p:sp>
      <p:sp>
        <p:nvSpPr>
          <p:cNvPr id="36868" name="Rectangle 4">
            <a:extLst>
              <a:ext uri="{FF2B5EF4-FFF2-40B4-BE49-F238E27FC236}">
                <a16:creationId xmlns:a16="http://schemas.microsoft.com/office/drawing/2014/main" id="{9864147B-0745-5DA1-6AE4-D0EB34E3E3D7}"/>
              </a:ext>
            </a:extLst>
          </p:cNvPr>
          <p:cNvSpPr>
            <a:spLocks noGrp="1" noChangeArrowheads="1"/>
          </p:cNvSpPr>
          <p:nvPr>
            <p:ph type="title"/>
          </p:nvPr>
        </p:nvSpPr>
        <p:spPr>
          <a:xfrm>
            <a:off x="682388" y="-76200"/>
            <a:ext cx="9604612" cy="944563"/>
          </a:xfrm>
          <a:noFill/>
          <a:ln/>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en-US" sz="4000" b="1" u="sng" dirty="0"/>
              <a:t>Cloning DNA in Plasmid Vectors</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4" name="Picture 2">
            <a:extLst>
              <a:ext uri="{FF2B5EF4-FFF2-40B4-BE49-F238E27FC236}">
                <a16:creationId xmlns:a16="http://schemas.microsoft.com/office/drawing/2014/main" id="{113A00E5-C9C0-DE4E-4A9D-1F63CCCEC99B}"/>
              </a:ext>
            </a:extLst>
          </p:cNvPr>
          <p:cNvPicPr>
            <a:picLocks noChangeAspect="1" noChangeArrowheads="1"/>
          </p:cNvPicPr>
          <p:nvPr>
            <p:ph idx="1"/>
          </p:nvPr>
        </p:nvPicPr>
        <p:blipFill>
          <a:blip r:embed="rId3">
            <a:extLst>
              <a:ext uri="{28A0092B-C50C-407E-A947-70E740481C1C}">
                <a14:useLocalDpi xmlns:a14="http://schemas.microsoft.com/office/drawing/2010/main" val="0"/>
              </a:ext>
            </a:extLst>
          </a:blip>
          <a:srcRect b="4445"/>
          <a:stretch>
            <a:fillRect/>
          </a:stretch>
        </p:blipFill>
        <p:spPr>
          <a:xfrm>
            <a:off x="3199606" y="425361"/>
            <a:ext cx="5792788" cy="5867400"/>
          </a:xfrm>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8915" name="Rectangle 3">
            <a:extLst>
              <a:ext uri="{FF2B5EF4-FFF2-40B4-BE49-F238E27FC236}">
                <a16:creationId xmlns:a16="http://schemas.microsoft.com/office/drawing/2014/main" id="{311D09CD-EEC2-6FE5-0F9A-558A996718D0}"/>
              </a:ext>
            </a:extLst>
          </p:cNvPr>
          <p:cNvSpPr>
            <a:spLocks noChangeArrowheads="1"/>
          </p:cNvSpPr>
          <p:nvPr/>
        </p:nvSpPr>
        <p:spPr bwMode="auto">
          <a:xfrm>
            <a:off x="7768989" y="6393982"/>
            <a:ext cx="1216025" cy="277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sz="1200" dirty="0">
                <a:solidFill>
                  <a:schemeClr val="tx2"/>
                </a:solidFill>
                <a:latin typeface="Verdana" panose="020B0604030504040204" pitchFamily="34" charset="0"/>
                <a:cs typeface="Arial" panose="020B0604020202020204" pitchFamily="34" charset="0"/>
              </a:rPr>
              <a:t>Fig. 13.11e-g</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a:extLst>
              <a:ext uri="{FF2B5EF4-FFF2-40B4-BE49-F238E27FC236}">
                <a16:creationId xmlns:a16="http://schemas.microsoft.com/office/drawing/2014/main" id="{181782DB-1436-05F6-3671-44D9365820C9}"/>
              </a:ext>
            </a:extLst>
          </p:cNvPr>
          <p:cNvSpPr>
            <a:spLocks noGrp="1" noChangeArrowheads="1"/>
          </p:cNvSpPr>
          <p:nvPr>
            <p:ph type="title"/>
          </p:nvPr>
        </p:nvSpPr>
        <p:spPr>
          <a:xfrm>
            <a:off x="75063" y="1984614"/>
            <a:ext cx="3323229" cy="2849563"/>
          </a:xfrm>
        </p:spPr>
        <p:txBody>
          <a:bodyPr>
            <a:normAutofit/>
          </a:bodyPr>
          <a:lstStyle/>
          <a:p>
            <a:pPr algn="l"/>
            <a:r>
              <a:rPr lang="en-US" altLang="en-US" b="1" u="sng" dirty="0"/>
              <a:t>Plasmid plan</a:t>
            </a:r>
          </a:p>
        </p:txBody>
      </p:sp>
      <p:pic>
        <p:nvPicPr>
          <p:cNvPr id="74756" name="Picture 4" descr="Generic plasmid vector map for the pCEV dual gene cassette expression... |  Download Scientific Diagram">
            <a:extLst>
              <a:ext uri="{FF2B5EF4-FFF2-40B4-BE49-F238E27FC236}">
                <a16:creationId xmlns:a16="http://schemas.microsoft.com/office/drawing/2014/main" id="{DC48A060-32BF-3C64-F385-96223EC579B6}"/>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4453341" y="300079"/>
            <a:ext cx="7206000" cy="625784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0" name="Picture 2">
            <a:extLst>
              <a:ext uri="{FF2B5EF4-FFF2-40B4-BE49-F238E27FC236}">
                <a16:creationId xmlns:a16="http://schemas.microsoft.com/office/drawing/2014/main" id="{90E76CE0-DD04-4CC1-6677-99CDC0E5E1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29302" y="12003"/>
            <a:ext cx="7351216" cy="6845997"/>
          </a:xfrm>
          <a:prstGeom prst="rect">
            <a:avLst/>
          </a:prstGeom>
          <a:noFill/>
          <a:extLst>
            <a:ext uri="{909E8E84-426E-40DD-AFC4-6F175D3DCCD1}">
              <a14:hiddenFill xmlns:a14="http://schemas.microsoft.com/office/drawing/2010/main">
                <a:solidFill>
                  <a:srgbClr val="FFFFFF"/>
                </a:solidFill>
              </a14:hiddenFill>
            </a:ext>
          </a:extLst>
        </p:spPr>
      </p:pic>
      <p:sp>
        <p:nvSpPr>
          <p:cNvPr id="43011" name="Text Box 3">
            <a:extLst>
              <a:ext uri="{FF2B5EF4-FFF2-40B4-BE49-F238E27FC236}">
                <a16:creationId xmlns:a16="http://schemas.microsoft.com/office/drawing/2014/main" id="{721AA105-2788-0655-B136-F1D44DD568D7}"/>
              </a:ext>
            </a:extLst>
          </p:cNvPr>
          <p:cNvSpPr txBox="1">
            <a:spLocks noChangeArrowheads="1"/>
          </p:cNvSpPr>
          <p:nvPr/>
        </p:nvSpPr>
        <p:spPr bwMode="auto">
          <a:xfrm>
            <a:off x="2895600" y="6227763"/>
            <a:ext cx="40386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b="1">
                <a:solidFill>
                  <a:schemeClr val="bg1"/>
                </a:solidFill>
                <a:latin typeface="Helvetica" pitchFamily="2" charset="0"/>
              </a:rPr>
              <a:t>Table 19.2</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ext Box 2">
            <a:extLst>
              <a:ext uri="{FF2B5EF4-FFF2-40B4-BE49-F238E27FC236}">
                <a16:creationId xmlns:a16="http://schemas.microsoft.com/office/drawing/2014/main" id="{75AB5725-5B14-4EA4-287E-860DB46B6632}"/>
              </a:ext>
            </a:extLst>
          </p:cNvPr>
          <p:cNvSpPr txBox="1">
            <a:spLocks noChangeArrowheads="1"/>
          </p:cNvSpPr>
          <p:nvPr/>
        </p:nvSpPr>
        <p:spPr bwMode="auto">
          <a:xfrm>
            <a:off x="0" y="113732"/>
            <a:ext cx="7164975"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3600" u="sng" dirty="0"/>
              <a:t>Steps in cloning a single piece of DNA</a:t>
            </a:r>
          </a:p>
        </p:txBody>
      </p:sp>
      <p:sp>
        <p:nvSpPr>
          <p:cNvPr id="45059" name="Text Box 3">
            <a:extLst>
              <a:ext uri="{FF2B5EF4-FFF2-40B4-BE49-F238E27FC236}">
                <a16:creationId xmlns:a16="http://schemas.microsoft.com/office/drawing/2014/main" id="{E8AADF2B-C2FC-2E86-1439-A070028D8DAB}"/>
              </a:ext>
            </a:extLst>
          </p:cNvPr>
          <p:cNvSpPr txBox="1">
            <a:spLocks noChangeArrowheads="1"/>
          </p:cNvSpPr>
          <p:nvPr/>
        </p:nvSpPr>
        <p:spPr bwMode="auto">
          <a:xfrm>
            <a:off x="669191" y="1130537"/>
            <a:ext cx="298049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dirty="0">
                <a:latin typeface="Times" pitchFamily="2" charset="0"/>
              </a:rPr>
              <a:t>1. Appropriate restriction sites</a:t>
            </a:r>
          </a:p>
        </p:txBody>
      </p:sp>
      <p:sp>
        <p:nvSpPr>
          <p:cNvPr id="45060" name="Text Box 4">
            <a:extLst>
              <a:ext uri="{FF2B5EF4-FFF2-40B4-BE49-F238E27FC236}">
                <a16:creationId xmlns:a16="http://schemas.microsoft.com/office/drawing/2014/main" id="{20CB0781-AB32-20B1-617A-299DB4C53F29}"/>
              </a:ext>
            </a:extLst>
          </p:cNvPr>
          <p:cNvSpPr txBox="1">
            <a:spLocks noChangeArrowheads="1"/>
          </p:cNvSpPr>
          <p:nvPr/>
        </p:nvSpPr>
        <p:spPr bwMode="auto">
          <a:xfrm>
            <a:off x="669191" y="1663937"/>
            <a:ext cx="386535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dirty="0">
                <a:latin typeface="Times" pitchFamily="2" charset="0"/>
              </a:rPr>
              <a:t>2. Cut vector and foreign DNA with RE</a:t>
            </a:r>
          </a:p>
        </p:txBody>
      </p:sp>
      <p:sp>
        <p:nvSpPr>
          <p:cNvPr id="45061" name="Text Box 5">
            <a:extLst>
              <a:ext uri="{FF2B5EF4-FFF2-40B4-BE49-F238E27FC236}">
                <a16:creationId xmlns:a16="http://schemas.microsoft.com/office/drawing/2014/main" id="{66B7A916-60D1-DDFB-A30E-4425224642AF}"/>
              </a:ext>
            </a:extLst>
          </p:cNvPr>
          <p:cNvSpPr txBox="1">
            <a:spLocks noChangeArrowheads="1"/>
          </p:cNvSpPr>
          <p:nvPr/>
        </p:nvSpPr>
        <p:spPr bwMode="auto">
          <a:xfrm>
            <a:off x="669191" y="2197337"/>
            <a:ext cx="351891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dirty="0">
                <a:latin typeface="Times" pitchFamily="2" charset="0"/>
              </a:rPr>
              <a:t>3. Run on  gel to separate fragments</a:t>
            </a:r>
          </a:p>
        </p:txBody>
      </p:sp>
      <p:sp>
        <p:nvSpPr>
          <p:cNvPr id="45062" name="Text Box 6">
            <a:extLst>
              <a:ext uri="{FF2B5EF4-FFF2-40B4-BE49-F238E27FC236}">
                <a16:creationId xmlns:a16="http://schemas.microsoft.com/office/drawing/2014/main" id="{474ACE13-69E6-A31F-DF67-DE40B4A7A15A}"/>
              </a:ext>
            </a:extLst>
          </p:cNvPr>
          <p:cNvSpPr txBox="1">
            <a:spLocks noChangeArrowheads="1"/>
          </p:cNvSpPr>
          <p:nvPr/>
        </p:nvSpPr>
        <p:spPr bwMode="auto">
          <a:xfrm>
            <a:off x="669192" y="2730737"/>
            <a:ext cx="269817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latin typeface="Times" pitchFamily="2" charset="0"/>
              </a:rPr>
              <a:t>4. Isolate specific fragment</a:t>
            </a:r>
          </a:p>
        </p:txBody>
      </p:sp>
      <p:sp>
        <p:nvSpPr>
          <p:cNvPr id="45063" name="Text Box 7">
            <a:extLst>
              <a:ext uri="{FF2B5EF4-FFF2-40B4-BE49-F238E27FC236}">
                <a16:creationId xmlns:a16="http://schemas.microsoft.com/office/drawing/2014/main" id="{E0035681-7D6E-3AED-09E1-1F6A76558E19}"/>
              </a:ext>
            </a:extLst>
          </p:cNvPr>
          <p:cNvSpPr txBox="1">
            <a:spLocks noChangeArrowheads="1"/>
          </p:cNvSpPr>
          <p:nvPr/>
        </p:nvSpPr>
        <p:spPr bwMode="auto">
          <a:xfrm>
            <a:off x="669191" y="3264137"/>
            <a:ext cx="244810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latin typeface="Times" pitchFamily="2" charset="0"/>
              </a:rPr>
              <a:t>5. Ligate with cut vector</a:t>
            </a:r>
          </a:p>
        </p:txBody>
      </p:sp>
      <p:sp>
        <p:nvSpPr>
          <p:cNvPr id="45064" name="Text Box 8">
            <a:extLst>
              <a:ext uri="{FF2B5EF4-FFF2-40B4-BE49-F238E27FC236}">
                <a16:creationId xmlns:a16="http://schemas.microsoft.com/office/drawing/2014/main" id="{1E60C9B6-5179-315B-288E-33078CE4F4C3}"/>
              </a:ext>
            </a:extLst>
          </p:cNvPr>
          <p:cNvSpPr txBox="1">
            <a:spLocks noChangeArrowheads="1"/>
          </p:cNvSpPr>
          <p:nvPr/>
        </p:nvSpPr>
        <p:spPr bwMode="auto">
          <a:xfrm>
            <a:off x="669191" y="3797537"/>
            <a:ext cx="364151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latin typeface="Times" pitchFamily="2" charset="0"/>
              </a:rPr>
              <a:t>6. Transform host bacteria. Selection.</a:t>
            </a:r>
          </a:p>
        </p:txBody>
      </p:sp>
      <p:sp>
        <p:nvSpPr>
          <p:cNvPr id="45065" name="Text Box 9">
            <a:extLst>
              <a:ext uri="{FF2B5EF4-FFF2-40B4-BE49-F238E27FC236}">
                <a16:creationId xmlns:a16="http://schemas.microsoft.com/office/drawing/2014/main" id="{D33F82B1-65CC-0F74-0FC4-43AFA2E3E113}"/>
              </a:ext>
            </a:extLst>
          </p:cNvPr>
          <p:cNvSpPr txBox="1">
            <a:spLocks noChangeArrowheads="1"/>
          </p:cNvSpPr>
          <p:nvPr/>
        </p:nvSpPr>
        <p:spPr bwMode="auto">
          <a:xfrm>
            <a:off x="669192" y="4330937"/>
            <a:ext cx="211468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latin typeface="Times" pitchFamily="2" charset="0"/>
              </a:rPr>
              <a:t>7. Grow up colonies.</a:t>
            </a:r>
          </a:p>
        </p:txBody>
      </p:sp>
      <p:sp>
        <p:nvSpPr>
          <p:cNvPr id="45066" name="Text Box 10">
            <a:extLst>
              <a:ext uri="{FF2B5EF4-FFF2-40B4-BE49-F238E27FC236}">
                <a16:creationId xmlns:a16="http://schemas.microsoft.com/office/drawing/2014/main" id="{6273961B-C359-FA25-324A-85D0F7322B11}"/>
              </a:ext>
            </a:extLst>
          </p:cNvPr>
          <p:cNvSpPr txBox="1">
            <a:spLocks noChangeArrowheads="1"/>
          </p:cNvSpPr>
          <p:nvPr/>
        </p:nvSpPr>
        <p:spPr bwMode="auto">
          <a:xfrm>
            <a:off x="669191" y="4864337"/>
            <a:ext cx="243528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latin typeface="Times" pitchFamily="2" charset="0"/>
              </a:rPr>
              <a:t>8. Isolate plasmid DNA.</a:t>
            </a:r>
          </a:p>
        </p:txBody>
      </p:sp>
      <p:sp>
        <p:nvSpPr>
          <p:cNvPr id="45067" name="Text Box 11">
            <a:extLst>
              <a:ext uri="{FF2B5EF4-FFF2-40B4-BE49-F238E27FC236}">
                <a16:creationId xmlns:a16="http://schemas.microsoft.com/office/drawing/2014/main" id="{7B165120-A429-4DFE-465A-F791C9FB1A4F}"/>
              </a:ext>
            </a:extLst>
          </p:cNvPr>
          <p:cNvSpPr txBox="1">
            <a:spLocks noChangeArrowheads="1"/>
          </p:cNvSpPr>
          <p:nvPr/>
        </p:nvSpPr>
        <p:spPr bwMode="auto">
          <a:xfrm>
            <a:off x="669192" y="5397737"/>
            <a:ext cx="505138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latin typeface="Times" pitchFamily="2" charset="0"/>
              </a:rPr>
              <a:t>9. Cut with RE to confirm presence of foreign DNA.</a:t>
            </a:r>
          </a:p>
        </p:txBody>
      </p:sp>
      <p:sp>
        <p:nvSpPr>
          <p:cNvPr id="45068" name="Text Box 12">
            <a:extLst>
              <a:ext uri="{FF2B5EF4-FFF2-40B4-BE49-F238E27FC236}">
                <a16:creationId xmlns:a16="http://schemas.microsoft.com/office/drawing/2014/main" id="{B8580F42-EC45-9A1B-78CA-ED34D15EEFC5}"/>
              </a:ext>
            </a:extLst>
          </p:cNvPr>
          <p:cNvSpPr txBox="1">
            <a:spLocks noChangeArrowheads="1"/>
          </p:cNvSpPr>
          <p:nvPr/>
        </p:nvSpPr>
        <p:spPr bwMode="auto">
          <a:xfrm>
            <a:off x="669191" y="5931137"/>
            <a:ext cx="470513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latin typeface="Times" pitchFamily="2" charset="0"/>
              </a:rPr>
              <a:t>10. Run on gel to identify recombinant plasmids.</a:t>
            </a:r>
          </a:p>
        </p:txBody>
      </p:sp>
      <p:pic>
        <p:nvPicPr>
          <p:cNvPr id="77828" name="Picture 4" descr="Gene Cloning- Principle, and Technique - Exam A2Z">
            <a:extLst>
              <a:ext uri="{FF2B5EF4-FFF2-40B4-BE49-F238E27FC236}">
                <a16:creationId xmlns:a16="http://schemas.microsoft.com/office/drawing/2014/main" id="{584A5D48-75A3-0D1C-9135-7C547DF0C4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66063" y="0"/>
            <a:ext cx="4325937" cy="6858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499"/>
                                          </p:stCondLst>
                                        </p:cTn>
                                        <p:tgtEl>
                                          <p:spTgt spid="45059"/>
                                        </p:tgtEl>
                                        <p:attrNameLst>
                                          <p:attrName>style.visibility</p:attrName>
                                        </p:attrNameLst>
                                      </p:cBhvr>
                                      <p:to>
                                        <p:strVal val="visible"/>
                                      </p:to>
                                    </p:set>
                                  </p:childTnLst>
                                  <p:subTnLst>
                                    <p:animClr clrSpc="rgb" dir="cw">
                                      <p:cBhvr override="childStyle">
                                        <p:cTn dur="1" fill="hold" display="0" masterRel="nextClick" afterEffect="1"/>
                                        <p:tgtEl>
                                          <p:spTgt spid="45059"/>
                                        </p:tgtEl>
                                        <p:attrNameLst>
                                          <p:attrName>ppt_c</p:attrName>
                                        </p:attrNameLst>
                                      </p:cBhvr>
                                      <p:to>
                                        <a:schemeClr val="bg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499"/>
                                          </p:stCondLst>
                                        </p:cTn>
                                        <p:tgtEl>
                                          <p:spTgt spid="45060"/>
                                        </p:tgtEl>
                                        <p:attrNameLst>
                                          <p:attrName>style.visibility</p:attrName>
                                        </p:attrNameLst>
                                      </p:cBhvr>
                                      <p:to>
                                        <p:strVal val="visible"/>
                                      </p:to>
                                    </p:set>
                                  </p:childTnLst>
                                  <p:subTnLst>
                                    <p:animClr clrSpc="rgb" dir="cw">
                                      <p:cBhvr override="childStyle">
                                        <p:cTn dur="1" fill="hold" display="0" masterRel="nextClick" afterEffect="1"/>
                                        <p:tgtEl>
                                          <p:spTgt spid="45060"/>
                                        </p:tgtEl>
                                        <p:attrNameLst>
                                          <p:attrName>ppt_c</p:attrName>
                                        </p:attrNameLst>
                                      </p:cBhvr>
                                      <p:to>
                                        <a:schemeClr val="bg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1" nodeType="clickEffect">
                                  <p:stCondLst>
                                    <p:cond delay="0"/>
                                  </p:stCondLst>
                                  <p:childTnLst>
                                    <p:set>
                                      <p:cBhvr>
                                        <p:cTn id="14" dur="1" fill="hold">
                                          <p:stCondLst>
                                            <p:cond delay="499"/>
                                          </p:stCondLst>
                                        </p:cTn>
                                        <p:tgtEl>
                                          <p:spTgt spid="45061"/>
                                        </p:tgtEl>
                                        <p:attrNameLst>
                                          <p:attrName>style.visibility</p:attrName>
                                        </p:attrNameLst>
                                      </p:cBhvr>
                                      <p:to>
                                        <p:strVal val="visible"/>
                                      </p:to>
                                    </p:set>
                                  </p:childTnLst>
                                  <p:subTnLst>
                                    <p:animClr clrSpc="rgb" dir="cw">
                                      <p:cBhvr override="childStyle">
                                        <p:cTn dur="1" fill="hold" display="0" masterRel="nextClick" afterEffect="1"/>
                                        <p:tgtEl>
                                          <p:spTgt spid="45061"/>
                                        </p:tgtEl>
                                        <p:attrNameLst>
                                          <p:attrName>ppt_c</p:attrName>
                                        </p:attrNameLst>
                                      </p:cBhvr>
                                      <p:to>
                                        <a:schemeClr val="bg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1" nodeType="clickEffect">
                                  <p:stCondLst>
                                    <p:cond delay="0"/>
                                  </p:stCondLst>
                                  <p:childTnLst>
                                    <p:set>
                                      <p:cBhvr>
                                        <p:cTn id="18" dur="1" fill="hold">
                                          <p:stCondLst>
                                            <p:cond delay="499"/>
                                          </p:stCondLst>
                                        </p:cTn>
                                        <p:tgtEl>
                                          <p:spTgt spid="45062"/>
                                        </p:tgtEl>
                                        <p:attrNameLst>
                                          <p:attrName>style.visibility</p:attrName>
                                        </p:attrNameLst>
                                      </p:cBhvr>
                                      <p:to>
                                        <p:strVal val="visible"/>
                                      </p:to>
                                    </p:set>
                                  </p:childTnLst>
                                  <p:subTnLst>
                                    <p:animClr clrSpc="rgb" dir="cw">
                                      <p:cBhvr override="childStyle">
                                        <p:cTn dur="1" fill="hold" display="0" masterRel="nextClick" afterEffect="1"/>
                                        <p:tgtEl>
                                          <p:spTgt spid="45062"/>
                                        </p:tgtEl>
                                        <p:attrNameLst>
                                          <p:attrName>ppt_c</p:attrName>
                                        </p:attrNameLst>
                                      </p:cBhvr>
                                      <p:to>
                                        <a:schemeClr val="bg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1" nodeType="clickEffect">
                                  <p:stCondLst>
                                    <p:cond delay="0"/>
                                  </p:stCondLst>
                                  <p:childTnLst>
                                    <p:set>
                                      <p:cBhvr>
                                        <p:cTn id="22" dur="1" fill="hold">
                                          <p:stCondLst>
                                            <p:cond delay="499"/>
                                          </p:stCondLst>
                                        </p:cTn>
                                        <p:tgtEl>
                                          <p:spTgt spid="45063"/>
                                        </p:tgtEl>
                                        <p:attrNameLst>
                                          <p:attrName>style.visibility</p:attrName>
                                        </p:attrNameLst>
                                      </p:cBhvr>
                                      <p:to>
                                        <p:strVal val="visible"/>
                                      </p:to>
                                    </p:set>
                                  </p:childTnLst>
                                  <p:subTnLst>
                                    <p:animClr clrSpc="rgb" dir="cw">
                                      <p:cBhvr override="childStyle">
                                        <p:cTn dur="1" fill="hold" display="0" masterRel="nextClick" afterEffect="1"/>
                                        <p:tgtEl>
                                          <p:spTgt spid="45063"/>
                                        </p:tgtEl>
                                        <p:attrNameLst>
                                          <p:attrName>ppt_c</p:attrName>
                                        </p:attrNameLst>
                                      </p:cBhvr>
                                      <p:to>
                                        <a:schemeClr val="bg2"/>
                                      </p:to>
                                    </p:animClr>
                                  </p:sub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1" nodeType="clickEffect">
                                  <p:stCondLst>
                                    <p:cond delay="0"/>
                                  </p:stCondLst>
                                  <p:childTnLst>
                                    <p:set>
                                      <p:cBhvr>
                                        <p:cTn id="26" dur="1" fill="hold">
                                          <p:stCondLst>
                                            <p:cond delay="499"/>
                                          </p:stCondLst>
                                        </p:cTn>
                                        <p:tgtEl>
                                          <p:spTgt spid="45064"/>
                                        </p:tgtEl>
                                        <p:attrNameLst>
                                          <p:attrName>style.visibility</p:attrName>
                                        </p:attrNameLst>
                                      </p:cBhvr>
                                      <p:to>
                                        <p:strVal val="visible"/>
                                      </p:to>
                                    </p:set>
                                  </p:childTnLst>
                                  <p:subTnLst>
                                    <p:animClr clrSpc="rgb" dir="cw">
                                      <p:cBhvr override="childStyle">
                                        <p:cTn dur="1" fill="hold" display="0" masterRel="nextClick" afterEffect="1"/>
                                        <p:tgtEl>
                                          <p:spTgt spid="45064"/>
                                        </p:tgtEl>
                                        <p:attrNameLst>
                                          <p:attrName>ppt_c</p:attrName>
                                        </p:attrNameLst>
                                      </p:cBhvr>
                                      <p:to>
                                        <a:schemeClr val="bg2"/>
                                      </p:to>
                                    </p:animClr>
                                  </p:sub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1" nodeType="clickEffect">
                                  <p:stCondLst>
                                    <p:cond delay="0"/>
                                  </p:stCondLst>
                                  <p:childTnLst>
                                    <p:set>
                                      <p:cBhvr>
                                        <p:cTn id="30" dur="1" fill="hold">
                                          <p:stCondLst>
                                            <p:cond delay="499"/>
                                          </p:stCondLst>
                                        </p:cTn>
                                        <p:tgtEl>
                                          <p:spTgt spid="45065"/>
                                        </p:tgtEl>
                                        <p:attrNameLst>
                                          <p:attrName>style.visibility</p:attrName>
                                        </p:attrNameLst>
                                      </p:cBhvr>
                                      <p:to>
                                        <p:strVal val="visible"/>
                                      </p:to>
                                    </p:set>
                                  </p:childTnLst>
                                  <p:subTnLst>
                                    <p:animClr clrSpc="rgb" dir="cw">
                                      <p:cBhvr override="childStyle">
                                        <p:cTn dur="1" fill="hold" display="0" masterRel="nextClick" afterEffect="1"/>
                                        <p:tgtEl>
                                          <p:spTgt spid="45065"/>
                                        </p:tgtEl>
                                        <p:attrNameLst>
                                          <p:attrName>ppt_c</p:attrName>
                                        </p:attrNameLst>
                                      </p:cBhvr>
                                      <p:to>
                                        <a:schemeClr val="bg2"/>
                                      </p:to>
                                    </p:animClr>
                                  </p:sub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1" nodeType="clickEffect">
                                  <p:stCondLst>
                                    <p:cond delay="0"/>
                                  </p:stCondLst>
                                  <p:childTnLst>
                                    <p:set>
                                      <p:cBhvr>
                                        <p:cTn id="34" dur="1" fill="hold">
                                          <p:stCondLst>
                                            <p:cond delay="499"/>
                                          </p:stCondLst>
                                        </p:cTn>
                                        <p:tgtEl>
                                          <p:spTgt spid="45066"/>
                                        </p:tgtEl>
                                        <p:attrNameLst>
                                          <p:attrName>style.visibility</p:attrName>
                                        </p:attrNameLst>
                                      </p:cBhvr>
                                      <p:to>
                                        <p:strVal val="visible"/>
                                      </p:to>
                                    </p:set>
                                  </p:childTnLst>
                                  <p:subTnLst>
                                    <p:animClr clrSpc="rgb" dir="cw">
                                      <p:cBhvr override="childStyle">
                                        <p:cTn dur="1" fill="hold" display="0" masterRel="nextClick" afterEffect="1"/>
                                        <p:tgtEl>
                                          <p:spTgt spid="45066"/>
                                        </p:tgtEl>
                                        <p:attrNameLst>
                                          <p:attrName>ppt_c</p:attrName>
                                        </p:attrNameLst>
                                      </p:cBhvr>
                                      <p:to>
                                        <a:schemeClr val="bg2"/>
                                      </p:to>
                                    </p:animClr>
                                  </p:sub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1" nodeType="clickEffect">
                                  <p:stCondLst>
                                    <p:cond delay="0"/>
                                  </p:stCondLst>
                                  <p:childTnLst>
                                    <p:set>
                                      <p:cBhvr>
                                        <p:cTn id="38" dur="1" fill="hold">
                                          <p:stCondLst>
                                            <p:cond delay="499"/>
                                          </p:stCondLst>
                                        </p:cTn>
                                        <p:tgtEl>
                                          <p:spTgt spid="45067"/>
                                        </p:tgtEl>
                                        <p:attrNameLst>
                                          <p:attrName>style.visibility</p:attrName>
                                        </p:attrNameLst>
                                      </p:cBhvr>
                                      <p:to>
                                        <p:strVal val="visible"/>
                                      </p:to>
                                    </p:set>
                                  </p:childTnLst>
                                  <p:subTnLst>
                                    <p:animClr clrSpc="rgb" dir="cw">
                                      <p:cBhvr override="childStyle">
                                        <p:cTn dur="1" fill="hold" display="0" masterRel="nextClick" afterEffect="1"/>
                                        <p:tgtEl>
                                          <p:spTgt spid="45067"/>
                                        </p:tgtEl>
                                        <p:attrNameLst>
                                          <p:attrName>ppt_c</p:attrName>
                                        </p:attrNameLst>
                                      </p:cBhvr>
                                      <p:to>
                                        <a:schemeClr val="bg2"/>
                                      </p:to>
                                    </p:animClr>
                                  </p:sub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1" nodeType="clickEffect">
                                  <p:stCondLst>
                                    <p:cond delay="0"/>
                                  </p:stCondLst>
                                  <p:childTnLst>
                                    <p:set>
                                      <p:cBhvr>
                                        <p:cTn id="42" dur="1" fill="hold">
                                          <p:stCondLst>
                                            <p:cond delay="499"/>
                                          </p:stCondLst>
                                        </p:cTn>
                                        <p:tgtEl>
                                          <p:spTgt spid="45068"/>
                                        </p:tgtEl>
                                        <p:attrNameLst>
                                          <p:attrName>style.visibility</p:attrName>
                                        </p:attrNameLst>
                                      </p:cBhvr>
                                      <p:to>
                                        <p:strVal val="visible"/>
                                      </p:to>
                                    </p:set>
                                  </p:childTnLst>
                                  <p:subTnLst>
                                    <p:animClr clrSpc="rgb" dir="cw">
                                      <p:cBhvr override="childStyle">
                                        <p:cTn dur="1" fill="hold" display="0" masterRel="nextClick" afterEffect="1"/>
                                        <p:tgtEl>
                                          <p:spTgt spid="45068"/>
                                        </p:tgtEl>
                                        <p:attrNameLst>
                                          <p:attrName>ppt_c</p:attrName>
                                        </p:attrNameLst>
                                      </p:cBhvr>
                                      <p:to>
                                        <a:schemeClr val="bg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059" grpId="0" autoUpdateAnimBg="0"/>
      <p:bldP spid="45059" grpId="1" autoUpdateAnimBg="0"/>
      <p:bldP spid="45060" grpId="0" autoUpdateAnimBg="0"/>
      <p:bldP spid="45060" grpId="1" autoUpdateAnimBg="0"/>
      <p:bldP spid="45061" grpId="0" autoUpdateAnimBg="0"/>
      <p:bldP spid="45061" grpId="1" autoUpdateAnimBg="0"/>
      <p:bldP spid="45062" grpId="0" autoUpdateAnimBg="0"/>
      <p:bldP spid="45062" grpId="1" autoUpdateAnimBg="0"/>
      <p:bldP spid="45063" grpId="0" autoUpdateAnimBg="0"/>
      <p:bldP spid="45063" grpId="1" autoUpdateAnimBg="0"/>
      <p:bldP spid="45064" grpId="0" autoUpdateAnimBg="0"/>
      <p:bldP spid="45064" grpId="1" autoUpdateAnimBg="0"/>
      <p:bldP spid="45065" grpId="0" autoUpdateAnimBg="0"/>
      <p:bldP spid="45065" grpId="1" autoUpdateAnimBg="0"/>
      <p:bldP spid="45066" grpId="0" autoUpdateAnimBg="0"/>
      <p:bldP spid="45066" grpId="1" autoUpdateAnimBg="0"/>
      <p:bldP spid="45067" grpId="0" autoUpdateAnimBg="0"/>
      <p:bldP spid="45067" grpId="1" autoUpdateAnimBg="0"/>
      <p:bldP spid="45068" grpId="0" autoUpdateAnimBg="0"/>
      <p:bldP spid="45068" grpId="1" autoUpdateAnimBg="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3140375"/>
            <a:ext cx="1438513" cy="1965012"/>
          </a:xfrm>
          <a:prstGeom prst="rect">
            <a:avLst/>
          </a:prstGeom>
        </p:spPr>
      </p:pic>
      <p:grpSp>
        <p:nvGrpSpPr>
          <p:cNvPr id="3" name="object 3"/>
          <p:cNvGrpSpPr/>
          <p:nvPr/>
        </p:nvGrpSpPr>
        <p:grpSpPr>
          <a:xfrm>
            <a:off x="0" y="0"/>
            <a:ext cx="3277235" cy="2498090"/>
            <a:chOff x="0" y="0"/>
            <a:chExt cx="3277235" cy="2498090"/>
          </a:xfrm>
        </p:grpSpPr>
        <p:pic>
          <p:nvPicPr>
            <p:cNvPr id="4" name="object 4"/>
            <p:cNvPicPr/>
            <p:nvPr/>
          </p:nvPicPr>
          <p:blipFill>
            <a:blip r:embed="rId3" cstate="print"/>
            <a:stretch>
              <a:fillRect/>
            </a:stretch>
          </p:blipFill>
          <p:spPr>
            <a:xfrm>
              <a:off x="0" y="0"/>
              <a:ext cx="1438515" cy="1363536"/>
            </a:xfrm>
            <a:prstGeom prst="rect">
              <a:avLst/>
            </a:prstGeom>
          </p:spPr>
        </p:pic>
        <p:pic>
          <p:nvPicPr>
            <p:cNvPr id="5" name="object 5"/>
            <p:cNvPicPr/>
            <p:nvPr/>
          </p:nvPicPr>
          <p:blipFill>
            <a:blip r:embed="rId4" cstate="print"/>
            <a:stretch>
              <a:fillRect/>
            </a:stretch>
          </p:blipFill>
          <p:spPr>
            <a:xfrm>
              <a:off x="1311704" y="0"/>
              <a:ext cx="1965012" cy="1588995"/>
            </a:xfrm>
            <a:prstGeom prst="rect">
              <a:avLst/>
            </a:prstGeom>
          </p:spPr>
        </p:pic>
        <p:pic>
          <p:nvPicPr>
            <p:cNvPr id="6" name="object 6"/>
            <p:cNvPicPr/>
            <p:nvPr/>
          </p:nvPicPr>
          <p:blipFill>
            <a:blip r:embed="rId5" cstate="print"/>
            <a:stretch>
              <a:fillRect/>
            </a:stretch>
          </p:blipFill>
          <p:spPr>
            <a:xfrm>
              <a:off x="448545" y="532570"/>
              <a:ext cx="1965012" cy="1965012"/>
            </a:xfrm>
            <a:prstGeom prst="rect">
              <a:avLst/>
            </a:prstGeom>
          </p:spPr>
        </p:pic>
      </p:grpSp>
      <p:grpSp>
        <p:nvGrpSpPr>
          <p:cNvPr id="7" name="object 7"/>
          <p:cNvGrpSpPr/>
          <p:nvPr/>
        </p:nvGrpSpPr>
        <p:grpSpPr>
          <a:xfrm>
            <a:off x="232011" y="0"/>
            <a:ext cx="3267075" cy="6858000"/>
            <a:chOff x="0" y="0"/>
            <a:chExt cx="3267075" cy="6858000"/>
          </a:xfrm>
        </p:grpSpPr>
        <p:pic>
          <p:nvPicPr>
            <p:cNvPr id="8" name="object 8"/>
            <p:cNvPicPr/>
            <p:nvPr/>
          </p:nvPicPr>
          <p:blipFill>
            <a:blip r:embed="rId6" cstate="print"/>
            <a:stretch>
              <a:fillRect/>
            </a:stretch>
          </p:blipFill>
          <p:spPr>
            <a:xfrm>
              <a:off x="1302035" y="5674263"/>
              <a:ext cx="1965012" cy="1183736"/>
            </a:xfrm>
            <a:prstGeom prst="rect">
              <a:avLst/>
            </a:prstGeom>
          </p:spPr>
        </p:pic>
        <p:sp>
          <p:nvSpPr>
            <p:cNvPr id="9" name="object 9"/>
            <p:cNvSpPr/>
            <p:nvPr/>
          </p:nvSpPr>
          <p:spPr>
            <a:xfrm>
              <a:off x="0" y="0"/>
              <a:ext cx="3073400" cy="6858000"/>
            </a:xfrm>
            <a:custGeom>
              <a:avLst/>
              <a:gdLst/>
              <a:ahLst/>
              <a:cxnLst/>
              <a:rect l="l" t="t" r="r" b="b"/>
              <a:pathLst>
                <a:path w="3073400" h="6858000">
                  <a:moveTo>
                    <a:pt x="0" y="6858000"/>
                  </a:moveTo>
                  <a:lnTo>
                    <a:pt x="0" y="0"/>
                  </a:lnTo>
                  <a:lnTo>
                    <a:pt x="3073400" y="0"/>
                  </a:lnTo>
                  <a:lnTo>
                    <a:pt x="3073400" y="6858000"/>
                  </a:lnTo>
                  <a:lnTo>
                    <a:pt x="0" y="6858000"/>
                  </a:lnTo>
                  <a:close/>
                </a:path>
              </a:pathLst>
            </a:custGeom>
            <a:solidFill>
              <a:srgbClr val="FFFFFF">
                <a:alpha val="54119"/>
              </a:srgbClr>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pic>
          <p:nvPicPr>
            <p:cNvPr id="10" name="object 10"/>
            <p:cNvPicPr/>
            <p:nvPr/>
          </p:nvPicPr>
          <p:blipFill>
            <a:blip r:embed="rId5" cstate="print"/>
            <a:stretch>
              <a:fillRect/>
            </a:stretch>
          </p:blipFill>
          <p:spPr>
            <a:xfrm>
              <a:off x="1302035" y="1588997"/>
              <a:ext cx="1965012" cy="1965011"/>
            </a:xfrm>
            <a:prstGeom prst="rect">
              <a:avLst/>
            </a:prstGeom>
          </p:spPr>
        </p:pic>
        <p:pic>
          <p:nvPicPr>
            <p:cNvPr id="11" name="object 11"/>
            <p:cNvPicPr/>
            <p:nvPr/>
          </p:nvPicPr>
          <p:blipFill>
            <a:blip r:embed="rId5" cstate="print"/>
            <a:stretch>
              <a:fillRect/>
            </a:stretch>
          </p:blipFill>
          <p:spPr>
            <a:xfrm>
              <a:off x="406079" y="4691754"/>
              <a:ext cx="1965012" cy="1965012"/>
            </a:xfrm>
            <a:prstGeom prst="rect">
              <a:avLst/>
            </a:prstGeom>
          </p:spPr>
        </p:pic>
        <p:pic>
          <p:nvPicPr>
            <p:cNvPr id="12" name="object 12"/>
            <p:cNvPicPr/>
            <p:nvPr/>
          </p:nvPicPr>
          <p:blipFill>
            <a:blip r:embed="rId5" cstate="print"/>
            <a:stretch>
              <a:fillRect/>
            </a:stretch>
          </p:blipFill>
          <p:spPr>
            <a:xfrm>
              <a:off x="448543" y="2649122"/>
              <a:ext cx="1965012" cy="1965012"/>
            </a:xfrm>
            <a:prstGeom prst="rect">
              <a:avLst/>
            </a:prstGeom>
          </p:spPr>
        </p:pic>
        <p:pic>
          <p:nvPicPr>
            <p:cNvPr id="13" name="object 13"/>
            <p:cNvPicPr/>
            <p:nvPr/>
          </p:nvPicPr>
          <p:blipFill>
            <a:blip r:embed="rId5" cstate="print"/>
            <a:stretch>
              <a:fillRect/>
            </a:stretch>
          </p:blipFill>
          <p:spPr>
            <a:xfrm>
              <a:off x="1302035" y="3709250"/>
              <a:ext cx="1965012" cy="1965012"/>
            </a:xfrm>
            <a:prstGeom prst="rect">
              <a:avLst/>
            </a:prstGeom>
          </p:spPr>
        </p:pic>
        <p:pic>
          <p:nvPicPr>
            <p:cNvPr id="14" name="object 14"/>
            <p:cNvPicPr/>
            <p:nvPr/>
          </p:nvPicPr>
          <p:blipFill>
            <a:blip r:embed="rId7" cstate="print"/>
            <a:stretch>
              <a:fillRect/>
            </a:stretch>
          </p:blipFill>
          <p:spPr>
            <a:xfrm>
              <a:off x="0" y="1023824"/>
              <a:ext cx="1462581" cy="1965011"/>
            </a:xfrm>
            <a:prstGeom prst="rect">
              <a:avLst/>
            </a:prstGeom>
          </p:spPr>
        </p:pic>
        <p:pic>
          <p:nvPicPr>
            <p:cNvPr id="15" name="object 15"/>
            <p:cNvPicPr/>
            <p:nvPr/>
          </p:nvPicPr>
          <p:blipFill>
            <a:blip r:embed="rId8" cstate="print"/>
            <a:stretch>
              <a:fillRect/>
            </a:stretch>
          </p:blipFill>
          <p:spPr>
            <a:xfrm>
              <a:off x="0" y="5434261"/>
              <a:ext cx="1390597" cy="1423738"/>
            </a:xfrm>
            <a:prstGeom prst="rect">
              <a:avLst/>
            </a:prstGeom>
          </p:spPr>
        </p:pic>
      </p:grpSp>
      <p:sp>
        <p:nvSpPr>
          <p:cNvPr id="16" name="object 16"/>
          <p:cNvSpPr txBox="1"/>
          <p:nvPr/>
        </p:nvSpPr>
        <p:spPr>
          <a:xfrm>
            <a:off x="10088525" y="6506913"/>
            <a:ext cx="1383030" cy="238760"/>
          </a:xfrm>
          <a:prstGeom prst="rect">
            <a:avLst/>
          </a:prstGeom>
        </p:spPr>
        <p:txBody>
          <a:bodyPr vert="horz" wrap="square" lIns="0" tIns="12700" rIns="0" bIns="0" rtlCol="0">
            <a:spAutoFit/>
          </a:bodyPr>
          <a:lstStyle/>
          <a:p>
            <a:pPr marL="12700" marR="0" lvl="0" indent="0" defTabSz="914400" eaLnBrk="1" fontAlgn="auto" latinLnBrk="0" hangingPunct="1">
              <a:lnSpc>
                <a:spcPct val="100000"/>
              </a:lnSpc>
              <a:spcBef>
                <a:spcPts val="100"/>
              </a:spcBef>
              <a:spcAft>
                <a:spcPts val="0"/>
              </a:spcAft>
              <a:buClrTx/>
              <a:buSzTx/>
              <a:buFontTx/>
              <a:buNone/>
              <a:tabLst/>
              <a:defRPr/>
            </a:pPr>
            <a:r>
              <a:rPr kumimoji="0" sz="1400" b="0" i="0" u="none" strike="noStrike" kern="0" cap="none" spc="0" normalizeH="0" baseline="0" noProof="0" dirty="0">
                <a:ln>
                  <a:noFill/>
                </a:ln>
                <a:solidFill>
                  <a:srgbClr val="961BE9"/>
                </a:solidFill>
                <a:effectLst/>
                <a:uLnTx/>
                <a:uFillTx/>
                <a:latin typeface="Times New Roman"/>
                <a:cs typeface="Times New Roman"/>
              </a:rPr>
              <a:t>BCH361-</a:t>
            </a:r>
            <a:r>
              <a:rPr kumimoji="0" sz="1400" b="0" i="0" u="none" strike="noStrike" kern="0" cap="none" spc="-10" normalizeH="0" baseline="0" noProof="0" dirty="0">
                <a:ln>
                  <a:noFill/>
                </a:ln>
                <a:solidFill>
                  <a:srgbClr val="961BE9"/>
                </a:solidFill>
                <a:effectLst/>
                <a:uLnTx/>
                <a:uFillTx/>
                <a:latin typeface="Times New Roman"/>
                <a:cs typeface="Times New Roman"/>
              </a:rPr>
              <a:t> Practical</a:t>
            </a:r>
            <a:endParaRPr kumimoji="0" sz="1400" b="0" i="0" u="none" strike="noStrike" kern="0" cap="none" spc="0" normalizeH="0" baseline="0" noProof="0">
              <a:ln>
                <a:noFill/>
              </a:ln>
              <a:solidFill>
                <a:sysClr val="windowText" lastClr="000000"/>
              </a:solidFill>
              <a:effectLst/>
              <a:uLnTx/>
              <a:uFillTx/>
              <a:latin typeface="Times New Roman"/>
              <a:cs typeface="Times New Roman"/>
            </a:endParaRPr>
          </a:p>
        </p:txBody>
      </p:sp>
      <p:sp>
        <p:nvSpPr>
          <p:cNvPr id="17" name="object 17"/>
          <p:cNvSpPr txBox="1">
            <a:spLocks noGrp="1"/>
          </p:cNvSpPr>
          <p:nvPr>
            <p:ph type="title"/>
          </p:nvPr>
        </p:nvSpPr>
        <p:spPr>
          <a:xfrm>
            <a:off x="3192617" y="2574734"/>
            <a:ext cx="7983855" cy="695960"/>
          </a:xfrm>
          <a:prstGeom prst="rect">
            <a:avLst/>
          </a:prstGeom>
        </p:spPr>
        <p:txBody>
          <a:bodyPr vert="horz" wrap="square" lIns="0" tIns="12700" rIns="0" bIns="0" rtlCol="0">
            <a:spAutoFit/>
          </a:bodyPr>
          <a:lstStyle/>
          <a:p>
            <a:pPr marL="12700">
              <a:lnSpc>
                <a:spcPct val="100000"/>
              </a:lnSpc>
              <a:spcBef>
                <a:spcPts val="100"/>
              </a:spcBef>
            </a:pPr>
            <a:r>
              <a:rPr dirty="0">
                <a:solidFill>
                  <a:srgbClr val="595959"/>
                </a:solidFill>
              </a:rPr>
              <a:t>Polymerase</a:t>
            </a:r>
            <a:r>
              <a:rPr spc="-135" dirty="0">
                <a:solidFill>
                  <a:srgbClr val="595959"/>
                </a:solidFill>
              </a:rPr>
              <a:t> </a:t>
            </a:r>
            <a:r>
              <a:rPr dirty="0">
                <a:solidFill>
                  <a:srgbClr val="595959"/>
                </a:solidFill>
              </a:rPr>
              <a:t>chain</a:t>
            </a:r>
            <a:r>
              <a:rPr spc="85" dirty="0">
                <a:solidFill>
                  <a:srgbClr val="595959"/>
                </a:solidFill>
              </a:rPr>
              <a:t> </a:t>
            </a:r>
            <a:r>
              <a:rPr dirty="0">
                <a:solidFill>
                  <a:srgbClr val="595959"/>
                </a:solidFill>
              </a:rPr>
              <a:t>reaction</a:t>
            </a:r>
            <a:r>
              <a:rPr spc="-114" dirty="0">
                <a:solidFill>
                  <a:srgbClr val="595959"/>
                </a:solidFill>
              </a:rPr>
              <a:t> </a:t>
            </a:r>
            <a:r>
              <a:rPr spc="-10" dirty="0">
                <a:solidFill>
                  <a:srgbClr val="595959"/>
                </a:solidFill>
              </a:rPr>
              <a:t>(PCR)</a:t>
            </a:r>
          </a:p>
        </p:txBody>
      </p:sp>
      <p:sp>
        <p:nvSpPr>
          <p:cNvPr id="18" name="object 18"/>
          <p:cNvSpPr/>
          <p:nvPr/>
        </p:nvSpPr>
        <p:spPr>
          <a:xfrm>
            <a:off x="3670300" y="3606800"/>
            <a:ext cx="6696075" cy="50800"/>
          </a:xfrm>
          <a:custGeom>
            <a:avLst/>
            <a:gdLst/>
            <a:ahLst/>
            <a:cxnLst/>
            <a:rect l="l" t="t" r="r" b="b"/>
            <a:pathLst>
              <a:path w="6696075" h="50800">
                <a:moveTo>
                  <a:pt x="6696000" y="1"/>
                </a:moveTo>
                <a:lnTo>
                  <a:pt x="0" y="0"/>
                </a:lnTo>
                <a:lnTo>
                  <a:pt x="0" y="50800"/>
                </a:lnTo>
                <a:lnTo>
                  <a:pt x="6696000" y="50801"/>
                </a:lnTo>
                <a:lnTo>
                  <a:pt x="6696000" y="1"/>
                </a:lnTo>
                <a:close/>
              </a:path>
            </a:pathLst>
          </a:custGeom>
          <a:solidFill>
            <a:srgbClr val="961BE9"/>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9" name="object 19"/>
          <p:cNvSpPr/>
          <p:nvPr/>
        </p:nvSpPr>
        <p:spPr>
          <a:xfrm>
            <a:off x="11677650" y="6349"/>
            <a:ext cx="292100" cy="6851650"/>
          </a:xfrm>
          <a:custGeom>
            <a:avLst/>
            <a:gdLst/>
            <a:ahLst/>
            <a:cxnLst/>
            <a:rect l="l" t="t" r="r" b="b"/>
            <a:pathLst>
              <a:path w="292100" h="6851650">
                <a:moveTo>
                  <a:pt x="292100" y="0"/>
                </a:moveTo>
                <a:lnTo>
                  <a:pt x="0" y="0"/>
                </a:lnTo>
                <a:lnTo>
                  <a:pt x="0" y="12700"/>
                </a:lnTo>
                <a:lnTo>
                  <a:pt x="0" y="6845300"/>
                </a:lnTo>
                <a:lnTo>
                  <a:pt x="0" y="6851650"/>
                </a:lnTo>
                <a:lnTo>
                  <a:pt x="292100" y="6851650"/>
                </a:lnTo>
                <a:lnTo>
                  <a:pt x="292100" y="6845313"/>
                </a:lnTo>
                <a:lnTo>
                  <a:pt x="292100" y="12700"/>
                </a:lnTo>
                <a:lnTo>
                  <a:pt x="292100" y="0"/>
                </a:lnTo>
                <a:close/>
              </a:path>
            </a:pathLst>
          </a:custGeom>
          <a:solidFill>
            <a:srgbClr val="7030A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1" name="TextBox 20">
            <a:extLst>
              <a:ext uri="{FF2B5EF4-FFF2-40B4-BE49-F238E27FC236}">
                <a16:creationId xmlns:a16="http://schemas.microsoft.com/office/drawing/2014/main" id="{6DBB4DE4-AA4B-E39E-41F2-2D36F2C39F7B}"/>
              </a:ext>
            </a:extLst>
          </p:cNvPr>
          <p:cNvSpPr txBox="1"/>
          <p:nvPr/>
        </p:nvSpPr>
        <p:spPr>
          <a:xfrm>
            <a:off x="5332862" y="5842337"/>
            <a:ext cx="6161964" cy="1015663"/>
          </a:xfrm>
          <a:prstGeom prst="rect">
            <a:avLst/>
          </a:prstGeom>
          <a:noFill/>
        </p:spPr>
        <p:txBody>
          <a:bodyPr wrap="square">
            <a:spAutoFit/>
          </a:bodyPr>
          <a:lstStyle/>
          <a:p>
            <a:r>
              <a:rPr lang="en-US" sz="2400" b="1" dirty="0">
                <a:hlinkClick r:id="rId9"/>
              </a:rPr>
              <a:t>Source</a:t>
            </a:r>
            <a:br>
              <a:rPr lang="en-US" dirty="0">
                <a:hlinkClick r:id="rId9"/>
              </a:rPr>
            </a:br>
            <a:r>
              <a:rPr lang="en-US" b="1" dirty="0">
                <a:hlinkClick r:id="rId9"/>
              </a:rPr>
              <a:t>ppt..Polymerase Chain Reaction (PCR)</a:t>
            </a:r>
          </a:p>
          <a:p>
            <a:r>
              <a:rPr lang="en-US" i="1" dirty="0">
                <a:hlinkClick r:id="rId9"/>
              </a:rPr>
              <a:t>https://www.alrasheedcol.edu.iq</a:t>
            </a:r>
            <a:endParaRPr lang="en-US" dirty="0">
              <a:hlinkClick r:id="rId9"/>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419100" cy="6858000"/>
            <a:chOff x="0" y="0"/>
            <a:chExt cx="419100" cy="6858000"/>
          </a:xfrm>
        </p:grpSpPr>
        <p:pic>
          <p:nvPicPr>
            <p:cNvPr id="3" name="object 3"/>
            <p:cNvPicPr/>
            <p:nvPr/>
          </p:nvPicPr>
          <p:blipFill>
            <a:blip r:embed="rId2" cstate="print"/>
            <a:stretch>
              <a:fillRect/>
            </a:stretch>
          </p:blipFill>
          <p:spPr>
            <a:xfrm>
              <a:off x="0" y="0"/>
              <a:ext cx="419100" cy="3975100"/>
            </a:xfrm>
            <a:prstGeom prst="rect">
              <a:avLst/>
            </a:prstGeom>
          </p:spPr>
        </p:pic>
        <p:pic>
          <p:nvPicPr>
            <p:cNvPr id="4" name="object 4"/>
            <p:cNvPicPr/>
            <p:nvPr/>
          </p:nvPicPr>
          <p:blipFill>
            <a:blip r:embed="rId3" cstate="print"/>
            <a:stretch>
              <a:fillRect/>
            </a:stretch>
          </p:blipFill>
          <p:spPr>
            <a:xfrm>
              <a:off x="0" y="4000500"/>
              <a:ext cx="419100" cy="2857500"/>
            </a:xfrm>
            <a:prstGeom prst="rect">
              <a:avLst/>
            </a:prstGeom>
          </p:spPr>
        </p:pic>
      </p:grpSp>
      <p:grpSp>
        <p:nvGrpSpPr>
          <p:cNvPr id="5" name="object 5"/>
          <p:cNvGrpSpPr/>
          <p:nvPr/>
        </p:nvGrpSpPr>
        <p:grpSpPr>
          <a:xfrm>
            <a:off x="508000" y="355600"/>
            <a:ext cx="11137900" cy="749300"/>
            <a:chOff x="508000" y="355600"/>
            <a:chExt cx="11137900" cy="749300"/>
          </a:xfrm>
        </p:grpSpPr>
        <p:pic>
          <p:nvPicPr>
            <p:cNvPr id="6" name="object 6"/>
            <p:cNvPicPr/>
            <p:nvPr/>
          </p:nvPicPr>
          <p:blipFill>
            <a:blip r:embed="rId4" cstate="print"/>
            <a:stretch>
              <a:fillRect/>
            </a:stretch>
          </p:blipFill>
          <p:spPr>
            <a:xfrm>
              <a:off x="508000" y="355600"/>
              <a:ext cx="11137900" cy="749300"/>
            </a:xfrm>
            <a:prstGeom prst="rect">
              <a:avLst/>
            </a:prstGeom>
          </p:spPr>
        </p:pic>
        <p:pic>
          <p:nvPicPr>
            <p:cNvPr id="7" name="object 7"/>
            <p:cNvPicPr/>
            <p:nvPr/>
          </p:nvPicPr>
          <p:blipFill>
            <a:blip r:embed="rId5" cstate="print"/>
            <a:stretch>
              <a:fillRect/>
            </a:stretch>
          </p:blipFill>
          <p:spPr>
            <a:xfrm>
              <a:off x="678695" y="523704"/>
              <a:ext cx="10801597" cy="421233"/>
            </a:xfrm>
            <a:prstGeom prst="rect">
              <a:avLst/>
            </a:prstGeom>
          </p:spPr>
        </p:pic>
      </p:grpSp>
      <p:grpSp>
        <p:nvGrpSpPr>
          <p:cNvPr id="8" name="object 8"/>
          <p:cNvGrpSpPr/>
          <p:nvPr/>
        </p:nvGrpSpPr>
        <p:grpSpPr>
          <a:xfrm>
            <a:off x="1140937" y="1827337"/>
            <a:ext cx="10619740" cy="4319905"/>
            <a:chOff x="1140937" y="1827337"/>
            <a:chExt cx="10619740" cy="4319905"/>
          </a:xfrm>
        </p:grpSpPr>
        <p:pic>
          <p:nvPicPr>
            <p:cNvPr id="9" name="object 9"/>
            <p:cNvPicPr/>
            <p:nvPr/>
          </p:nvPicPr>
          <p:blipFill>
            <a:blip r:embed="rId6" cstate="print"/>
            <a:stretch>
              <a:fillRect/>
            </a:stretch>
          </p:blipFill>
          <p:spPr>
            <a:xfrm>
              <a:off x="1140937" y="1827337"/>
              <a:ext cx="9124894" cy="3843736"/>
            </a:xfrm>
            <a:prstGeom prst="rect">
              <a:avLst/>
            </a:prstGeom>
          </p:spPr>
        </p:pic>
        <p:pic>
          <p:nvPicPr>
            <p:cNvPr id="10" name="object 10"/>
            <p:cNvPicPr/>
            <p:nvPr/>
          </p:nvPicPr>
          <p:blipFill>
            <a:blip r:embed="rId7" cstate="print"/>
            <a:stretch>
              <a:fillRect/>
            </a:stretch>
          </p:blipFill>
          <p:spPr>
            <a:xfrm>
              <a:off x="8559798" y="3200400"/>
              <a:ext cx="3200400" cy="1206500"/>
            </a:xfrm>
            <a:prstGeom prst="rect">
              <a:avLst/>
            </a:prstGeom>
          </p:spPr>
        </p:pic>
        <p:pic>
          <p:nvPicPr>
            <p:cNvPr id="11" name="object 11"/>
            <p:cNvPicPr/>
            <p:nvPr/>
          </p:nvPicPr>
          <p:blipFill>
            <a:blip r:embed="rId7" cstate="print"/>
            <a:stretch>
              <a:fillRect/>
            </a:stretch>
          </p:blipFill>
          <p:spPr>
            <a:xfrm>
              <a:off x="8204200" y="4406900"/>
              <a:ext cx="3200400" cy="1206500"/>
            </a:xfrm>
            <a:prstGeom prst="rect">
              <a:avLst/>
            </a:prstGeom>
          </p:spPr>
        </p:pic>
        <p:pic>
          <p:nvPicPr>
            <p:cNvPr id="12" name="object 12"/>
            <p:cNvPicPr/>
            <p:nvPr/>
          </p:nvPicPr>
          <p:blipFill>
            <a:blip r:embed="rId8" cstate="print"/>
            <a:stretch>
              <a:fillRect/>
            </a:stretch>
          </p:blipFill>
          <p:spPr>
            <a:xfrm>
              <a:off x="7632699" y="4940300"/>
              <a:ext cx="571501" cy="1206500"/>
            </a:xfrm>
            <a:prstGeom prst="rect">
              <a:avLst/>
            </a:prstGeom>
          </p:spPr>
        </p:pic>
      </p:grpSp>
      <p:sp>
        <p:nvSpPr>
          <p:cNvPr id="13" name="object 13"/>
          <p:cNvSpPr txBox="1">
            <a:spLocks noGrp="1"/>
          </p:cNvSpPr>
          <p:nvPr>
            <p:ph type="sldNum" sz="quarter" idx="7"/>
          </p:nvPr>
        </p:nvSpPr>
        <p:spPr>
          <a:prstGeom prst="rect">
            <a:avLst/>
          </a:prstGeom>
        </p:spPr>
        <p:txBody>
          <a:bodyPr vert="horz" wrap="square" lIns="0" tIns="1905" rIns="0" bIns="0" rtlCol="0">
            <a:spAutoFit/>
          </a:bodyPr>
          <a:lstStyle/>
          <a:p>
            <a:pPr marL="38100" marR="0" lvl="0" indent="0" defTabSz="914400" eaLnBrk="1" fontAlgn="auto" latinLnBrk="0" hangingPunct="1">
              <a:lnSpc>
                <a:spcPct val="100000"/>
              </a:lnSpc>
              <a:spcBef>
                <a:spcPts val="15"/>
              </a:spcBef>
              <a:spcAft>
                <a:spcPts val="0"/>
              </a:spcAft>
              <a:buClrTx/>
              <a:buSzTx/>
              <a:buFontTx/>
              <a:buNone/>
              <a:tabLst/>
              <a:defRPr/>
            </a:pPr>
            <a:fld id="{81D60167-4931-47E6-BA6A-407CBD079E47}" type="slidenum">
              <a:rPr kumimoji="0" sz="1200" b="0" i="0" u="none" strike="noStrike" kern="0" cap="none" spc="-25" normalizeH="0" baseline="0" noProof="0" dirty="0">
                <a:ln>
                  <a:noFill/>
                </a:ln>
                <a:solidFill>
                  <a:srgbClr val="595959"/>
                </a:solidFill>
                <a:effectLst/>
                <a:uLnTx/>
                <a:uFillTx/>
                <a:latin typeface="Arial"/>
                <a:cs typeface="Arial"/>
              </a:rPr>
              <a:pPr marL="38100" marR="0" lvl="0" indent="0" defTabSz="914400" eaLnBrk="1" fontAlgn="auto" latinLnBrk="0" hangingPunct="1">
                <a:lnSpc>
                  <a:spcPct val="100000"/>
                </a:lnSpc>
                <a:spcBef>
                  <a:spcPts val="15"/>
                </a:spcBef>
                <a:spcAft>
                  <a:spcPts val="0"/>
                </a:spcAft>
                <a:buClrTx/>
                <a:buSzTx/>
                <a:buFontTx/>
                <a:buNone/>
                <a:tabLst/>
                <a:defRPr/>
              </a:pPr>
              <a:t>58</a:t>
            </a:fld>
            <a:endParaRPr kumimoji="0" sz="1200" b="0" i="0" u="none" strike="noStrike" kern="0" cap="none" spc="-25" normalizeH="0" baseline="0" noProof="0" dirty="0">
              <a:ln>
                <a:noFill/>
              </a:ln>
              <a:solidFill>
                <a:srgbClr val="595959"/>
              </a:solidFill>
              <a:effectLst/>
              <a:uLnTx/>
              <a:uFillTx/>
              <a:latin typeface="Arial"/>
              <a:cs typeface="Arial"/>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231900" y="228600"/>
            <a:ext cx="4178300" cy="533400"/>
            <a:chOff x="1231900" y="228600"/>
            <a:chExt cx="4178300" cy="533400"/>
          </a:xfrm>
        </p:grpSpPr>
        <p:pic>
          <p:nvPicPr>
            <p:cNvPr id="3" name="object 3"/>
            <p:cNvPicPr/>
            <p:nvPr/>
          </p:nvPicPr>
          <p:blipFill>
            <a:blip r:embed="rId2" cstate="print"/>
            <a:stretch>
              <a:fillRect/>
            </a:stretch>
          </p:blipFill>
          <p:spPr>
            <a:xfrm>
              <a:off x="1253220" y="251648"/>
              <a:ext cx="4143945" cy="493316"/>
            </a:xfrm>
            <a:prstGeom prst="rect">
              <a:avLst/>
            </a:prstGeom>
          </p:spPr>
        </p:pic>
        <p:sp>
          <p:nvSpPr>
            <p:cNvPr id="4" name="object 4"/>
            <p:cNvSpPr/>
            <p:nvPr/>
          </p:nvSpPr>
          <p:spPr>
            <a:xfrm>
              <a:off x="1253220" y="251647"/>
              <a:ext cx="4144010" cy="493395"/>
            </a:xfrm>
            <a:custGeom>
              <a:avLst/>
              <a:gdLst/>
              <a:ahLst/>
              <a:cxnLst/>
              <a:rect l="l" t="t" r="r" b="b"/>
              <a:pathLst>
                <a:path w="4144010" h="493395">
                  <a:moveTo>
                    <a:pt x="4060725" y="351706"/>
                  </a:moveTo>
                  <a:lnTo>
                    <a:pt x="4143945" y="351706"/>
                  </a:lnTo>
                  <a:lnTo>
                    <a:pt x="4143945" y="441747"/>
                  </a:lnTo>
                  <a:lnTo>
                    <a:pt x="4060725" y="441747"/>
                  </a:lnTo>
                  <a:lnTo>
                    <a:pt x="4060725" y="351706"/>
                  </a:lnTo>
                  <a:close/>
                </a:path>
                <a:path w="4144010" h="493395">
                  <a:moveTo>
                    <a:pt x="3025750" y="269577"/>
                  </a:moveTo>
                  <a:lnTo>
                    <a:pt x="2995054" y="302047"/>
                  </a:lnTo>
                  <a:lnTo>
                    <a:pt x="2990825" y="339700"/>
                  </a:lnTo>
                  <a:lnTo>
                    <a:pt x="2991055" y="352507"/>
                  </a:lnTo>
                  <a:lnTo>
                    <a:pt x="3001830" y="384175"/>
                  </a:lnTo>
                  <a:lnTo>
                    <a:pt x="3009106" y="384175"/>
                  </a:lnTo>
                  <a:lnTo>
                    <a:pt x="3016018" y="384175"/>
                  </a:lnTo>
                  <a:lnTo>
                    <a:pt x="3025750" y="344066"/>
                  </a:lnTo>
                  <a:lnTo>
                    <a:pt x="3025750" y="269577"/>
                  </a:lnTo>
                  <a:close/>
                </a:path>
                <a:path w="4144010" h="493395">
                  <a:moveTo>
                    <a:pt x="1120750" y="269577"/>
                  </a:moveTo>
                  <a:lnTo>
                    <a:pt x="1090054" y="302047"/>
                  </a:lnTo>
                  <a:lnTo>
                    <a:pt x="1085825" y="339700"/>
                  </a:lnTo>
                  <a:lnTo>
                    <a:pt x="1086055" y="352507"/>
                  </a:lnTo>
                  <a:lnTo>
                    <a:pt x="1096830" y="384175"/>
                  </a:lnTo>
                  <a:lnTo>
                    <a:pt x="1104106" y="384175"/>
                  </a:lnTo>
                  <a:lnTo>
                    <a:pt x="1111018" y="384175"/>
                  </a:lnTo>
                  <a:lnTo>
                    <a:pt x="1120750" y="344066"/>
                  </a:lnTo>
                  <a:lnTo>
                    <a:pt x="1120750" y="269577"/>
                  </a:lnTo>
                  <a:close/>
                </a:path>
                <a:path w="4144010" h="493395">
                  <a:moveTo>
                    <a:pt x="4060725" y="154161"/>
                  </a:moveTo>
                  <a:lnTo>
                    <a:pt x="4143945" y="154161"/>
                  </a:lnTo>
                  <a:lnTo>
                    <a:pt x="4143945" y="243929"/>
                  </a:lnTo>
                  <a:lnTo>
                    <a:pt x="4060725" y="243929"/>
                  </a:lnTo>
                  <a:lnTo>
                    <a:pt x="4060725" y="154161"/>
                  </a:lnTo>
                  <a:close/>
                </a:path>
                <a:path w="4144010" h="493395">
                  <a:moveTo>
                    <a:pt x="3612554" y="137244"/>
                  </a:moveTo>
                  <a:lnTo>
                    <a:pt x="3606006" y="137244"/>
                  </a:lnTo>
                  <a:lnTo>
                    <a:pt x="3601640" y="139655"/>
                  </a:lnTo>
                  <a:lnTo>
                    <a:pt x="3596183" y="179536"/>
                  </a:lnTo>
                  <a:lnTo>
                    <a:pt x="3596183" y="342974"/>
                  </a:lnTo>
                  <a:lnTo>
                    <a:pt x="3601640" y="381583"/>
                  </a:lnTo>
                  <a:lnTo>
                    <a:pt x="3605915" y="384175"/>
                  </a:lnTo>
                  <a:lnTo>
                    <a:pt x="3612281" y="384175"/>
                  </a:lnTo>
                  <a:lnTo>
                    <a:pt x="3618830" y="384175"/>
                  </a:lnTo>
                  <a:lnTo>
                    <a:pt x="3628380" y="346521"/>
                  </a:lnTo>
                  <a:lnTo>
                    <a:pt x="3628380" y="179536"/>
                  </a:lnTo>
                  <a:lnTo>
                    <a:pt x="3623378" y="139655"/>
                  </a:lnTo>
                  <a:lnTo>
                    <a:pt x="3619103" y="137244"/>
                  </a:lnTo>
                  <a:lnTo>
                    <a:pt x="3612554" y="137244"/>
                  </a:lnTo>
                  <a:close/>
                </a:path>
                <a:path w="4144010" h="493395">
                  <a:moveTo>
                    <a:pt x="1825947" y="137244"/>
                  </a:moveTo>
                  <a:lnTo>
                    <a:pt x="1818671" y="137244"/>
                  </a:lnTo>
                  <a:lnTo>
                    <a:pt x="1813987" y="139973"/>
                  </a:lnTo>
                  <a:lnTo>
                    <a:pt x="1808757" y="184993"/>
                  </a:lnTo>
                  <a:lnTo>
                    <a:pt x="1808757" y="335062"/>
                  </a:lnTo>
                  <a:lnTo>
                    <a:pt x="1812032" y="375989"/>
                  </a:lnTo>
                  <a:lnTo>
                    <a:pt x="1818944" y="384175"/>
                  </a:lnTo>
                  <a:lnTo>
                    <a:pt x="1826220" y="384175"/>
                  </a:lnTo>
                  <a:lnTo>
                    <a:pt x="1833314" y="384175"/>
                  </a:lnTo>
                  <a:lnTo>
                    <a:pt x="1842045" y="340246"/>
                  </a:lnTo>
                  <a:lnTo>
                    <a:pt x="1842045" y="184993"/>
                  </a:lnTo>
                  <a:lnTo>
                    <a:pt x="1839590" y="144338"/>
                  </a:lnTo>
                  <a:lnTo>
                    <a:pt x="1833405" y="137244"/>
                  </a:lnTo>
                  <a:lnTo>
                    <a:pt x="1825947" y="137244"/>
                  </a:lnTo>
                  <a:close/>
                </a:path>
                <a:path w="4144010" h="493395">
                  <a:moveTo>
                    <a:pt x="729654" y="98772"/>
                  </a:moveTo>
                  <a:lnTo>
                    <a:pt x="721742" y="157827"/>
                  </a:lnTo>
                  <a:lnTo>
                    <a:pt x="715466" y="208390"/>
                  </a:lnTo>
                  <a:lnTo>
                    <a:pt x="710827" y="250460"/>
                  </a:lnTo>
                  <a:lnTo>
                    <a:pt x="707826" y="284038"/>
                  </a:lnTo>
                  <a:lnTo>
                    <a:pt x="747117" y="284038"/>
                  </a:lnTo>
                  <a:lnTo>
                    <a:pt x="742751" y="244321"/>
                  </a:lnTo>
                  <a:lnTo>
                    <a:pt x="738385" y="200205"/>
                  </a:lnTo>
                  <a:lnTo>
                    <a:pt x="734020" y="151688"/>
                  </a:lnTo>
                  <a:lnTo>
                    <a:pt x="729654" y="98772"/>
                  </a:lnTo>
                  <a:close/>
                </a:path>
                <a:path w="4144010" h="493395">
                  <a:moveTo>
                    <a:pt x="3336825" y="79672"/>
                  </a:moveTo>
                  <a:lnTo>
                    <a:pt x="3450332" y="79672"/>
                  </a:lnTo>
                  <a:lnTo>
                    <a:pt x="3450332" y="441747"/>
                  </a:lnTo>
                  <a:lnTo>
                    <a:pt x="3336825" y="441747"/>
                  </a:lnTo>
                  <a:lnTo>
                    <a:pt x="3336825" y="79672"/>
                  </a:lnTo>
                  <a:close/>
                </a:path>
                <a:path w="4144010" h="493395">
                  <a:moveTo>
                    <a:pt x="2460525" y="79672"/>
                  </a:moveTo>
                  <a:lnTo>
                    <a:pt x="2574032" y="79672"/>
                  </a:lnTo>
                  <a:lnTo>
                    <a:pt x="2574032" y="441747"/>
                  </a:lnTo>
                  <a:lnTo>
                    <a:pt x="2460525" y="441747"/>
                  </a:lnTo>
                  <a:lnTo>
                    <a:pt x="2460525" y="79672"/>
                  </a:lnTo>
                  <a:close/>
                </a:path>
                <a:path w="4144010" h="493395">
                  <a:moveTo>
                    <a:pt x="2143025" y="79672"/>
                  </a:moveTo>
                  <a:lnTo>
                    <a:pt x="2256532" y="79672"/>
                  </a:lnTo>
                  <a:lnTo>
                    <a:pt x="2256532" y="441747"/>
                  </a:lnTo>
                  <a:lnTo>
                    <a:pt x="2143025" y="441747"/>
                  </a:lnTo>
                  <a:lnTo>
                    <a:pt x="2143025" y="79672"/>
                  </a:lnTo>
                  <a:close/>
                </a:path>
                <a:path w="4144010" h="493395">
                  <a:moveTo>
                    <a:pt x="114870" y="75579"/>
                  </a:moveTo>
                  <a:lnTo>
                    <a:pt x="114870" y="366167"/>
                  </a:lnTo>
                  <a:lnTo>
                    <a:pt x="126091" y="365544"/>
                  </a:lnTo>
                  <a:lnTo>
                    <a:pt x="150801" y="322007"/>
                  </a:lnTo>
                  <a:lnTo>
                    <a:pt x="151159" y="302047"/>
                  </a:lnTo>
                  <a:lnTo>
                    <a:pt x="151159" y="130423"/>
                  </a:lnTo>
                  <a:lnTo>
                    <a:pt x="149249" y="91951"/>
                  </a:lnTo>
                  <a:lnTo>
                    <a:pt x="114870" y="75579"/>
                  </a:lnTo>
                  <a:close/>
                </a:path>
                <a:path w="4144010" h="493395">
                  <a:moveTo>
                    <a:pt x="3948162" y="73124"/>
                  </a:moveTo>
                  <a:lnTo>
                    <a:pt x="3994547" y="86494"/>
                  </a:lnTo>
                  <a:lnTo>
                    <a:pt x="4017739" y="120191"/>
                  </a:lnTo>
                  <a:lnTo>
                    <a:pt x="4022599" y="165953"/>
                  </a:lnTo>
                  <a:lnTo>
                    <a:pt x="4022923" y="187995"/>
                  </a:lnTo>
                  <a:lnTo>
                    <a:pt x="4022923" y="441747"/>
                  </a:lnTo>
                  <a:lnTo>
                    <a:pt x="3912691" y="441747"/>
                  </a:lnTo>
                  <a:lnTo>
                    <a:pt x="3912691" y="190996"/>
                  </a:lnTo>
                  <a:lnTo>
                    <a:pt x="3912538" y="174130"/>
                  </a:lnTo>
                  <a:lnTo>
                    <a:pt x="3904051" y="137244"/>
                  </a:lnTo>
                  <a:lnTo>
                    <a:pt x="3896593" y="137244"/>
                  </a:lnTo>
                  <a:lnTo>
                    <a:pt x="3888771" y="137244"/>
                  </a:lnTo>
                  <a:lnTo>
                    <a:pt x="3879045" y="178505"/>
                  </a:lnTo>
                  <a:lnTo>
                    <a:pt x="3878857" y="196999"/>
                  </a:lnTo>
                  <a:lnTo>
                    <a:pt x="3878857" y="441747"/>
                  </a:lnTo>
                  <a:lnTo>
                    <a:pt x="3768625" y="441747"/>
                  </a:lnTo>
                  <a:lnTo>
                    <a:pt x="3768625" y="79672"/>
                  </a:lnTo>
                  <a:lnTo>
                    <a:pt x="3880767" y="79672"/>
                  </a:lnTo>
                  <a:lnTo>
                    <a:pt x="3878857" y="112960"/>
                  </a:lnTo>
                  <a:lnTo>
                    <a:pt x="3885192" y="103624"/>
                  </a:lnTo>
                  <a:lnTo>
                    <a:pt x="3917185" y="78726"/>
                  </a:lnTo>
                  <a:lnTo>
                    <a:pt x="3937171" y="73746"/>
                  </a:lnTo>
                  <a:lnTo>
                    <a:pt x="3948162" y="73124"/>
                  </a:lnTo>
                  <a:close/>
                </a:path>
                <a:path w="4144010" h="493395">
                  <a:moveTo>
                    <a:pt x="3608734" y="73124"/>
                  </a:moveTo>
                  <a:lnTo>
                    <a:pt x="3658488" y="79340"/>
                  </a:lnTo>
                  <a:lnTo>
                    <a:pt x="3696013" y="96896"/>
                  </a:lnTo>
                  <a:lnTo>
                    <a:pt x="3725685" y="130969"/>
                  </a:lnTo>
                  <a:lnTo>
                    <a:pt x="3737282" y="173261"/>
                  </a:lnTo>
                  <a:lnTo>
                    <a:pt x="3738612" y="206821"/>
                  </a:lnTo>
                  <a:lnTo>
                    <a:pt x="3738612" y="295498"/>
                  </a:lnTo>
                  <a:lnTo>
                    <a:pt x="3737384" y="337824"/>
                  </a:lnTo>
                  <a:lnTo>
                    <a:pt x="3730545" y="378326"/>
                  </a:lnTo>
                  <a:lnTo>
                    <a:pt x="3704071" y="418929"/>
                  </a:lnTo>
                  <a:lnTo>
                    <a:pt x="3671354" y="438882"/>
                  </a:lnTo>
                  <a:lnTo>
                    <a:pt x="3629275" y="447707"/>
                  </a:lnTo>
                  <a:lnTo>
                    <a:pt x="3613373" y="448295"/>
                  </a:lnTo>
                  <a:lnTo>
                    <a:pt x="3595791" y="447792"/>
                  </a:lnTo>
                  <a:lnTo>
                    <a:pt x="3551436" y="440246"/>
                  </a:lnTo>
                  <a:lnTo>
                    <a:pt x="3512009" y="415962"/>
                  </a:lnTo>
                  <a:lnTo>
                    <a:pt x="3491954" y="376672"/>
                  </a:lnTo>
                  <a:lnTo>
                    <a:pt x="3486326" y="329118"/>
                  </a:lnTo>
                  <a:lnTo>
                    <a:pt x="3485951" y="307504"/>
                  </a:lnTo>
                  <a:lnTo>
                    <a:pt x="3485951" y="214734"/>
                  </a:lnTo>
                  <a:lnTo>
                    <a:pt x="3488680" y="169782"/>
                  </a:lnTo>
                  <a:lnTo>
                    <a:pt x="3503414" y="122391"/>
                  </a:lnTo>
                  <a:lnTo>
                    <a:pt x="3536156" y="90313"/>
                  </a:lnTo>
                  <a:lnTo>
                    <a:pt x="3587622" y="74198"/>
                  </a:lnTo>
                  <a:lnTo>
                    <a:pt x="3608734" y="73124"/>
                  </a:lnTo>
                  <a:close/>
                </a:path>
                <a:path w="4144010" h="493395">
                  <a:moveTo>
                    <a:pt x="3011834" y="73124"/>
                  </a:moveTo>
                  <a:lnTo>
                    <a:pt x="3060879" y="78069"/>
                  </a:lnTo>
                  <a:lnTo>
                    <a:pt x="3096146" y="92906"/>
                  </a:lnTo>
                  <a:lnTo>
                    <a:pt x="3125972" y="127643"/>
                  </a:lnTo>
                  <a:lnTo>
                    <a:pt x="3134549" y="185505"/>
                  </a:lnTo>
                  <a:lnTo>
                    <a:pt x="3135982" y="260027"/>
                  </a:lnTo>
                  <a:lnTo>
                    <a:pt x="3135982" y="441747"/>
                  </a:lnTo>
                  <a:lnTo>
                    <a:pt x="3028751" y="441747"/>
                  </a:lnTo>
                  <a:lnTo>
                    <a:pt x="3028751" y="409550"/>
                  </a:lnTo>
                  <a:lnTo>
                    <a:pt x="3023337" y="418631"/>
                  </a:lnTo>
                  <a:lnTo>
                    <a:pt x="2985197" y="445873"/>
                  </a:lnTo>
                  <a:lnTo>
                    <a:pt x="2964631" y="448295"/>
                  </a:lnTo>
                  <a:lnTo>
                    <a:pt x="2950469" y="447280"/>
                  </a:lnTo>
                  <a:lnTo>
                    <a:pt x="2911561" y="432060"/>
                  </a:lnTo>
                  <a:lnTo>
                    <a:pt x="2888923" y="385991"/>
                  </a:lnTo>
                  <a:lnTo>
                    <a:pt x="2887414" y="360983"/>
                  </a:lnTo>
                  <a:lnTo>
                    <a:pt x="2887414" y="331242"/>
                  </a:lnTo>
                  <a:lnTo>
                    <a:pt x="2894628" y="284840"/>
                  </a:lnTo>
                  <a:lnTo>
                    <a:pt x="2940808" y="250989"/>
                  </a:lnTo>
                  <a:lnTo>
                    <a:pt x="2987807" y="231702"/>
                  </a:lnTo>
                  <a:lnTo>
                    <a:pt x="3005491" y="223670"/>
                  </a:lnTo>
                  <a:lnTo>
                    <a:pt x="3025750" y="182810"/>
                  </a:lnTo>
                  <a:lnTo>
                    <a:pt x="3025486" y="169858"/>
                  </a:lnTo>
                  <a:lnTo>
                    <a:pt x="3014017" y="137244"/>
                  </a:lnTo>
                  <a:lnTo>
                    <a:pt x="3007469" y="137244"/>
                  </a:lnTo>
                  <a:lnTo>
                    <a:pt x="3000011" y="137244"/>
                  </a:lnTo>
                  <a:lnTo>
                    <a:pt x="2990825" y="181992"/>
                  </a:lnTo>
                  <a:lnTo>
                    <a:pt x="2990825" y="219918"/>
                  </a:lnTo>
                  <a:lnTo>
                    <a:pt x="2887414" y="219918"/>
                  </a:lnTo>
                  <a:lnTo>
                    <a:pt x="2887414" y="195635"/>
                  </a:lnTo>
                  <a:lnTo>
                    <a:pt x="2888019" y="175827"/>
                  </a:lnTo>
                  <a:lnTo>
                    <a:pt x="2897100" y="130832"/>
                  </a:lnTo>
                  <a:lnTo>
                    <a:pt x="2922603" y="99650"/>
                  </a:lnTo>
                  <a:lnTo>
                    <a:pt x="2969543" y="77490"/>
                  </a:lnTo>
                  <a:lnTo>
                    <a:pt x="2989597" y="74215"/>
                  </a:lnTo>
                  <a:lnTo>
                    <a:pt x="3011834" y="73124"/>
                  </a:lnTo>
                  <a:close/>
                </a:path>
                <a:path w="4144010" h="493395">
                  <a:moveTo>
                    <a:pt x="2732162" y="73124"/>
                  </a:moveTo>
                  <a:lnTo>
                    <a:pt x="2772134" y="77694"/>
                  </a:lnTo>
                  <a:lnTo>
                    <a:pt x="2819832" y="101142"/>
                  </a:lnTo>
                  <a:lnTo>
                    <a:pt x="2846486" y="137517"/>
                  </a:lnTo>
                  <a:lnTo>
                    <a:pt x="2855951" y="192309"/>
                  </a:lnTo>
                  <a:lnTo>
                    <a:pt x="2856582" y="216371"/>
                  </a:lnTo>
                  <a:lnTo>
                    <a:pt x="2752625" y="216371"/>
                  </a:lnTo>
                  <a:lnTo>
                    <a:pt x="2752625" y="174625"/>
                  </a:lnTo>
                  <a:lnTo>
                    <a:pt x="2752403" y="164589"/>
                  </a:lnTo>
                  <a:lnTo>
                    <a:pt x="2742348" y="137244"/>
                  </a:lnTo>
                  <a:lnTo>
                    <a:pt x="2735981" y="137244"/>
                  </a:lnTo>
                  <a:lnTo>
                    <a:pt x="2729615" y="137244"/>
                  </a:lnTo>
                  <a:lnTo>
                    <a:pt x="2719883" y="174625"/>
                  </a:lnTo>
                  <a:lnTo>
                    <a:pt x="2719883" y="345430"/>
                  </a:lnTo>
                  <a:lnTo>
                    <a:pt x="2732889" y="384175"/>
                  </a:lnTo>
                  <a:lnTo>
                    <a:pt x="2739256" y="384175"/>
                  </a:lnTo>
                  <a:lnTo>
                    <a:pt x="2746714" y="384175"/>
                  </a:lnTo>
                  <a:lnTo>
                    <a:pt x="2758356" y="335880"/>
                  </a:lnTo>
                  <a:lnTo>
                    <a:pt x="2758356" y="292770"/>
                  </a:lnTo>
                  <a:lnTo>
                    <a:pt x="2856582" y="292770"/>
                  </a:lnTo>
                  <a:lnTo>
                    <a:pt x="2854714" y="345643"/>
                  </a:lnTo>
                  <a:lnTo>
                    <a:pt x="2842086" y="390996"/>
                  </a:lnTo>
                  <a:lnTo>
                    <a:pt x="2817393" y="422306"/>
                  </a:lnTo>
                  <a:lnTo>
                    <a:pt x="2781769" y="441772"/>
                  </a:lnTo>
                  <a:lnTo>
                    <a:pt x="2733526" y="448295"/>
                  </a:lnTo>
                  <a:lnTo>
                    <a:pt x="2711407" y="447297"/>
                  </a:lnTo>
                  <a:lnTo>
                    <a:pt x="2659583" y="432333"/>
                  </a:lnTo>
                  <a:lnTo>
                    <a:pt x="2627634" y="401177"/>
                  </a:lnTo>
                  <a:lnTo>
                    <a:pt x="2612482" y="352763"/>
                  </a:lnTo>
                  <a:lnTo>
                    <a:pt x="2609651" y="305867"/>
                  </a:lnTo>
                  <a:lnTo>
                    <a:pt x="2609651" y="203002"/>
                  </a:lnTo>
                  <a:lnTo>
                    <a:pt x="2611970" y="162551"/>
                  </a:lnTo>
                  <a:lnTo>
                    <a:pt x="2624880" y="122007"/>
                  </a:lnTo>
                  <a:lnTo>
                    <a:pt x="2658492" y="91541"/>
                  </a:lnTo>
                  <a:lnTo>
                    <a:pt x="2711289" y="74275"/>
                  </a:lnTo>
                  <a:lnTo>
                    <a:pt x="2732162" y="73124"/>
                  </a:lnTo>
                  <a:close/>
                </a:path>
                <a:path w="4144010" h="493395">
                  <a:moveTo>
                    <a:pt x="1879972" y="73124"/>
                  </a:moveTo>
                  <a:lnTo>
                    <a:pt x="1924310" y="86903"/>
                  </a:lnTo>
                  <a:lnTo>
                    <a:pt x="1947639" y="118690"/>
                  </a:lnTo>
                  <a:lnTo>
                    <a:pt x="1951987" y="159823"/>
                  </a:lnTo>
                  <a:lnTo>
                    <a:pt x="1952277" y="179809"/>
                  </a:lnTo>
                  <a:lnTo>
                    <a:pt x="1952277" y="332333"/>
                  </a:lnTo>
                  <a:lnTo>
                    <a:pt x="1950811" y="374591"/>
                  </a:lnTo>
                  <a:lnTo>
                    <a:pt x="1942710" y="412500"/>
                  </a:lnTo>
                  <a:lnTo>
                    <a:pt x="1912859" y="441312"/>
                  </a:lnTo>
                  <a:lnTo>
                    <a:pt x="1878607" y="448295"/>
                  </a:lnTo>
                  <a:lnTo>
                    <a:pt x="1868563" y="447698"/>
                  </a:lnTo>
                  <a:lnTo>
                    <a:pt x="1832137" y="433390"/>
                  </a:lnTo>
                  <a:lnTo>
                    <a:pt x="1808757" y="410369"/>
                  </a:lnTo>
                  <a:lnTo>
                    <a:pt x="1808757" y="493316"/>
                  </a:lnTo>
                  <a:lnTo>
                    <a:pt x="1698525" y="493316"/>
                  </a:lnTo>
                  <a:lnTo>
                    <a:pt x="1698525" y="79672"/>
                  </a:lnTo>
                  <a:lnTo>
                    <a:pt x="1810667" y="79672"/>
                  </a:lnTo>
                  <a:lnTo>
                    <a:pt x="1808757" y="111596"/>
                  </a:lnTo>
                  <a:lnTo>
                    <a:pt x="1816312" y="102524"/>
                  </a:lnTo>
                  <a:lnTo>
                    <a:pt x="1850299" y="78496"/>
                  </a:lnTo>
                  <a:lnTo>
                    <a:pt x="1869671" y="73721"/>
                  </a:lnTo>
                  <a:lnTo>
                    <a:pt x="1879972" y="73124"/>
                  </a:lnTo>
                  <a:close/>
                </a:path>
                <a:path w="4144010" h="493395">
                  <a:moveTo>
                    <a:pt x="1444625" y="73124"/>
                  </a:moveTo>
                  <a:lnTo>
                    <a:pt x="1465549" y="75682"/>
                  </a:lnTo>
                  <a:lnTo>
                    <a:pt x="1484120" y="83356"/>
                  </a:lnTo>
                  <a:lnTo>
                    <a:pt x="1500338" y="96146"/>
                  </a:lnTo>
                  <a:lnTo>
                    <a:pt x="1514202" y="114052"/>
                  </a:lnTo>
                  <a:lnTo>
                    <a:pt x="1521381" y="104459"/>
                  </a:lnTo>
                  <a:lnTo>
                    <a:pt x="1554550" y="78879"/>
                  </a:lnTo>
                  <a:lnTo>
                    <a:pt x="1584325" y="73124"/>
                  </a:lnTo>
                  <a:lnTo>
                    <a:pt x="1597771" y="73976"/>
                  </a:lnTo>
                  <a:lnTo>
                    <a:pt x="1639227" y="93972"/>
                  </a:lnTo>
                  <a:lnTo>
                    <a:pt x="1656716" y="131625"/>
                  </a:lnTo>
                  <a:lnTo>
                    <a:pt x="1659632" y="184448"/>
                  </a:lnTo>
                  <a:lnTo>
                    <a:pt x="1659632" y="441747"/>
                  </a:lnTo>
                  <a:lnTo>
                    <a:pt x="1552674" y="441747"/>
                  </a:lnTo>
                  <a:lnTo>
                    <a:pt x="1552674" y="205730"/>
                  </a:lnTo>
                  <a:lnTo>
                    <a:pt x="1552478" y="184746"/>
                  </a:lnTo>
                  <a:lnTo>
                    <a:pt x="1547444" y="140928"/>
                  </a:lnTo>
                  <a:lnTo>
                    <a:pt x="1542578" y="137244"/>
                  </a:lnTo>
                  <a:lnTo>
                    <a:pt x="1534938" y="137244"/>
                  </a:lnTo>
                  <a:lnTo>
                    <a:pt x="1527117" y="137244"/>
                  </a:lnTo>
                  <a:lnTo>
                    <a:pt x="1516597" y="184635"/>
                  </a:lnTo>
                  <a:lnTo>
                    <a:pt x="1516384" y="205730"/>
                  </a:lnTo>
                  <a:lnTo>
                    <a:pt x="1516384" y="441747"/>
                  </a:lnTo>
                  <a:lnTo>
                    <a:pt x="1409427" y="441747"/>
                  </a:lnTo>
                  <a:lnTo>
                    <a:pt x="1409427" y="211733"/>
                  </a:lnTo>
                  <a:lnTo>
                    <a:pt x="1409265" y="187790"/>
                  </a:lnTo>
                  <a:lnTo>
                    <a:pt x="1406835" y="147885"/>
                  </a:lnTo>
                  <a:lnTo>
                    <a:pt x="1400332" y="137244"/>
                  </a:lnTo>
                  <a:lnTo>
                    <a:pt x="1392510" y="137244"/>
                  </a:lnTo>
                  <a:lnTo>
                    <a:pt x="1387599" y="137244"/>
                  </a:lnTo>
                  <a:lnTo>
                    <a:pt x="1383415" y="139109"/>
                  </a:lnTo>
                  <a:lnTo>
                    <a:pt x="1379959" y="142838"/>
                  </a:lnTo>
                  <a:lnTo>
                    <a:pt x="1376503" y="146567"/>
                  </a:lnTo>
                  <a:lnTo>
                    <a:pt x="1373683" y="190723"/>
                  </a:lnTo>
                  <a:lnTo>
                    <a:pt x="1373683" y="441747"/>
                  </a:lnTo>
                  <a:lnTo>
                    <a:pt x="1266725" y="441747"/>
                  </a:lnTo>
                  <a:lnTo>
                    <a:pt x="1266725" y="79672"/>
                  </a:lnTo>
                  <a:lnTo>
                    <a:pt x="1375593" y="79672"/>
                  </a:lnTo>
                  <a:lnTo>
                    <a:pt x="1373683" y="114052"/>
                  </a:lnTo>
                  <a:lnTo>
                    <a:pt x="1380402" y="104459"/>
                  </a:lnTo>
                  <a:lnTo>
                    <a:pt x="1413417" y="78879"/>
                  </a:lnTo>
                  <a:lnTo>
                    <a:pt x="1433608" y="73763"/>
                  </a:lnTo>
                  <a:lnTo>
                    <a:pt x="1444625" y="73124"/>
                  </a:lnTo>
                  <a:close/>
                </a:path>
                <a:path w="4144010" h="493395">
                  <a:moveTo>
                    <a:pt x="1106834" y="73124"/>
                  </a:moveTo>
                  <a:lnTo>
                    <a:pt x="1155879" y="78069"/>
                  </a:lnTo>
                  <a:lnTo>
                    <a:pt x="1191146" y="92906"/>
                  </a:lnTo>
                  <a:lnTo>
                    <a:pt x="1220971" y="127643"/>
                  </a:lnTo>
                  <a:lnTo>
                    <a:pt x="1229549" y="185505"/>
                  </a:lnTo>
                  <a:lnTo>
                    <a:pt x="1230982" y="260027"/>
                  </a:lnTo>
                  <a:lnTo>
                    <a:pt x="1230982" y="441747"/>
                  </a:lnTo>
                  <a:lnTo>
                    <a:pt x="1123751" y="441747"/>
                  </a:lnTo>
                  <a:lnTo>
                    <a:pt x="1123751" y="409550"/>
                  </a:lnTo>
                  <a:lnTo>
                    <a:pt x="1118337" y="418631"/>
                  </a:lnTo>
                  <a:lnTo>
                    <a:pt x="1080197" y="445873"/>
                  </a:lnTo>
                  <a:lnTo>
                    <a:pt x="1059631" y="448295"/>
                  </a:lnTo>
                  <a:lnTo>
                    <a:pt x="1045468" y="447280"/>
                  </a:lnTo>
                  <a:lnTo>
                    <a:pt x="1006562" y="432060"/>
                  </a:lnTo>
                  <a:lnTo>
                    <a:pt x="983923" y="385991"/>
                  </a:lnTo>
                  <a:lnTo>
                    <a:pt x="982414" y="360983"/>
                  </a:lnTo>
                  <a:lnTo>
                    <a:pt x="982414" y="331242"/>
                  </a:lnTo>
                  <a:lnTo>
                    <a:pt x="989628" y="284840"/>
                  </a:lnTo>
                  <a:lnTo>
                    <a:pt x="1035808" y="250989"/>
                  </a:lnTo>
                  <a:lnTo>
                    <a:pt x="1082806" y="231702"/>
                  </a:lnTo>
                  <a:lnTo>
                    <a:pt x="1100490" y="223670"/>
                  </a:lnTo>
                  <a:lnTo>
                    <a:pt x="1120750" y="182810"/>
                  </a:lnTo>
                  <a:lnTo>
                    <a:pt x="1120486" y="169858"/>
                  </a:lnTo>
                  <a:lnTo>
                    <a:pt x="1109017" y="137244"/>
                  </a:lnTo>
                  <a:lnTo>
                    <a:pt x="1102469" y="137244"/>
                  </a:lnTo>
                  <a:lnTo>
                    <a:pt x="1095011" y="137244"/>
                  </a:lnTo>
                  <a:lnTo>
                    <a:pt x="1085825" y="181992"/>
                  </a:lnTo>
                  <a:lnTo>
                    <a:pt x="1085825" y="219918"/>
                  </a:lnTo>
                  <a:lnTo>
                    <a:pt x="982414" y="219918"/>
                  </a:lnTo>
                  <a:lnTo>
                    <a:pt x="982414" y="195635"/>
                  </a:lnTo>
                  <a:lnTo>
                    <a:pt x="983019" y="175827"/>
                  </a:lnTo>
                  <a:lnTo>
                    <a:pt x="992100" y="130832"/>
                  </a:lnTo>
                  <a:lnTo>
                    <a:pt x="1017603" y="99650"/>
                  </a:lnTo>
                  <a:lnTo>
                    <a:pt x="1064542" y="77490"/>
                  </a:lnTo>
                  <a:lnTo>
                    <a:pt x="1084597" y="74215"/>
                  </a:lnTo>
                  <a:lnTo>
                    <a:pt x="1106834" y="73124"/>
                  </a:lnTo>
                  <a:close/>
                </a:path>
                <a:path w="4144010" h="493395">
                  <a:moveTo>
                    <a:pt x="3177456" y="31377"/>
                  </a:moveTo>
                  <a:lnTo>
                    <a:pt x="3287960" y="31377"/>
                  </a:lnTo>
                  <a:lnTo>
                    <a:pt x="3287960" y="88403"/>
                  </a:lnTo>
                  <a:lnTo>
                    <a:pt x="3317701" y="88403"/>
                  </a:lnTo>
                  <a:lnTo>
                    <a:pt x="3317701" y="145703"/>
                  </a:lnTo>
                  <a:lnTo>
                    <a:pt x="3287960" y="145703"/>
                  </a:lnTo>
                  <a:lnTo>
                    <a:pt x="3287960" y="339427"/>
                  </a:lnTo>
                  <a:lnTo>
                    <a:pt x="3291644" y="379264"/>
                  </a:lnTo>
                  <a:lnTo>
                    <a:pt x="3322340" y="383356"/>
                  </a:lnTo>
                  <a:lnTo>
                    <a:pt x="3322340" y="441747"/>
                  </a:lnTo>
                  <a:lnTo>
                    <a:pt x="3277864" y="441747"/>
                  </a:lnTo>
                  <a:lnTo>
                    <a:pt x="3260385" y="441550"/>
                  </a:lnTo>
                  <a:lnTo>
                    <a:pt x="3216303" y="436528"/>
                  </a:lnTo>
                  <a:lnTo>
                    <a:pt x="3185777" y="412006"/>
                  </a:lnTo>
                  <a:lnTo>
                    <a:pt x="3178206" y="373772"/>
                  </a:lnTo>
                  <a:lnTo>
                    <a:pt x="3177456" y="329605"/>
                  </a:lnTo>
                  <a:lnTo>
                    <a:pt x="3177456" y="145703"/>
                  </a:lnTo>
                  <a:lnTo>
                    <a:pt x="3153717" y="145703"/>
                  </a:lnTo>
                  <a:lnTo>
                    <a:pt x="3153717" y="88403"/>
                  </a:lnTo>
                  <a:lnTo>
                    <a:pt x="3177456" y="88403"/>
                  </a:lnTo>
                  <a:lnTo>
                    <a:pt x="3177456" y="31377"/>
                  </a:lnTo>
                  <a:close/>
                </a:path>
                <a:path w="4144010" h="493395">
                  <a:moveTo>
                    <a:pt x="3336825" y="0"/>
                  </a:moveTo>
                  <a:lnTo>
                    <a:pt x="3450332" y="0"/>
                  </a:lnTo>
                  <a:lnTo>
                    <a:pt x="3450332" y="57571"/>
                  </a:lnTo>
                  <a:lnTo>
                    <a:pt x="3336825" y="57571"/>
                  </a:lnTo>
                  <a:lnTo>
                    <a:pt x="3336825" y="0"/>
                  </a:lnTo>
                  <a:close/>
                </a:path>
                <a:path w="4144010" h="493395">
                  <a:moveTo>
                    <a:pt x="2460525" y="0"/>
                  </a:moveTo>
                  <a:lnTo>
                    <a:pt x="2574032" y="0"/>
                  </a:lnTo>
                  <a:lnTo>
                    <a:pt x="2574032" y="57571"/>
                  </a:lnTo>
                  <a:lnTo>
                    <a:pt x="2460525" y="57571"/>
                  </a:lnTo>
                  <a:lnTo>
                    <a:pt x="2460525" y="0"/>
                  </a:lnTo>
                  <a:close/>
                </a:path>
                <a:path w="4144010" h="493395">
                  <a:moveTo>
                    <a:pt x="2395562" y="0"/>
                  </a:moveTo>
                  <a:lnTo>
                    <a:pt x="2435944" y="0"/>
                  </a:lnTo>
                  <a:lnTo>
                    <a:pt x="2435944" y="55934"/>
                  </a:lnTo>
                  <a:lnTo>
                    <a:pt x="2420638" y="56130"/>
                  </a:lnTo>
                  <a:lnTo>
                    <a:pt x="2408829" y="56719"/>
                  </a:lnTo>
                  <a:lnTo>
                    <a:pt x="2400516" y="57699"/>
                  </a:lnTo>
                  <a:lnTo>
                    <a:pt x="2395698" y="59072"/>
                  </a:lnTo>
                  <a:lnTo>
                    <a:pt x="2391605" y="61164"/>
                  </a:lnTo>
                  <a:lnTo>
                    <a:pt x="2389559" y="67121"/>
                  </a:lnTo>
                  <a:lnTo>
                    <a:pt x="2389559" y="76944"/>
                  </a:lnTo>
                  <a:lnTo>
                    <a:pt x="2389559" y="88403"/>
                  </a:lnTo>
                  <a:lnTo>
                    <a:pt x="2435944" y="88403"/>
                  </a:lnTo>
                  <a:lnTo>
                    <a:pt x="2435944" y="145703"/>
                  </a:lnTo>
                  <a:lnTo>
                    <a:pt x="2409750" y="145703"/>
                  </a:lnTo>
                  <a:lnTo>
                    <a:pt x="2409750" y="441747"/>
                  </a:lnTo>
                  <a:lnTo>
                    <a:pt x="2299518" y="441747"/>
                  </a:lnTo>
                  <a:lnTo>
                    <a:pt x="2299518" y="145703"/>
                  </a:lnTo>
                  <a:lnTo>
                    <a:pt x="2276872" y="145703"/>
                  </a:lnTo>
                  <a:lnTo>
                    <a:pt x="2276872" y="88403"/>
                  </a:lnTo>
                  <a:lnTo>
                    <a:pt x="2299518" y="88403"/>
                  </a:lnTo>
                  <a:lnTo>
                    <a:pt x="2299671" y="72015"/>
                  </a:lnTo>
                  <a:lnTo>
                    <a:pt x="2303611" y="32651"/>
                  </a:lnTo>
                  <a:lnTo>
                    <a:pt x="2333019" y="7648"/>
                  </a:lnTo>
                  <a:lnTo>
                    <a:pt x="2378355" y="306"/>
                  </a:lnTo>
                  <a:lnTo>
                    <a:pt x="2395562" y="0"/>
                  </a:lnTo>
                  <a:close/>
                </a:path>
                <a:path w="4144010" h="493395">
                  <a:moveTo>
                    <a:pt x="2143025" y="0"/>
                  </a:moveTo>
                  <a:lnTo>
                    <a:pt x="2256532" y="0"/>
                  </a:lnTo>
                  <a:lnTo>
                    <a:pt x="2256532" y="57571"/>
                  </a:lnTo>
                  <a:lnTo>
                    <a:pt x="2143025" y="57571"/>
                  </a:lnTo>
                  <a:lnTo>
                    <a:pt x="2143025" y="0"/>
                  </a:lnTo>
                  <a:close/>
                </a:path>
                <a:path w="4144010" h="493395">
                  <a:moveTo>
                    <a:pt x="1990626" y="0"/>
                  </a:moveTo>
                  <a:lnTo>
                    <a:pt x="2104132" y="0"/>
                  </a:lnTo>
                  <a:lnTo>
                    <a:pt x="2104132" y="441747"/>
                  </a:lnTo>
                  <a:lnTo>
                    <a:pt x="1990626" y="441747"/>
                  </a:lnTo>
                  <a:lnTo>
                    <a:pt x="1990626" y="0"/>
                  </a:lnTo>
                  <a:close/>
                </a:path>
                <a:path w="4144010" h="493395">
                  <a:moveTo>
                    <a:pt x="641796" y="0"/>
                  </a:moveTo>
                  <a:lnTo>
                    <a:pt x="807963" y="0"/>
                  </a:lnTo>
                  <a:lnTo>
                    <a:pt x="873720" y="441747"/>
                  </a:lnTo>
                  <a:lnTo>
                    <a:pt x="756121" y="441747"/>
                  </a:lnTo>
                  <a:lnTo>
                    <a:pt x="750391" y="362347"/>
                  </a:lnTo>
                  <a:lnTo>
                    <a:pt x="709190" y="362347"/>
                  </a:lnTo>
                  <a:lnTo>
                    <a:pt x="702369" y="441747"/>
                  </a:lnTo>
                  <a:lnTo>
                    <a:pt x="583406" y="441747"/>
                  </a:lnTo>
                  <a:lnTo>
                    <a:pt x="641796" y="0"/>
                  </a:lnTo>
                  <a:close/>
                </a:path>
                <a:path w="4144010" h="493395">
                  <a:moveTo>
                    <a:pt x="304800" y="0"/>
                  </a:moveTo>
                  <a:lnTo>
                    <a:pt x="400843" y="0"/>
                  </a:lnTo>
                  <a:lnTo>
                    <a:pt x="465236" y="198909"/>
                  </a:lnTo>
                  <a:lnTo>
                    <a:pt x="465236" y="0"/>
                  </a:lnTo>
                  <a:lnTo>
                    <a:pt x="561280" y="0"/>
                  </a:lnTo>
                  <a:lnTo>
                    <a:pt x="561280" y="441747"/>
                  </a:lnTo>
                  <a:lnTo>
                    <a:pt x="460598" y="441747"/>
                  </a:lnTo>
                  <a:lnTo>
                    <a:pt x="400843" y="240928"/>
                  </a:lnTo>
                  <a:lnTo>
                    <a:pt x="400843" y="441747"/>
                  </a:lnTo>
                  <a:lnTo>
                    <a:pt x="304800" y="441747"/>
                  </a:lnTo>
                  <a:lnTo>
                    <a:pt x="304800" y="0"/>
                  </a:lnTo>
                  <a:close/>
                </a:path>
                <a:path w="4144010" h="493395">
                  <a:moveTo>
                    <a:pt x="0" y="0"/>
                  </a:moveTo>
                  <a:lnTo>
                    <a:pt x="85948" y="0"/>
                  </a:lnTo>
                  <a:lnTo>
                    <a:pt x="124190" y="477"/>
                  </a:lnTo>
                  <a:lnTo>
                    <a:pt x="180465" y="4297"/>
                  </a:lnTo>
                  <a:lnTo>
                    <a:pt x="224318" y="17735"/>
                  </a:lnTo>
                  <a:lnTo>
                    <a:pt x="255525" y="51193"/>
                  </a:lnTo>
                  <a:lnTo>
                    <a:pt x="265075" y="103376"/>
                  </a:lnTo>
                  <a:lnTo>
                    <a:pt x="266030" y="155798"/>
                  </a:lnTo>
                  <a:lnTo>
                    <a:pt x="266030" y="310505"/>
                  </a:lnTo>
                  <a:lnTo>
                    <a:pt x="264631" y="360130"/>
                  </a:lnTo>
                  <a:lnTo>
                    <a:pt x="257119" y="399523"/>
                  </a:lnTo>
                  <a:lnTo>
                    <a:pt x="225375" y="431037"/>
                  </a:lnTo>
                  <a:lnTo>
                    <a:pt x="180900" y="440621"/>
                  </a:lnTo>
                  <a:lnTo>
                    <a:pt x="144884" y="441747"/>
                  </a:lnTo>
                  <a:lnTo>
                    <a:pt x="0" y="441747"/>
                  </a:lnTo>
                  <a:lnTo>
                    <a:pt x="0" y="0"/>
                  </a:lnTo>
                  <a:close/>
                </a:path>
              </a:pathLst>
            </a:custGeom>
            <a:ln w="12700">
              <a:solidFill>
                <a:srgbClr val="3C00B3"/>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pic>
          <p:nvPicPr>
            <p:cNvPr id="5" name="object 5"/>
            <p:cNvPicPr/>
            <p:nvPr/>
          </p:nvPicPr>
          <p:blipFill>
            <a:blip r:embed="rId3" cstate="print"/>
            <a:stretch>
              <a:fillRect/>
            </a:stretch>
          </p:blipFill>
          <p:spPr>
            <a:xfrm>
              <a:off x="1231900" y="228600"/>
              <a:ext cx="4178300" cy="533400"/>
            </a:xfrm>
            <a:prstGeom prst="rect">
              <a:avLst/>
            </a:prstGeom>
          </p:spPr>
        </p:pic>
      </p:grpSp>
      <p:grpSp>
        <p:nvGrpSpPr>
          <p:cNvPr id="6" name="object 6"/>
          <p:cNvGrpSpPr/>
          <p:nvPr/>
        </p:nvGrpSpPr>
        <p:grpSpPr>
          <a:xfrm>
            <a:off x="0" y="0"/>
            <a:ext cx="419100" cy="6858000"/>
            <a:chOff x="0" y="0"/>
            <a:chExt cx="419100" cy="6858000"/>
          </a:xfrm>
        </p:grpSpPr>
        <p:pic>
          <p:nvPicPr>
            <p:cNvPr id="7" name="object 7"/>
            <p:cNvPicPr/>
            <p:nvPr/>
          </p:nvPicPr>
          <p:blipFill>
            <a:blip r:embed="rId4" cstate="print"/>
            <a:stretch>
              <a:fillRect/>
            </a:stretch>
          </p:blipFill>
          <p:spPr>
            <a:xfrm>
              <a:off x="0" y="0"/>
              <a:ext cx="419100" cy="3975100"/>
            </a:xfrm>
            <a:prstGeom prst="rect">
              <a:avLst/>
            </a:prstGeom>
          </p:spPr>
        </p:pic>
        <p:pic>
          <p:nvPicPr>
            <p:cNvPr id="8" name="object 8"/>
            <p:cNvPicPr/>
            <p:nvPr/>
          </p:nvPicPr>
          <p:blipFill>
            <a:blip r:embed="rId5" cstate="print"/>
            <a:stretch>
              <a:fillRect/>
            </a:stretch>
          </p:blipFill>
          <p:spPr>
            <a:xfrm>
              <a:off x="0" y="4000500"/>
              <a:ext cx="419100" cy="2857500"/>
            </a:xfrm>
            <a:prstGeom prst="rect">
              <a:avLst/>
            </a:prstGeom>
          </p:spPr>
        </p:pic>
      </p:grpSp>
      <p:sp>
        <p:nvSpPr>
          <p:cNvPr id="9" name="object 9"/>
          <p:cNvSpPr txBox="1"/>
          <p:nvPr/>
        </p:nvSpPr>
        <p:spPr>
          <a:xfrm>
            <a:off x="1217600" y="1231619"/>
            <a:ext cx="9779635" cy="2448560"/>
          </a:xfrm>
          <a:prstGeom prst="rect">
            <a:avLst/>
          </a:prstGeom>
        </p:spPr>
        <p:txBody>
          <a:bodyPr vert="horz" wrap="square" lIns="0" tIns="38100" rIns="0" bIns="0" rtlCol="0">
            <a:spAutoFit/>
          </a:bodyPr>
          <a:lstStyle/>
          <a:p>
            <a:pPr marL="304165" marR="0" lvl="0" indent="-291465" defTabSz="914400" eaLnBrk="1" fontAlgn="auto" latinLnBrk="0" hangingPunct="1">
              <a:lnSpc>
                <a:spcPct val="100000"/>
              </a:lnSpc>
              <a:spcBef>
                <a:spcPts val="300"/>
              </a:spcBef>
              <a:spcAft>
                <a:spcPts val="0"/>
              </a:spcAft>
              <a:buClr>
                <a:srgbClr val="961BE9"/>
              </a:buClr>
              <a:buSzTx/>
              <a:buFont typeface="Arial Unicode MS"/>
              <a:buChar char="■"/>
              <a:tabLst>
                <a:tab pos="304165" algn="l"/>
                <a:tab pos="304800" algn="l"/>
              </a:tabLst>
              <a:defRPr/>
            </a:pPr>
            <a:r>
              <a:rPr kumimoji="0" sz="2000" b="0" i="0" u="none" strike="noStrike" kern="0" cap="none" spc="0" normalizeH="0" baseline="0" noProof="0" dirty="0">
                <a:ln>
                  <a:noFill/>
                </a:ln>
                <a:solidFill>
                  <a:srgbClr val="595959"/>
                </a:solidFill>
                <a:effectLst/>
                <a:uLnTx/>
                <a:uFillTx/>
                <a:latin typeface="Times New Roman"/>
                <a:cs typeface="Times New Roman"/>
              </a:rPr>
              <a:t>In a</a:t>
            </a:r>
            <a:r>
              <a:rPr kumimoji="0" sz="2000" b="0" i="0" u="none" strike="noStrike" kern="0" cap="none" spc="10" normalizeH="0" baseline="0" noProof="0" dirty="0">
                <a:ln>
                  <a:noFill/>
                </a:ln>
                <a:solidFill>
                  <a:srgbClr val="595959"/>
                </a:solidFill>
                <a:effectLst/>
                <a:uLnTx/>
                <a:uFillTx/>
                <a:latin typeface="Times New Roman"/>
                <a:cs typeface="Times New Roman"/>
              </a:rPr>
              <a:t> </a:t>
            </a:r>
            <a:r>
              <a:rPr kumimoji="0" sz="2000" b="0" i="0" u="none" strike="noStrike" kern="0" cap="none" spc="0" normalizeH="0" baseline="0" noProof="0" dirty="0">
                <a:ln>
                  <a:noFill/>
                </a:ln>
                <a:solidFill>
                  <a:srgbClr val="595959"/>
                </a:solidFill>
                <a:effectLst/>
                <a:uLnTx/>
                <a:uFillTx/>
                <a:latin typeface="Times New Roman"/>
                <a:cs typeface="Times New Roman"/>
              </a:rPr>
              <a:t>crime</a:t>
            </a:r>
            <a:r>
              <a:rPr kumimoji="0" sz="2000" b="0" i="0" u="none" strike="noStrike" kern="0" cap="none" spc="-190" normalizeH="0" baseline="0" noProof="0" dirty="0">
                <a:ln>
                  <a:noFill/>
                </a:ln>
                <a:solidFill>
                  <a:srgbClr val="595959"/>
                </a:solidFill>
                <a:effectLst/>
                <a:uLnTx/>
                <a:uFillTx/>
                <a:latin typeface="Times New Roman"/>
                <a:cs typeface="Times New Roman"/>
              </a:rPr>
              <a:t> </a:t>
            </a:r>
            <a:r>
              <a:rPr kumimoji="0" sz="2000" b="0" i="0" u="none" strike="noStrike" kern="0" cap="none" spc="0" normalizeH="0" baseline="0" noProof="0" dirty="0">
                <a:ln>
                  <a:noFill/>
                </a:ln>
                <a:solidFill>
                  <a:srgbClr val="595959"/>
                </a:solidFill>
                <a:effectLst/>
                <a:uLnTx/>
                <a:uFillTx/>
                <a:latin typeface="Times New Roman"/>
                <a:cs typeface="Times New Roman"/>
              </a:rPr>
              <a:t>scene,</a:t>
            </a:r>
            <a:r>
              <a:rPr kumimoji="0" sz="2000" b="0" i="0" u="none" strike="noStrike" kern="0" cap="none" spc="-100" normalizeH="0" baseline="0" noProof="0" dirty="0">
                <a:ln>
                  <a:noFill/>
                </a:ln>
                <a:solidFill>
                  <a:srgbClr val="595959"/>
                </a:solidFill>
                <a:effectLst/>
                <a:uLnTx/>
                <a:uFillTx/>
                <a:latin typeface="Times New Roman"/>
                <a:cs typeface="Times New Roman"/>
              </a:rPr>
              <a:t> </a:t>
            </a:r>
            <a:r>
              <a:rPr kumimoji="0" sz="2000" b="0" i="0" u="none" strike="noStrike" kern="0" cap="none" spc="0" normalizeH="0" baseline="0" noProof="0" dirty="0">
                <a:ln>
                  <a:noFill/>
                </a:ln>
                <a:solidFill>
                  <a:srgbClr val="595959"/>
                </a:solidFill>
                <a:effectLst/>
                <a:uLnTx/>
                <a:uFillTx/>
                <a:latin typeface="Times New Roman"/>
                <a:cs typeface="Times New Roman"/>
              </a:rPr>
              <a:t>a</a:t>
            </a:r>
            <a:r>
              <a:rPr kumimoji="0" sz="2000" b="0" i="0" u="none" strike="noStrike" kern="0" cap="none" spc="15" normalizeH="0" baseline="0" noProof="0" dirty="0">
                <a:ln>
                  <a:noFill/>
                </a:ln>
                <a:solidFill>
                  <a:srgbClr val="595959"/>
                </a:solidFill>
                <a:effectLst/>
                <a:uLnTx/>
                <a:uFillTx/>
                <a:latin typeface="Times New Roman"/>
                <a:cs typeface="Times New Roman"/>
              </a:rPr>
              <a:t> </a:t>
            </a:r>
            <a:r>
              <a:rPr kumimoji="0" sz="2000" b="0" i="0" u="none" strike="noStrike" kern="0" cap="none" spc="0" normalizeH="0" baseline="0" noProof="0" dirty="0">
                <a:ln>
                  <a:noFill/>
                </a:ln>
                <a:solidFill>
                  <a:srgbClr val="595959"/>
                </a:solidFill>
                <a:effectLst/>
                <a:uLnTx/>
                <a:uFillTx/>
                <a:latin typeface="Times New Roman"/>
                <a:cs typeface="Times New Roman"/>
              </a:rPr>
              <a:t>sample</a:t>
            </a:r>
            <a:r>
              <a:rPr kumimoji="0" sz="2000" b="0" i="0" u="none" strike="noStrike" kern="0" cap="none" spc="-90" normalizeH="0" baseline="0" noProof="0" dirty="0">
                <a:ln>
                  <a:noFill/>
                </a:ln>
                <a:solidFill>
                  <a:srgbClr val="595959"/>
                </a:solidFill>
                <a:effectLst/>
                <a:uLnTx/>
                <a:uFillTx/>
                <a:latin typeface="Times New Roman"/>
                <a:cs typeface="Times New Roman"/>
              </a:rPr>
              <a:t> </a:t>
            </a:r>
            <a:r>
              <a:rPr kumimoji="0" sz="2000" b="0" i="0" u="none" strike="noStrike" kern="0" cap="none" spc="0" normalizeH="0" baseline="0" noProof="0" dirty="0">
                <a:ln>
                  <a:noFill/>
                </a:ln>
                <a:solidFill>
                  <a:srgbClr val="595959"/>
                </a:solidFill>
                <a:effectLst/>
                <a:uLnTx/>
                <a:uFillTx/>
                <a:latin typeface="Times New Roman"/>
                <a:cs typeface="Times New Roman"/>
              </a:rPr>
              <a:t>of</a:t>
            </a:r>
            <a:r>
              <a:rPr kumimoji="0" sz="2000" b="0" i="0" u="none" strike="noStrike" kern="0" cap="none" spc="-70" normalizeH="0" baseline="0" noProof="0" dirty="0">
                <a:ln>
                  <a:noFill/>
                </a:ln>
                <a:solidFill>
                  <a:srgbClr val="595959"/>
                </a:solidFill>
                <a:effectLst/>
                <a:uLnTx/>
                <a:uFillTx/>
                <a:latin typeface="Times New Roman"/>
                <a:cs typeface="Times New Roman"/>
              </a:rPr>
              <a:t> </a:t>
            </a:r>
            <a:r>
              <a:rPr kumimoji="0" sz="2000" b="0" i="0" u="none" strike="noStrike" kern="0" cap="none" spc="0" normalizeH="0" baseline="0" noProof="0" dirty="0">
                <a:ln>
                  <a:noFill/>
                </a:ln>
                <a:solidFill>
                  <a:srgbClr val="595959"/>
                </a:solidFill>
                <a:effectLst/>
                <a:uLnTx/>
                <a:uFillTx/>
                <a:latin typeface="Times New Roman"/>
                <a:cs typeface="Times New Roman"/>
              </a:rPr>
              <a:t>DNA</a:t>
            </a:r>
            <a:r>
              <a:rPr kumimoji="0" sz="2000" b="0" i="0" u="none" strike="noStrike" kern="0" cap="none" spc="55" normalizeH="0" baseline="0" noProof="0" dirty="0">
                <a:ln>
                  <a:noFill/>
                </a:ln>
                <a:solidFill>
                  <a:srgbClr val="595959"/>
                </a:solidFill>
                <a:effectLst/>
                <a:uLnTx/>
                <a:uFillTx/>
                <a:latin typeface="Times New Roman"/>
                <a:cs typeface="Times New Roman"/>
              </a:rPr>
              <a:t> </a:t>
            </a:r>
            <a:r>
              <a:rPr kumimoji="0" sz="2000" b="0" i="0" u="none" strike="noStrike" kern="0" cap="none" spc="0" normalizeH="0" baseline="0" noProof="0" dirty="0">
                <a:ln>
                  <a:noFill/>
                </a:ln>
                <a:solidFill>
                  <a:srgbClr val="595959"/>
                </a:solidFill>
                <a:effectLst/>
                <a:uLnTx/>
                <a:uFillTx/>
                <a:latin typeface="Times New Roman"/>
                <a:cs typeface="Times New Roman"/>
              </a:rPr>
              <a:t>was</a:t>
            </a:r>
            <a:r>
              <a:rPr kumimoji="0" sz="2000" b="0" i="0" u="none" strike="noStrike" kern="0" cap="none" spc="25" normalizeH="0" baseline="0" noProof="0" dirty="0">
                <a:ln>
                  <a:noFill/>
                </a:ln>
                <a:solidFill>
                  <a:srgbClr val="595959"/>
                </a:solidFill>
                <a:effectLst/>
                <a:uLnTx/>
                <a:uFillTx/>
                <a:latin typeface="Times New Roman"/>
                <a:cs typeface="Times New Roman"/>
              </a:rPr>
              <a:t> </a:t>
            </a:r>
            <a:r>
              <a:rPr kumimoji="0" sz="2000" b="0" i="0" u="none" strike="noStrike" kern="0" cap="none" spc="0" normalizeH="0" baseline="0" noProof="0" dirty="0">
                <a:ln>
                  <a:noFill/>
                </a:ln>
                <a:solidFill>
                  <a:srgbClr val="595959"/>
                </a:solidFill>
                <a:effectLst/>
                <a:uLnTx/>
                <a:uFillTx/>
                <a:latin typeface="Times New Roman"/>
                <a:cs typeface="Times New Roman"/>
              </a:rPr>
              <a:t>found,</a:t>
            </a:r>
            <a:r>
              <a:rPr kumimoji="0" sz="2000" b="0" i="0" u="none" strike="noStrike" kern="0" cap="none" spc="-100" normalizeH="0" baseline="0" noProof="0" dirty="0">
                <a:ln>
                  <a:noFill/>
                </a:ln>
                <a:solidFill>
                  <a:srgbClr val="595959"/>
                </a:solidFill>
                <a:effectLst/>
                <a:uLnTx/>
                <a:uFillTx/>
                <a:latin typeface="Times New Roman"/>
                <a:cs typeface="Times New Roman"/>
              </a:rPr>
              <a:t> </a:t>
            </a:r>
            <a:r>
              <a:rPr kumimoji="0" sz="2000" b="0" i="0" u="none" strike="noStrike" kern="0" cap="none" spc="0" normalizeH="0" baseline="0" noProof="0" dirty="0">
                <a:ln>
                  <a:noFill/>
                </a:ln>
                <a:solidFill>
                  <a:srgbClr val="595959"/>
                </a:solidFill>
                <a:effectLst/>
                <a:uLnTx/>
                <a:uFillTx/>
                <a:latin typeface="Times New Roman"/>
                <a:cs typeface="Times New Roman"/>
              </a:rPr>
              <a:t>however</a:t>
            </a:r>
            <a:r>
              <a:rPr kumimoji="0" sz="2000" b="0" i="0" u="none" strike="noStrike" kern="0" cap="none" spc="30" normalizeH="0" baseline="0" noProof="0" dirty="0">
                <a:ln>
                  <a:noFill/>
                </a:ln>
                <a:solidFill>
                  <a:srgbClr val="595959"/>
                </a:solidFill>
                <a:effectLst/>
                <a:uLnTx/>
                <a:uFillTx/>
                <a:latin typeface="Times New Roman"/>
                <a:cs typeface="Times New Roman"/>
              </a:rPr>
              <a:t> </a:t>
            </a:r>
            <a:r>
              <a:rPr kumimoji="0" sz="2000" b="1" i="0" u="sng" strike="noStrike" kern="0" cap="none" spc="0" normalizeH="0" baseline="0" noProof="0" dirty="0">
                <a:ln>
                  <a:noFill/>
                </a:ln>
                <a:solidFill>
                  <a:srgbClr val="595959"/>
                </a:solidFill>
                <a:effectLst/>
                <a:uLnTx/>
                <a:uFill>
                  <a:solidFill>
                    <a:srgbClr val="595959"/>
                  </a:solidFill>
                </a:uFill>
                <a:latin typeface="Times New Roman"/>
                <a:cs typeface="Times New Roman"/>
              </a:rPr>
              <a:t>amount</a:t>
            </a:r>
            <a:r>
              <a:rPr kumimoji="0" sz="2000" b="1" i="0" u="sng" strike="noStrike" kern="0" cap="none" spc="30" normalizeH="0" baseline="0" noProof="0" dirty="0">
                <a:ln>
                  <a:noFill/>
                </a:ln>
                <a:solidFill>
                  <a:srgbClr val="595959"/>
                </a:solidFill>
                <a:effectLst/>
                <a:uLnTx/>
                <a:uFill>
                  <a:solidFill>
                    <a:srgbClr val="595959"/>
                  </a:solidFill>
                </a:uFill>
                <a:latin typeface="Times New Roman"/>
                <a:cs typeface="Times New Roman"/>
              </a:rPr>
              <a:t> </a:t>
            </a:r>
            <a:r>
              <a:rPr kumimoji="0" sz="2000" b="1" i="0" u="sng" strike="noStrike" kern="0" cap="none" spc="0" normalizeH="0" baseline="0" noProof="0" dirty="0">
                <a:ln>
                  <a:noFill/>
                </a:ln>
                <a:solidFill>
                  <a:srgbClr val="595959"/>
                </a:solidFill>
                <a:effectLst/>
                <a:uLnTx/>
                <a:uFill>
                  <a:solidFill>
                    <a:srgbClr val="595959"/>
                  </a:solidFill>
                </a:uFill>
                <a:latin typeface="Times New Roman"/>
                <a:cs typeface="Times New Roman"/>
              </a:rPr>
              <a:t>of</a:t>
            </a:r>
            <a:r>
              <a:rPr kumimoji="0" sz="2000" b="1" i="0" u="sng" strike="noStrike" kern="0" cap="none" spc="-70" normalizeH="0" baseline="0" noProof="0" dirty="0">
                <a:ln>
                  <a:noFill/>
                </a:ln>
                <a:solidFill>
                  <a:srgbClr val="595959"/>
                </a:solidFill>
                <a:effectLst/>
                <a:uLnTx/>
                <a:uFill>
                  <a:solidFill>
                    <a:srgbClr val="595959"/>
                  </a:solidFill>
                </a:uFill>
                <a:latin typeface="Times New Roman"/>
                <a:cs typeface="Times New Roman"/>
              </a:rPr>
              <a:t> </a:t>
            </a:r>
            <a:r>
              <a:rPr kumimoji="0" sz="2000" b="1" i="0" u="sng" strike="noStrike" kern="0" cap="none" spc="0" normalizeH="0" baseline="0" noProof="0" dirty="0">
                <a:ln>
                  <a:noFill/>
                </a:ln>
                <a:solidFill>
                  <a:srgbClr val="595959"/>
                </a:solidFill>
                <a:effectLst/>
                <a:uLnTx/>
                <a:uFill>
                  <a:solidFill>
                    <a:srgbClr val="595959"/>
                  </a:solidFill>
                </a:uFill>
                <a:latin typeface="Times New Roman"/>
                <a:cs typeface="Times New Roman"/>
              </a:rPr>
              <a:t>DNA</a:t>
            </a:r>
            <a:r>
              <a:rPr kumimoji="0" sz="2000" b="1" i="0" u="sng" strike="noStrike" kern="0" cap="none" spc="60" normalizeH="0" baseline="0" noProof="0" dirty="0">
                <a:ln>
                  <a:noFill/>
                </a:ln>
                <a:solidFill>
                  <a:srgbClr val="595959"/>
                </a:solidFill>
                <a:effectLst/>
                <a:uLnTx/>
                <a:uFill>
                  <a:solidFill>
                    <a:srgbClr val="595959"/>
                  </a:solidFill>
                </a:uFill>
                <a:latin typeface="Times New Roman"/>
                <a:cs typeface="Times New Roman"/>
              </a:rPr>
              <a:t> </a:t>
            </a:r>
            <a:r>
              <a:rPr kumimoji="0" sz="2000" b="1" i="0" u="sng" strike="noStrike" kern="0" cap="none" spc="0" normalizeH="0" baseline="0" noProof="0" dirty="0">
                <a:ln>
                  <a:noFill/>
                </a:ln>
                <a:solidFill>
                  <a:srgbClr val="595959"/>
                </a:solidFill>
                <a:effectLst/>
                <a:uLnTx/>
                <a:uFill>
                  <a:solidFill>
                    <a:srgbClr val="595959"/>
                  </a:solidFill>
                </a:uFill>
                <a:latin typeface="Times New Roman"/>
                <a:cs typeface="Times New Roman"/>
              </a:rPr>
              <a:t>was</a:t>
            </a:r>
            <a:r>
              <a:rPr kumimoji="0" sz="2000" b="1" i="0" u="sng" strike="noStrike" kern="0" cap="none" spc="20" normalizeH="0" baseline="0" noProof="0" dirty="0">
                <a:ln>
                  <a:noFill/>
                </a:ln>
                <a:solidFill>
                  <a:srgbClr val="595959"/>
                </a:solidFill>
                <a:effectLst/>
                <a:uLnTx/>
                <a:uFill>
                  <a:solidFill>
                    <a:srgbClr val="595959"/>
                  </a:solidFill>
                </a:uFill>
                <a:latin typeface="Times New Roman"/>
                <a:cs typeface="Times New Roman"/>
              </a:rPr>
              <a:t> </a:t>
            </a:r>
            <a:r>
              <a:rPr kumimoji="0" sz="2000" b="1" i="0" u="sng" strike="noStrike" kern="0" cap="none" spc="0" normalizeH="0" baseline="0" noProof="0" dirty="0">
                <a:ln>
                  <a:noFill/>
                </a:ln>
                <a:solidFill>
                  <a:srgbClr val="595959"/>
                </a:solidFill>
                <a:effectLst/>
                <a:uLnTx/>
                <a:uFill>
                  <a:solidFill>
                    <a:srgbClr val="595959"/>
                  </a:solidFill>
                </a:uFill>
                <a:latin typeface="Times New Roman"/>
                <a:cs typeface="Times New Roman"/>
              </a:rPr>
              <a:t>not</a:t>
            </a:r>
            <a:r>
              <a:rPr kumimoji="0" sz="2000" b="1" i="0" u="sng" strike="noStrike" kern="0" cap="none" spc="30" normalizeH="0" baseline="0" noProof="0" dirty="0">
                <a:ln>
                  <a:noFill/>
                </a:ln>
                <a:solidFill>
                  <a:srgbClr val="595959"/>
                </a:solidFill>
                <a:effectLst/>
                <a:uLnTx/>
                <a:uFill>
                  <a:solidFill>
                    <a:srgbClr val="595959"/>
                  </a:solidFill>
                </a:uFill>
                <a:latin typeface="Times New Roman"/>
                <a:cs typeface="Times New Roman"/>
              </a:rPr>
              <a:t> </a:t>
            </a:r>
            <a:r>
              <a:rPr kumimoji="0" sz="2000" b="1" i="0" u="sng" strike="noStrike" kern="0" cap="none" spc="0" normalizeH="0" baseline="0" noProof="0" dirty="0">
                <a:ln>
                  <a:noFill/>
                </a:ln>
                <a:solidFill>
                  <a:srgbClr val="595959"/>
                </a:solidFill>
                <a:effectLst/>
                <a:uLnTx/>
                <a:uFill>
                  <a:solidFill>
                    <a:srgbClr val="595959"/>
                  </a:solidFill>
                </a:uFill>
                <a:latin typeface="Times New Roman"/>
                <a:cs typeface="Times New Roman"/>
              </a:rPr>
              <a:t>enough</a:t>
            </a:r>
            <a:r>
              <a:rPr kumimoji="0" sz="2000" b="1" i="0" u="sng" strike="noStrike" kern="0" cap="none" spc="-10" normalizeH="0" baseline="0" noProof="0" dirty="0">
                <a:ln>
                  <a:noFill/>
                </a:ln>
                <a:solidFill>
                  <a:srgbClr val="595959"/>
                </a:solidFill>
                <a:effectLst/>
                <a:uLnTx/>
                <a:uFill>
                  <a:solidFill>
                    <a:srgbClr val="595959"/>
                  </a:solidFill>
                </a:uFill>
                <a:latin typeface="Times New Roman"/>
                <a:cs typeface="Times New Roman"/>
              </a:rPr>
              <a:t> </a:t>
            </a:r>
            <a:r>
              <a:rPr kumimoji="0" sz="2000" b="1" i="0" u="sng" strike="noStrike" kern="0" cap="none" spc="-25" normalizeH="0" baseline="0" noProof="0" dirty="0">
                <a:ln>
                  <a:noFill/>
                </a:ln>
                <a:solidFill>
                  <a:srgbClr val="595959"/>
                </a:solidFill>
                <a:effectLst/>
                <a:uLnTx/>
                <a:uFill>
                  <a:solidFill>
                    <a:srgbClr val="595959"/>
                  </a:solidFill>
                </a:uFill>
                <a:latin typeface="Times New Roman"/>
                <a:cs typeface="Times New Roman"/>
              </a:rPr>
              <a:t>to</a:t>
            </a:r>
            <a:endParaRPr kumimoji="0" sz="2000" b="0" i="0" u="none" strike="noStrike" kern="0" cap="none" spc="0" normalizeH="0" baseline="0" noProof="0">
              <a:ln>
                <a:noFill/>
              </a:ln>
              <a:solidFill>
                <a:sysClr val="windowText" lastClr="000000"/>
              </a:solidFill>
              <a:effectLst/>
              <a:uLnTx/>
              <a:uFillTx/>
              <a:latin typeface="Times New Roman"/>
              <a:cs typeface="Times New Roman"/>
            </a:endParaRPr>
          </a:p>
          <a:p>
            <a:pPr marL="241300" marR="0" lvl="0" indent="0" defTabSz="914400" eaLnBrk="1" fontAlgn="auto" latinLnBrk="0" hangingPunct="1">
              <a:lnSpc>
                <a:spcPct val="100000"/>
              </a:lnSpc>
              <a:spcBef>
                <a:spcPts val="200"/>
              </a:spcBef>
              <a:spcAft>
                <a:spcPts val="0"/>
              </a:spcAft>
              <a:buClrTx/>
              <a:buSzTx/>
              <a:buFontTx/>
              <a:buNone/>
              <a:tabLst/>
              <a:defRPr/>
            </a:pPr>
            <a:r>
              <a:rPr kumimoji="0" sz="2000" b="0" i="0" u="none" strike="noStrike" kern="0" cap="none" spc="0" normalizeH="0" baseline="0" noProof="0" dirty="0">
                <a:ln>
                  <a:noFill/>
                </a:ln>
                <a:solidFill>
                  <a:srgbClr val="595959"/>
                </a:solidFill>
                <a:effectLst/>
                <a:uLnTx/>
                <a:uFillTx/>
                <a:latin typeface="Times New Roman"/>
                <a:cs typeface="Times New Roman"/>
              </a:rPr>
              <a:t>be</a:t>
            </a:r>
            <a:r>
              <a:rPr kumimoji="0" sz="2000" b="0" i="0" u="none" strike="noStrike" kern="0" cap="none" spc="10" normalizeH="0" baseline="0" noProof="0" dirty="0">
                <a:ln>
                  <a:noFill/>
                </a:ln>
                <a:solidFill>
                  <a:srgbClr val="595959"/>
                </a:solidFill>
                <a:effectLst/>
                <a:uLnTx/>
                <a:uFillTx/>
                <a:latin typeface="Times New Roman"/>
                <a:cs typeface="Times New Roman"/>
              </a:rPr>
              <a:t> </a:t>
            </a:r>
            <a:r>
              <a:rPr kumimoji="0" sz="2000" b="0" i="0" u="none" strike="noStrike" kern="0" cap="none" spc="-10" normalizeH="0" baseline="0" noProof="0" dirty="0">
                <a:ln>
                  <a:noFill/>
                </a:ln>
                <a:solidFill>
                  <a:srgbClr val="595959"/>
                </a:solidFill>
                <a:effectLst/>
                <a:uLnTx/>
                <a:uFillTx/>
                <a:latin typeface="Times New Roman"/>
                <a:cs typeface="Times New Roman"/>
              </a:rPr>
              <a:t>analyzed.</a:t>
            </a:r>
            <a:endParaRPr kumimoji="0" sz="2000" b="0" i="0" u="none" strike="noStrike" kern="0" cap="none" spc="0" normalizeH="0" baseline="0" noProof="0">
              <a:ln>
                <a:noFill/>
              </a:ln>
              <a:solidFill>
                <a:sysClr val="windowText" lastClr="000000"/>
              </a:solidFill>
              <a:effectLst/>
              <a:uLnTx/>
              <a:uFillTx/>
              <a:latin typeface="Times New Roman"/>
              <a:cs typeface="Times New Roman"/>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sz="2200" b="0" i="0" u="none" strike="noStrike" kern="0" cap="none" spc="0" normalizeH="0" baseline="0" noProof="0">
              <a:ln>
                <a:noFill/>
              </a:ln>
              <a:solidFill>
                <a:sysClr val="windowText" lastClr="000000"/>
              </a:solidFill>
              <a:effectLst/>
              <a:uLnTx/>
              <a:uFillTx/>
              <a:latin typeface="Times New Roman"/>
              <a:cs typeface="Times New Roman"/>
            </a:endParaRPr>
          </a:p>
          <a:p>
            <a:pPr marL="241300" marR="0" lvl="0" indent="-228600" defTabSz="914400" eaLnBrk="1" fontAlgn="auto" latinLnBrk="0" hangingPunct="1">
              <a:lnSpc>
                <a:spcPct val="100000"/>
              </a:lnSpc>
              <a:spcBef>
                <a:spcPts val="1770"/>
              </a:spcBef>
              <a:spcAft>
                <a:spcPts val="0"/>
              </a:spcAft>
              <a:buClr>
                <a:srgbClr val="961BE9"/>
              </a:buClr>
              <a:buSzTx/>
              <a:buFont typeface="Arial Unicode MS"/>
              <a:buChar char="■"/>
              <a:tabLst>
                <a:tab pos="241300" algn="l"/>
              </a:tabLst>
              <a:defRPr/>
            </a:pPr>
            <a:r>
              <a:rPr kumimoji="0" sz="2000" b="0" i="0" u="none" strike="noStrike" kern="0" cap="none" spc="0" normalizeH="0" baseline="0" noProof="0" dirty="0">
                <a:ln>
                  <a:noFill/>
                </a:ln>
                <a:solidFill>
                  <a:srgbClr val="595959"/>
                </a:solidFill>
                <a:effectLst/>
                <a:uLnTx/>
                <a:uFillTx/>
                <a:latin typeface="Times New Roman"/>
                <a:cs typeface="Times New Roman"/>
              </a:rPr>
              <a:t>After</a:t>
            </a:r>
            <a:r>
              <a:rPr kumimoji="0" sz="2000" b="0" i="0" u="none" strike="noStrike" kern="0" cap="none" spc="-45" normalizeH="0" baseline="0" noProof="0" dirty="0">
                <a:ln>
                  <a:noFill/>
                </a:ln>
                <a:solidFill>
                  <a:srgbClr val="595959"/>
                </a:solidFill>
                <a:effectLst/>
                <a:uLnTx/>
                <a:uFillTx/>
                <a:latin typeface="Times New Roman"/>
                <a:cs typeface="Times New Roman"/>
              </a:rPr>
              <a:t> </a:t>
            </a:r>
            <a:r>
              <a:rPr kumimoji="0" sz="2000" b="0" i="0" u="none" strike="noStrike" kern="0" cap="none" spc="0" normalizeH="0" baseline="0" noProof="0" dirty="0">
                <a:ln>
                  <a:noFill/>
                </a:ln>
                <a:solidFill>
                  <a:srgbClr val="595959"/>
                </a:solidFill>
                <a:effectLst/>
                <a:uLnTx/>
                <a:uFillTx/>
                <a:latin typeface="Times New Roman"/>
                <a:cs typeface="Times New Roman"/>
              </a:rPr>
              <a:t>DNA</a:t>
            </a:r>
            <a:r>
              <a:rPr kumimoji="0" sz="2000" b="0" i="0" u="none" strike="noStrike" kern="0" cap="none" spc="100" normalizeH="0" baseline="0" noProof="0" dirty="0">
                <a:ln>
                  <a:noFill/>
                </a:ln>
                <a:solidFill>
                  <a:srgbClr val="595959"/>
                </a:solidFill>
                <a:effectLst/>
                <a:uLnTx/>
                <a:uFillTx/>
                <a:latin typeface="Times New Roman"/>
                <a:cs typeface="Times New Roman"/>
              </a:rPr>
              <a:t> </a:t>
            </a:r>
            <a:r>
              <a:rPr kumimoji="0" sz="2000" b="0" i="0" u="none" strike="noStrike" kern="0" cap="none" spc="0" normalizeH="0" baseline="0" noProof="0" dirty="0">
                <a:ln>
                  <a:noFill/>
                </a:ln>
                <a:solidFill>
                  <a:srgbClr val="595959"/>
                </a:solidFill>
                <a:effectLst/>
                <a:uLnTx/>
                <a:uFillTx/>
                <a:latin typeface="Times New Roman"/>
                <a:cs typeface="Times New Roman"/>
              </a:rPr>
              <a:t>extraction,</a:t>
            </a:r>
            <a:r>
              <a:rPr kumimoji="0" sz="2000" b="0" i="0" u="none" strike="noStrike" kern="0" cap="none" spc="-175" normalizeH="0" baseline="0" noProof="0" dirty="0">
                <a:ln>
                  <a:noFill/>
                </a:ln>
                <a:solidFill>
                  <a:srgbClr val="595959"/>
                </a:solidFill>
                <a:effectLst/>
                <a:uLnTx/>
                <a:uFillTx/>
                <a:latin typeface="Times New Roman"/>
                <a:cs typeface="Times New Roman"/>
              </a:rPr>
              <a:t> </a:t>
            </a:r>
            <a:r>
              <a:rPr kumimoji="0" sz="2000" b="0" i="0" u="none" strike="noStrike" kern="0" cap="none" spc="0" normalizeH="0" baseline="0" noProof="0" dirty="0">
                <a:ln>
                  <a:noFill/>
                </a:ln>
                <a:solidFill>
                  <a:srgbClr val="595959"/>
                </a:solidFill>
                <a:effectLst/>
                <a:uLnTx/>
                <a:uFillTx/>
                <a:latin typeface="Times New Roman"/>
                <a:cs typeface="Times New Roman"/>
              </a:rPr>
              <a:t>the</a:t>
            </a:r>
            <a:r>
              <a:rPr kumimoji="0" sz="2000" b="0" i="0" u="none" strike="noStrike" kern="0" cap="none" spc="-55" normalizeH="0" baseline="0" noProof="0" dirty="0">
                <a:ln>
                  <a:noFill/>
                </a:ln>
                <a:solidFill>
                  <a:srgbClr val="595959"/>
                </a:solidFill>
                <a:effectLst/>
                <a:uLnTx/>
                <a:uFillTx/>
                <a:latin typeface="Times New Roman"/>
                <a:cs typeface="Times New Roman"/>
              </a:rPr>
              <a:t> </a:t>
            </a:r>
            <a:r>
              <a:rPr kumimoji="0" sz="2000" b="0" i="0" u="none" strike="noStrike" kern="0" cap="none" spc="0" normalizeH="0" baseline="0" noProof="0" dirty="0">
                <a:ln>
                  <a:noFill/>
                </a:ln>
                <a:solidFill>
                  <a:srgbClr val="595959"/>
                </a:solidFill>
                <a:effectLst/>
                <a:uLnTx/>
                <a:uFillTx/>
                <a:latin typeface="Times New Roman"/>
                <a:cs typeface="Times New Roman"/>
              </a:rPr>
              <a:t>scientist</a:t>
            </a:r>
            <a:r>
              <a:rPr kumimoji="0" sz="2000" b="0" i="0" u="none" strike="noStrike" kern="0" cap="none" spc="-135" normalizeH="0" baseline="0" noProof="0" dirty="0">
                <a:ln>
                  <a:noFill/>
                </a:ln>
                <a:solidFill>
                  <a:srgbClr val="595959"/>
                </a:solidFill>
                <a:effectLst/>
                <a:uLnTx/>
                <a:uFillTx/>
                <a:latin typeface="Times New Roman"/>
                <a:cs typeface="Times New Roman"/>
              </a:rPr>
              <a:t> </a:t>
            </a:r>
            <a:r>
              <a:rPr kumimoji="0" sz="2000" b="0" i="0" u="none" strike="noStrike" kern="0" cap="none" spc="0" normalizeH="0" baseline="0" noProof="0" dirty="0">
                <a:ln>
                  <a:noFill/>
                </a:ln>
                <a:solidFill>
                  <a:srgbClr val="595959"/>
                </a:solidFill>
                <a:effectLst/>
                <a:uLnTx/>
                <a:uFillTx/>
                <a:latin typeface="Times New Roman"/>
                <a:cs typeface="Times New Roman"/>
              </a:rPr>
              <a:t>want</a:t>
            </a:r>
            <a:r>
              <a:rPr kumimoji="0" sz="2000" b="0" i="0" u="none" strike="noStrike" kern="0" cap="none" spc="-20" normalizeH="0" baseline="0" noProof="0" dirty="0">
                <a:ln>
                  <a:noFill/>
                </a:ln>
                <a:solidFill>
                  <a:srgbClr val="595959"/>
                </a:solidFill>
                <a:effectLst/>
                <a:uLnTx/>
                <a:uFillTx/>
                <a:latin typeface="Times New Roman"/>
                <a:cs typeface="Times New Roman"/>
              </a:rPr>
              <a:t> </a:t>
            </a:r>
            <a:r>
              <a:rPr kumimoji="0" sz="2000" b="0" i="0" u="none" strike="noStrike" kern="0" cap="none" spc="0" normalizeH="0" baseline="0" noProof="0" dirty="0">
                <a:ln>
                  <a:noFill/>
                </a:ln>
                <a:solidFill>
                  <a:srgbClr val="595959"/>
                </a:solidFill>
                <a:effectLst/>
                <a:uLnTx/>
                <a:uFillTx/>
                <a:latin typeface="Times New Roman"/>
                <a:cs typeface="Times New Roman"/>
              </a:rPr>
              <a:t>to</a:t>
            </a:r>
            <a:r>
              <a:rPr kumimoji="0" sz="2000" b="0" i="0" u="none" strike="noStrike" kern="0" cap="none" spc="-65" normalizeH="0" baseline="0" noProof="0" dirty="0">
                <a:ln>
                  <a:noFill/>
                </a:ln>
                <a:solidFill>
                  <a:srgbClr val="595959"/>
                </a:solidFill>
                <a:effectLst/>
                <a:uLnTx/>
                <a:uFillTx/>
                <a:latin typeface="Times New Roman"/>
                <a:cs typeface="Times New Roman"/>
              </a:rPr>
              <a:t> </a:t>
            </a:r>
            <a:r>
              <a:rPr kumimoji="0" sz="2000" b="0" i="0" u="none" strike="noStrike" kern="0" cap="none" spc="0" normalizeH="0" baseline="0" noProof="0" dirty="0">
                <a:ln>
                  <a:noFill/>
                </a:ln>
                <a:solidFill>
                  <a:srgbClr val="595959"/>
                </a:solidFill>
                <a:effectLst/>
                <a:uLnTx/>
                <a:uFillTx/>
                <a:latin typeface="Times New Roman"/>
                <a:cs typeface="Times New Roman"/>
              </a:rPr>
              <a:t>study</a:t>
            </a:r>
            <a:r>
              <a:rPr kumimoji="0" sz="2000" b="0" i="0" u="none" strike="noStrike" kern="0" cap="none" spc="40" normalizeH="0" baseline="0" noProof="0" dirty="0">
                <a:ln>
                  <a:noFill/>
                </a:ln>
                <a:solidFill>
                  <a:srgbClr val="595959"/>
                </a:solidFill>
                <a:effectLst/>
                <a:uLnTx/>
                <a:uFillTx/>
                <a:latin typeface="Times New Roman"/>
                <a:cs typeface="Times New Roman"/>
              </a:rPr>
              <a:t> </a:t>
            </a:r>
            <a:r>
              <a:rPr kumimoji="0" sz="2000" b="0" i="0" u="none" strike="noStrike" kern="0" cap="none" spc="0" normalizeH="0" baseline="0" noProof="0" dirty="0">
                <a:ln>
                  <a:noFill/>
                </a:ln>
                <a:solidFill>
                  <a:srgbClr val="595959"/>
                </a:solidFill>
                <a:effectLst/>
                <a:uLnTx/>
                <a:uFillTx/>
                <a:latin typeface="Times New Roman"/>
                <a:cs typeface="Times New Roman"/>
              </a:rPr>
              <a:t>a</a:t>
            </a:r>
            <a:r>
              <a:rPr kumimoji="0" sz="2000" b="0" i="0" u="none" strike="noStrike" kern="0" cap="none" spc="-55" normalizeH="0" baseline="0" noProof="0" dirty="0">
                <a:ln>
                  <a:noFill/>
                </a:ln>
                <a:solidFill>
                  <a:srgbClr val="595959"/>
                </a:solidFill>
                <a:effectLst/>
                <a:uLnTx/>
                <a:uFillTx/>
                <a:latin typeface="Times New Roman"/>
                <a:cs typeface="Times New Roman"/>
              </a:rPr>
              <a:t> </a:t>
            </a:r>
            <a:r>
              <a:rPr kumimoji="0" sz="2000" b="0" i="0" u="none" strike="noStrike" kern="0" cap="none" spc="0" normalizeH="0" baseline="0" noProof="0" dirty="0">
                <a:ln>
                  <a:noFill/>
                </a:ln>
                <a:solidFill>
                  <a:srgbClr val="595959"/>
                </a:solidFill>
                <a:effectLst/>
                <a:uLnTx/>
                <a:uFillTx/>
                <a:latin typeface="Times New Roman"/>
                <a:cs typeface="Times New Roman"/>
              </a:rPr>
              <a:t>specific</a:t>
            </a:r>
            <a:r>
              <a:rPr kumimoji="0" sz="2000" b="0" i="0" u="none" strike="noStrike" kern="0" cap="none" spc="-165" normalizeH="0" baseline="0" noProof="0" dirty="0">
                <a:ln>
                  <a:noFill/>
                </a:ln>
                <a:solidFill>
                  <a:srgbClr val="595959"/>
                </a:solidFill>
                <a:effectLst/>
                <a:uLnTx/>
                <a:uFillTx/>
                <a:latin typeface="Times New Roman"/>
                <a:cs typeface="Times New Roman"/>
              </a:rPr>
              <a:t> </a:t>
            </a:r>
            <a:r>
              <a:rPr kumimoji="0" sz="2000" b="1" i="0" u="sng" strike="noStrike" kern="0" cap="none" spc="0" normalizeH="0" baseline="0" noProof="0" dirty="0">
                <a:ln>
                  <a:noFill/>
                </a:ln>
                <a:solidFill>
                  <a:srgbClr val="595959"/>
                </a:solidFill>
                <a:effectLst/>
                <a:uLnTx/>
                <a:uFill>
                  <a:solidFill>
                    <a:srgbClr val="595959"/>
                  </a:solidFill>
                </a:uFill>
                <a:latin typeface="Times New Roman"/>
                <a:cs typeface="Times New Roman"/>
              </a:rPr>
              <a:t>part</a:t>
            </a:r>
            <a:r>
              <a:rPr kumimoji="0" sz="2000" b="1" i="0" u="sng" strike="noStrike" kern="0" cap="none" spc="75" normalizeH="0" baseline="0" noProof="0" dirty="0">
                <a:ln>
                  <a:noFill/>
                </a:ln>
                <a:solidFill>
                  <a:srgbClr val="595959"/>
                </a:solidFill>
                <a:effectLst/>
                <a:uLnTx/>
                <a:uFill>
                  <a:solidFill>
                    <a:srgbClr val="595959"/>
                  </a:solidFill>
                </a:uFill>
                <a:latin typeface="Times New Roman"/>
                <a:cs typeface="Times New Roman"/>
              </a:rPr>
              <a:t> </a:t>
            </a:r>
            <a:r>
              <a:rPr kumimoji="0" sz="2000" b="1" i="0" u="sng" strike="noStrike" kern="0" cap="none" spc="0" normalizeH="0" baseline="0" noProof="0" dirty="0">
                <a:ln>
                  <a:noFill/>
                </a:ln>
                <a:solidFill>
                  <a:srgbClr val="595959"/>
                </a:solidFill>
                <a:effectLst/>
                <a:uLnTx/>
                <a:uFill>
                  <a:solidFill>
                    <a:srgbClr val="595959"/>
                  </a:solidFill>
                </a:uFill>
                <a:latin typeface="Times New Roman"/>
                <a:cs typeface="Times New Roman"/>
              </a:rPr>
              <a:t>of</a:t>
            </a:r>
            <a:r>
              <a:rPr kumimoji="0" sz="2000" b="1" i="0" u="sng" strike="noStrike" kern="0" cap="none" spc="75" normalizeH="0" baseline="0" noProof="0" dirty="0">
                <a:ln>
                  <a:noFill/>
                </a:ln>
                <a:solidFill>
                  <a:srgbClr val="595959"/>
                </a:solidFill>
                <a:effectLst/>
                <a:uLnTx/>
                <a:uFill>
                  <a:solidFill>
                    <a:srgbClr val="595959"/>
                  </a:solidFill>
                </a:uFill>
                <a:latin typeface="Times New Roman"/>
                <a:cs typeface="Times New Roman"/>
              </a:rPr>
              <a:t> </a:t>
            </a:r>
            <a:r>
              <a:rPr kumimoji="0" sz="2000" b="1" i="0" u="sng" strike="noStrike" kern="0" cap="none" spc="0" normalizeH="0" baseline="0" noProof="0" dirty="0">
                <a:ln>
                  <a:noFill/>
                </a:ln>
                <a:solidFill>
                  <a:srgbClr val="595959"/>
                </a:solidFill>
                <a:effectLst/>
                <a:uLnTx/>
                <a:uFill>
                  <a:solidFill>
                    <a:srgbClr val="595959"/>
                  </a:solidFill>
                </a:uFill>
                <a:latin typeface="Times New Roman"/>
                <a:cs typeface="Times New Roman"/>
              </a:rPr>
              <a:t>a</a:t>
            </a:r>
            <a:r>
              <a:rPr kumimoji="0" sz="2000" b="1" i="0" u="sng" strike="noStrike" kern="0" cap="none" spc="40" normalizeH="0" baseline="0" noProof="0" dirty="0">
                <a:ln>
                  <a:noFill/>
                </a:ln>
                <a:solidFill>
                  <a:srgbClr val="595959"/>
                </a:solidFill>
                <a:effectLst/>
                <a:uLnTx/>
                <a:uFill>
                  <a:solidFill>
                    <a:srgbClr val="595959"/>
                  </a:solidFill>
                </a:uFill>
                <a:latin typeface="Times New Roman"/>
                <a:cs typeface="Times New Roman"/>
              </a:rPr>
              <a:t> </a:t>
            </a:r>
            <a:r>
              <a:rPr kumimoji="0" sz="2000" b="1" i="0" u="sng" strike="noStrike" kern="0" cap="none" spc="0" normalizeH="0" baseline="0" noProof="0" dirty="0">
                <a:ln>
                  <a:noFill/>
                </a:ln>
                <a:solidFill>
                  <a:srgbClr val="595959"/>
                </a:solidFill>
                <a:effectLst/>
                <a:uLnTx/>
                <a:uFill>
                  <a:solidFill>
                    <a:srgbClr val="595959"/>
                  </a:solidFill>
                </a:uFill>
                <a:latin typeface="Times New Roman"/>
                <a:cs typeface="Times New Roman"/>
              </a:rPr>
              <a:t>gene</a:t>
            </a:r>
            <a:r>
              <a:rPr kumimoji="0" sz="2000" b="1" i="0" u="sng" strike="noStrike" kern="0" cap="none" spc="50" normalizeH="0" baseline="0" noProof="0" dirty="0">
                <a:ln>
                  <a:noFill/>
                </a:ln>
                <a:solidFill>
                  <a:srgbClr val="595959"/>
                </a:solidFill>
                <a:effectLst/>
                <a:uLnTx/>
                <a:uFill>
                  <a:solidFill>
                    <a:srgbClr val="595959"/>
                  </a:solidFill>
                </a:uFill>
                <a:latin typeface="Times New Roman"/>
                <a:cs typeface="Times New Roman"/>
              </a:rPr>
              <a:t> </a:t>
            </a:r>
            <a:r>
              <a:rPr kumimoji="0" sz="2000" b="0" i="0" u="none" strike="noStrike" kern="0" cap="none" spc="0" normalizeH="0" baseline="0" noProof="0" dirty="0">
                <a:ln>
                  <a:noFill/>
                </a:ln>
                <a:solidFill>
                  <a:srgbClr val="595959"/>
                </a:solidFill>
                <a:effectLst/>
                <a:uLnTx/>
                <a:uFillTx/>
                <a:latin typeface="Times New Roman"/>
                <a:cs typeface="Times New Roman"/>
              </a:rPr>
              <a:t>to</a:t>
            </a:r>
            <a:r>
              <a:rPr kumimoji="0" sz="2000" b="0" i="0" u="none" strike="noStrike" kern="0" cap="none" spc="-65" normalizeH="0" baseline="0" noProof="0" dirty="0">
                <a:ln>
                  <a:noFill/>
                </a:ln>
                <a:solidFill>
                  <a:srgbClr val="595959"/>
                </a:solidFill>
                <a:effectLst/>
                <a:uLnTx/>
                <a:uFillTx/>
                <a:latin typeface="Times New Roman"/>
                <a:cs typeface="Times New Roman"/>
              </a:rPr>
              <a:t> </a:t>
            </a:r>
            <a:r>
              <a:rPr kumimoji="0" sz="2000" b="0" i="0" u="none" strike="noStrike" kern="0" cap="none" spc="0" normalizeH="0" baseline="0" noProof="0" dirty="0">
                <a:ln>
                  <a:noFill/>
                </a:ln>
                <a:solidFill>
                  <a:srgbClr val="595959"/>
                </a:solidFill>
                <a:effectLst/>
                <a:uLnTx/>
                <a:uFillTx/>
                <a:latin typeface="Times New Roman"/>
                <a:cs typeface="Times New Roman"/>
              </a:rPr>
              <a:t>do</a:t>
            </a:r>
            <a:r>
              <a:rPr kumimoji="0" sz="2000" b="0" i="0" u="none" strike="noStrike" kern="0" cap="none" spc="45" normalizeH="0" baseline="0" noProof="0" dirty="0">
                <a:ln>
                  <a:noFill/>
                </a:ln>
                <a:solidFill>
                  <a:srgbClr val="595959"/>
                </a:solidFill>
                <a:effectLst/>
                <a:uLnTx/>
                <a:uFillTx/>
                <a:latin typeface="Times New Roman"/>
                <a:cs typeface="Times New Roman"/>
              </a:rPr>
              <a:t> </a:t>
            </a:r>
            <a:r>
              <a:rPr kumimoji="0" sz="2000" b="0" i="0" u="none" strike="noStrike" kern="0" cap="none" spc="-10" normalizeH="0" baseline="0" noProof="0" dirty="0">
                <a:ln>
                  <a:noFill/>
                </a:ln>
                <a:solidFill>
                  <a:srgbClr val="595959"/>
                </a:solidFill>
                <a:effectLst/>
                <a:uLnTx/>
                <a:uFillTx/>
                <a:latin typeface="Times New Roman"/>
                <a:cs typeface="Times New Roman"/>
              </a:rPr>
              <a:t>sequencing.</a:t>
            </a:r>
            <a:endParaRPr kumimoji="0" sz="2000" b="0" i="0" u="none" strike="noStrike" kern="0" cap="none" spc="0" normalizeH="0" baseline="0" noProof="0">
              <a:ln>
                <a:noFill/>
              </a:ln>
              <a:solidFill>
                <a:sysClr val="windowText" lastClr="000000"/>
              </a:solidFill>
              <a:effectLst/>
              <a:uLnTx/>
              <a:uFillTx/>
              <a:latin typeface="Times New Roman"/>
              <a:cs typeface="Times New Roman"/>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sz="2200" b="0" i="0" u="none" strike="noStrike" kern="0" cap="none" spc="0" normalizeH="0" baseline="0" noProof="0">
              <a:ln>
                <a:noFill/>
              </a:ln>
              <a:solidFill>
                <a:sysClr val="windowText" lastClr="000000"/>
              </a:solidFill>
              <a:effectLst/>
              <a:uLnTx/>
              <a:uFillTx/>
              <a:latin typeface="Times New Roman"/>
              <a:cs typeface="Times New Roman"/>
            </a:endParaRPr>
          </a:p>
          <a:p>
            <a:pPr marL="241300" marR="0" lvl="0" indent="-228600" defTabSz="914400" eaLnBrk="1" fontAlgn="auto" latinLnBrk="0" hangingPunct="1">
              <a:lnSpc>
                <a:spcPct val="100000"/>
              </a:lnSpc>
              <a:spcBef>
                <a:spcPts val="1770"/>
              </a:spcBef>
              <a:spcAft>
                <a:spcPts val="0"/>
              </a:spcAft>
              <a:buClr>
                <a:srgbClr val="961BE9"/>
              </a:buClr>
              <a:buSzTx/>
              <a:buFont typeface="Arial"/>
              <a:buChar char="•"/>
              <a:tabLst>
                <a:tab pos="241300" algn="l"/>
              </a:tabLst>
              <a:defRPr/>
            </a:pPr>
            <a:r>
              <a:rPr kumimoji="0" sz="2400" b="0" i="0" u="none" strike="noStrike" kern="0" cap="none" spc="0" normalizeH="0" baseline="0" noProof="0" dirty="0">
                <a:ln>
                  <a:noFill/>
                </a:ln>
                <a:solidFill>
                  <a:srgbClr val="7030A0"/>
                </a:solidFill>
                <a:effectLst/>
                <a:uLnTx/>
                <a:uFillTx/>
                <a:latin typeface="Times New Roman"/>
                <a:cs typeface="Times New Roman"/>
              </a:rPr>
              <a:t>How</a:t>
            </a:r>
            <a:r>
              <a:rPr kumimoji="0" sz="2400" b="0" i="0" u="none" strike="noStrike" kern="0" cap="none" spc="90" normalizeH="0" baseline="0" noProof="0" dirty="0">
                <a:ln>
                  <a:noFill/>
                </a:ln>
                <a:solidFill>
                  <a:srgbClr val="7030A0"/>
                </a:solidFill>
                <a:effectLst/>
                <a:uLnTx/>
                <a:uFillTx/>
                <a:latin typeface="Times New Roman"/>
                <a:cs typeface="Times New Roman"/>
              </a:rPr>
              <a:t> </a:t>
            </a:r>
            <a:r>
              <a:rPr kumimoji="0" sz="2400" b="0" i="0" u="none" strike="noStrike" kern="0" cap="none" spc="0" normalizeH="0" baseline="0" noProof="0" dirty="0">
                <a:ln>
                  <a:noFill/>
                </a:ln>
                <a:solidFill>
                  <a:srgbClr val="7030A0"/>
                </a:solidFill>
                <a:effectLst/>
                <a:uLnTx/>
                <a:uFillTx/>
                <a:latin typeface="Times New Roman"/>
                <a:cs typeface="Times New Roman"/>
              </a:rPr>
              <a:t>scientist</a:t>
            </a:r>
            <a:r>
              <a:rPr kumimoji="0" sz="2400" b="0" i="0" u="none" strike="noStrike" kern="0" cap="none" spc="-150" normalizeH="0" baseline="0" noProof="0" dirty="0">
                <a:ln>
                  <a:noFill/>
                </a:ln>
                <a:solidFill>
                  <a:srgbClr val="7030A0"/>
                </a:solidFill>
                <a:effectLst/>
                <a:uLnTx/>
                <a:uFillTx/>
                <a:latin typeface="Times New Roman"/>
                <a:cs typeface="Times New Roman"/>
              </a:rPr>
              <a:t> </a:t>
            </a:r>
            <a:r>
              <a:rPr kumimoji="0" sz="2400" b="0" i="0" u="none" strike="noStrike" kern="0" cap="none" spc="0" normalizeH="0" baseline="0" noProof="0" dirty="0">
                <a:ln>
                  <a:noFill/>
                </a:ln>
                <a:solidFill>
                  <a:srgbClr val="7030A0"/>
                </a:solidFill>
                <a:effectLst/>
                <a:uLnTx/>
                <a:uFillTx/>
                <a:latin typeface="Times New Roman"/>
                <a:cs typeface="Times New Roman"/>
              </a:rPr>
              <a:t>solve</a:t>
            </a:r>
            <a:r>
              <a:rPr kumimoji="0" sz="2400" b="0" i="0" u="none" strike="noStrike" kern="0" cap="none" spc="60" normalizeH="0" baseline="0" noProof="0" dirty="0">
                <a:ln>
                  <a:noFill/>
                </a:ln>
                <a:solidFill>
                  <a:srgbClr val="7030A0"/>
                </a:solidFill>
                <a:effectLst/>
                <a:uLnTx/>
                <a:uFillTx/>
                <a:latin typeface="Times New Roman"/>
                <a:cs typeface="Times New Roman"/>
              </a:rPr>
              <a:t> </a:t>
            </a:r>
            <a:r>
              <a:rPr kumimoji="0" sz="2400" b="0" i="0" u="none" strike="noStrike" kern="0" cap="none" spc="0" normalizeH="0" baseline="0" noProof="0" dirty="0">
                <a:ln>
                  <a:noFill/>
                </a:ln>
                <a:solidFill>
                  <a:srgbClr val="7030A0"/>
                </a:solidFill>
                <a:effectLst/>
                <a:uLnTx/>
                <a:uFillTx/>
                <a:latin typeface="Times New Roman"/>
                <a:cs typeface="Times New Roman"/>
              </a:rPr>
              <a:t>these</a:t>
            </a:r>
            <a:r>
              <a:rPr kumimoji="0" sz="2400" b="0" i="0" u="none" strike="noStrike" kern="0" cap="none" spc="-40" normalizeH="0" baseline="0" noProof="0" dirty="0">
                <a:ln>
                  <a:noFill/>
                </a:ln>
                <a:solidFill>
                  <a:srgbClr val="7030A0"/>
                </a:solidFill>
                <a:effectLst/>
                <a:uLnTx/>
                <a:uFillTx/>
                <a:latin typeface="Times New Roman"/>
                <a:cs typeface="Times New Roman"/>
              </a:rPr>
              <a:t> </a:t>
            </a:r>
            <a:r>
              <a:rPr kumimoji="0" sz="2400" b="0" i="0" u="none" strike="noStrike" kern="0" cap="none" spc="0" normalizeH="0" baseline="0" noProof="0" dirty="0">
                <a:ln>
                  <a:noFill/>
                </a:ln>
                <a:solidFill>
                  <a:srgbClr val="7030A0"/>
                </a:solidFill>
                <a:effectLst/>
                <a:uLnTx/>
                <a:uFillTx/>
                <a:latin typeface="Times New Roman"/>
                <a:cs typeface="Times New Roman"/>
              </a:rPr>
              <a:t>problem</a:t>
            </a:r>
            <a:r>
              <a:rPr kumimoji="0" sz="2400" b="0" i="0" u="none" strike="noStrike" kern="0" cap="none" spc="-45" normalizeH="0" baseline="0" noProof="0" dirty="0">
                <a:ln>
                  <a:noFill/>
                </a:ln>
                <a:solidFill>
                  <a:srgbClr val="7030A0"/>
                </a:solidFill>
                <a:effectLst/>
                <a:uLnTx/>
                <a:uFillTx/>
                <a:latin typeface="Times New Roman"/>
                <a:cs typeface="Times New Roman"/>
              </a:rPr>
              <a:t> </a:t>
            </a:r>
            <a:r>
              <a:rPr kumimoji="0" sz="2400" b="0" i="0" u="none" strike="noStrike" kern="0" cap="none" spc="-50" normalizeH="0" baseline="0" noProof="0" dirty="0">
                <a:ln>
                  <a:noFill/>
                </a:ln>
                <a:solidFill>
                  <a:srgbClr val="7030A0"/>
                </a:solidFill>
                <a:effectLst/>
                <a:uLnTx/>
                <a:uFillTx/>
                <a:latin typeface="Times New Roman"/>
                <a:cs typeface="Times New Roman"/>
              </a:rPr>
              <a:t>?</a:t>
            </a:r>
            <a:endParaRPr kumimoji="0" sz="2400" b="0" i="0" u="none" strike="noStrike" kern="0" cap="none" spc="0" normalizeH="0" baseline="0" noProof="0">
              <a:ln>
                <a:noFill/>
              </a:ln>
              <a:solidFill>
                <a:sysClr val="windowText" lastClr="000000"/>
              </a:solidFill>
              <a:effectLst/>
              <a:uLnTx/>
              <a:uFillTx/>
              <a:latin typeface="Times New Roman"/>
              <a:cs typeface="Times New Roman"/>
            </a:endParaRPr>
          </a:p>
        </p:txBody>
      </p:sp>
      <p:sp>
        <p:nvSpPr>
          <p:cNvPr id="10" name="object 10"/>
          <p:cNvSpPr txBox="1">
            <a:spLocks noGrp="1"/>
          </p:cNvSpPr>
          <p:nvPr>
            <p:ph type="sldNum" sz="quarter" idx="7"/>
          </p:nvPr>
        </p:nvSpPr>
        <p:spPr>
          <a:prstGeom prst="rect">
            <a:avLst/>
          </a:prstGeom>
        </p:spPr>
        <p:txBody>
          <a:bodyPr vert="horz" wrap="square" lIns="0" tIns="1905" rIns="0" bIns="0" rtlCol="0">
            <a:spAutoFit/>
          </a:bodyPr>
          <a:lstStyle/>
          <a:p>
            <a:pPr marL="38100" marR="0" lvl="0" indent="0" defTabSz="914400" eaLnBrk="1" fontAlgn="auto" latinLnBrk="0" hangingPunct="1">
              <a:lnSpc>
                <a:spcPct val="100000"/>
              </a:lnSpc>
              <a:spcBef>
                <a:spcPts val="15"/>
              </a:spcBef>
              <a:spcAft>
                <a:spcPts val="0"/>
              </a:spcAft>
              <a:buClrTx/>
              <a:buSzTx/>
              <a:buFontTx/>
              <a:buNone/>
              <a:tabLst/>
              <a:defRPr/>
            </a:pPr>
            <a:fld id="{81D60167-4931-47E6-BA6A-407CBD079E47}" type="slidenum">
              <a:rPr kumimoji="0" sz="1200" b="0" i="0" u="none" strike="noStrike" kern="0" cap="none" spc="-25" normalizeH="0" baseline="0" noProof="0" dirty="0">
                <a:ln>
                  <a:noFill/>
                </a:ln>
                <a:solidFill>
                  <a:srgbClr val="595959"/>
                </a:solidFill>
                <a:effectLst/>
                <a:uLnTx/>
                <a:uFillTx/>
                <a:latin typeface="Arial"/>
                <a:cs typeface="Arial"/>
              </a:rPr>
              <a:pPr marL="38100" marR="0" lvl="0" indent="0" defTabSz="914400" eaLnBrk="1" fontAlgn="auto" latinLnBrk="0" hangingPunct="1">
                <a:lnSpc>
                  <a:spcPct val="100000"/>
                </a:lnSpc>
                <a:spcBef>
                  <a:spcPts val="15"/>
                </a:spcBef>
                <a:spcAft>
                  <a:spcPts val="0"/>
                </a:spcAft>
                <a:buClrTx/>
                <a:buSzTx/>
                <a:buFontTx/>
                <a:buNone/>
                <a:tabLst/>
                <a:defRPr/>
              </a:pPr>
              <a:t>59</a:t>
            </a:fld>
            <a:endParaRPr kumimoji="0" sz="1200" b="0" i="0" u="none" strike="noStrike" kern="0" cap="none" spc="-25" normalizeH="0" baseline="0" noProof="0" dirty="0">
              <a:ln>
                <a:noFill/>
              </a:ln>
              <a:solidFill>
                <a:srgbClr val="595959"/>
              </a:solidFill>
              <a:effectLst/>
              <a:uLnTx/>
              <a:uFillTx/>
              <a:latin typeface="Arial"/>
              <a:cs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FA1EAC-0F4C-82EC-3F0E-BC4939BEBBFE}"/>
              </a:ext>
            </a:extLst>
          </p:cNvPr>
          <p:cNvSpPr>
            <a:spLocks noGrp="1"/>
          </p:cNvSpPr>
          <p:nvPr>
            <p:ph type="title"/>
          </p:nvPr>
        </p:nvSpPr>
        <p:spPr/>
        <p:txBody>
          <a:bodyPr/>
          <a:lstStyle/>
          <a:p>
            <a:r>
              <a:rPr lang="en-US" u="sng" dirty="0"/>
              <a:t>Differences between DNA and RNA</a:t>
            </a:r>
          </a:p>
        </p:txBody>
      </p:sp>
      <p:pic>
        <p:nvPicPr>
          <p:cNvPr id="5122" name="Picture 2" descr="DNA vs. RNA – 5 Key Differences and Comparison | Technology Networks">
            <a:extLst>
              <a:ext uri="{FF2B5EF4-FFF2-40B4-BE49-F238E27FC236}">
                <a16:creationId xmlns:a16="http://schemas.microsoft.com/office/drawing/2014/main" id="{915F748C-D914-D3C6-2A5D-42ED001062B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171380" y="1317803"/>
            <a:ext cx="9849239" cy="55401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226709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419100" cy="6858000"/>
            <a:chOff x="0" y="0"/>
            <a:chExt cx="419100" cy="6858000"/>
          </a:xfrm>
        </p:grpSpPr>
        <p:pic>
          <p:nvPicPr>
            <p:cNvPr id="3" name="object 3"/>
            <p:cNvPicPr/>
            <p:nvPr/>
          </p:nvPicPr>
          <p:blipFill>
            <a:blip r:embed="rId2" cstate="print"/>
            <a:stretch>
              <a:fillRect/>
            </a:stretch>
          </p:blipFill>
          <p:spPr>
            <a:xfrm>
              <a:off x="0" y="0"/>
              <a:ext cx="419100" cy="3975100"/>
            </a:xfrm>
            <a:prstGeom prst="rect">
              <a:avLst/>
            </a:prstGeom>
          </p:spPr>
        </p:pic>
        <p:pic>
          <p:nvPicPr>
            <p:cNvPr id="4" name="object 4"/>
            <p:cNvPicPr/>
            <p:nvPr/>
          </p:nvPicPr>
          <p:blipFill>
            <a:blip r:embed="rId3" cstate="print"/>
            <a:stretch>
              <a:fillRect/>
            </a:stretch>
          </p:blipFill>
          <p:spPr>
            <a:xfrm>
              <a:off x="0" y="4000500"/>
              <a:ext cx="419100" cy="2857500"/>
            </a:xfrm>
            <a:prstGeom prst="rect">
              <a:avLst/>
            </a:prstGeom>
          </p:spPr>
        </p:pic>
      </p:grpSp>
      <p:sp>
        <p:nvSpPr>
          <p:cNvPr id="5" name="object 5"/>
          <p:cNvSpPr txBox="1"/>
          <p:nvPr/>
        </p:nvSpPr>
        <p:spPr>
          <a:xfrm>
            <a:off x="1159395" y="34759"/>
            <a:ext cx="6680200" cy="1168400"/>
          </a:xfrm>
          <a:prstGeom prst="rect">
            <a:avLst/>
          </a:prstGeom>
        </p:spPr>
        <p:txBody>
          <a:bodyPr vert="horz" wrap="square" lIns="0" tIns="227965" rIns="0" bIns="0" rtlCol="0">
            <a:spAutoFit/>
          </a:bodyPr>
          <a:lstStyle/>
          <a:p>
            <a:pPr marL="241300" marR="0" lvl="0" indent="-228600" defTabSz="914400" eaLnBrk="1" fontAlgn="auto" latinLnBrk="0" hangingPunct="1">
              <a:lnSpc>
                <a:spcPct val="100000"/>
              </a:lnSpc>
              <a:spcBef>
                <a:spcPts val="1795"/>
              </a:spcBef>
              <a:spcAft>
                <a:spcPts val="0"/>
              </a:spcAft>
              <a:buClr>
                <a:srgbClr val="961BE9"/>
              </a:buClr>
              <a:buSzTx/>
              <a:buFont typeface="Arial Unicode MS"/>
              <a:buChar char="■"/>
              <a:tabLst>
                <a:tab pos="241300" algn="l"/>
              </a:tabLst>
              <a:defRPr/>
            </a:pPr>
            <a:r>
              <a:rPr kumimoji="0" sz="2000" b="0" i="0" u="none" strike="noStrike" kern="0" cap="none" spc="0" normalizeH="0" baseline="0" noProof="0" dirty="0">
                <a:ln>
                  <a:noFill/>
                </a:ln>
                <a:solidFill>
                  <a:srgbClr val="595959"/>
                </a:solidFill>
                <a:effectLst/>
                <a:uLnTx/>
                <a:uFillTx/>
                <a:latin typeface="Times New Roman"/>
                <a:cs typeface="Times New Roman"/>
              </a:rPr>
              <a:t>The</a:t>
            </a:r>
            <a:r>
              <a:rPr kumimoji="0" sz="2000" b="0" i="0" u="none" strike="noStrike" kern="0" cap="none" spc="60" normalizeH="0" baseline="0" noProof="0" dirty="0">
                <a:ln>
                  <a:noFill/>
                </a:ln>
                <a:solidFill>
                  <a:srgbClr val="595959"/>
                </a:solidFill>
                <a:effectLst/>
                <a:uLnTx/>
                <a:uFillTx/>
                <a:latin typeface="Times New Roman"/>
                <a:cs typeface="Times New Roman"/>
              </a:rPr>
              <a:t> </a:t>
            </a:r>
            <a:r>
              <a:rPr kumimoji="0" sz="2000" b="0" i="0" u="none" strike="noStrike" kern="0" cap="none" spc="0" normalizeH="0" baseline="0" noProof="0" dirty="0">
                <a:ln>
                  <a:noFill/>
                </a:ln>
                <a:solidFill>
                  <a:srgbClr val="595959"/>
                </a:solidFill>
                <a:effectLst/>
                <a:uLnTx/>
                <a:uFillTx/>
                <a:latin typeface="Times New Roman"/>
                <a:cs typeface="Times New Roman"/>
              </a:rPr>
              <a:t>solution</a:t>
            </a:r>
            <a:r>
              <a:rPr kumimoji="0" sz="2000" b="0" i="0" u="none" strike="noStrike" kern="0" cap="none" spc="-170" normalizeH="0" baseline="0" noProof="0" dirty="0">
                <a:ln>
                  <a:noFill/>
                </a:ln>
                <a:solidFill>
                  <a:srgbClr val="595959"/>
                </a:solidFill>
                <a:effectLst/>
                <a:uLnTx/>
                <a:uFillTx/>
                <a:latin typeface="Times New Roman"/>
                <a:cs typeface="Times New Roman"/>
              </a:rPr>
              <a:t> </a:t>
            </a:r>
            <a:r>
              <a:rPr kumimoji="0" sz="2000" b="0" i="0" u="none" strike="noStrike" kern="0" cap="none" spc="0" normalizeH="0" baseline="0" noProof="0" dirty="0">
                <a:ln>
                  <a:noFill/>
                </a:ln>
                <a:solidFill>
                  <a:srgbClr val="595959"/>
                </a:solidFill>
                <a:effectLst/>
                <a:uLnTx/>
                <a:uFillTx/>
                <a:latin typeface="Times New Roman"/>
                <a:cs typeface="Times New Roman"/>
              </a:rPr>
              <a:t>is</a:t>
            </a:r>
            <a:r>
              <a:rPr kumimoji="0" sz="2000" b="0" i="0" u="none" strike="noStrike" kern="0" cap="none" spc="75" normalizeH="0" baseline="0" noProof="0" dirty="0">
                <a:ln>
                  <a:noFill/>
                </a:ln>
                <a:solidFill>
                  <a:srgbClr val="595959"/>
                </a:solidFill>
                <a:effectLst/>
                <a:uLnTx/>
                <a:uFillTx/>
                <a:latin typeface="Times New Roman"/>
                <a:cs typeface="Times New Roman"/>
              </a:rPr>
              <a:t> </a:t>
            </a:r>
            <a:r>
              <a:rPr kumimoji="0" sz="2000" b="0" i="0" u="none" strike="noStrike" kern="0" cap="none" spc="0" normalizeH="0" baseline="0" noProof="0" dirty="0">
                <a:ln>
                  <a:noFill/>
                </a:ln>
                <a:solidFill>
                  <a:srgbClr val="595959"/>
                </a:solidFill>
                <a:effectLst/>
                <a:uLnTx/>
                <a:uFillTx/>
                <a:latin typeface="Times New Roman"/>
                <a:cs typeface="Times New Roman"/>
              </a:rPr>
              <a:t>to</a:t>
            </a:r>
            <a:r>
              <a:rPr kumimoji="0" sz="2000" b="0" i="0" u="none" strike="noStrike" kern="0" cap="none" spc="-60" normalizeH="0" baseline="0" noProof="0" dirty="0">
                <a:ln>
                  <a:noFill/>
                </a:ln>
                <a:solidFill>
                  <a:srgbClr val="595959"/>
                </a:solidFill>
                <a:effectLst/>
                <a:uLnTx/>
                <a:uFillTx/>
                <a:latin typeface="Times New Roman"/>
                <a:cs typeface="Times New Roman"/>
              </a:rPr>
              <a:t> </a:t>
            </a:r>
            <a:r>
              <a:rPr kumimoji="0" sz="2000" b="0" i="0" u="none" strike="noStrike" kern="0" cap="none" spc="0" normalizeH="0" baseline="0" noProof="0" dirty="0">
                <a:ln>
                  <a:noFill/>
                </a:ln>
                <a:solidFill>
                  <a:srgbClr val="595959"/>
                </a:solidFill>
                <a:effectLst/>
                <a:uLnTx/>
                <a:uFillTx/>
                <a:latin typeface="Times New Roman"/>
                <a:cs typeface="Times New Roman"/>
              </a:rPr>
              <a:t>do</a:t>
            </a:r>
            <a:r>
              <a:rPr kumimoji="0" sz="2000" b="0" i="0" u="none" strike="noStrike" kern="0" cap="none" spc="50" normalizeH="0" baseline="0" noProof="0" dirty="0">
                <a:ln>
                  <a:noFill/>
                </a:ln>
                <a:solidFill>
                  <a:srgbClr val="595959"/>
                </a:solidFill>
                <a:effectLst/>
                <a:uLnTx/>
                <a:uFillTx/>
                <a:latin typeface="Times New Roman"/>
                <a:cs typeface="Times New Roman"/>
              </a:rPr>
              <a:t> </a:t>
            </a:r>
            <a:r>
              <a:rPr kumimoji="0" sz="2000" b="1" i="0" u="none" strike="noStrike" kern="0" cap="none" spc="0" normalizeH="0" baseline="0" noProof="0" dirty="0">
                <a:ln>
                  <a:noFill/>
                </a:ln>
                <a:solidFill>
                  <a:srgbClr val="961BE9"/>
                </a:solidFill>
                <a:effectLst/>
                <a:uLnTx/>
                <a:uFillTx/>
                <a:latin typeface="Times New Roman"/>
                <a:cs typeface="Times New Roman"/>
              </a:rPr>
              <a:t>amplification</a:t>
            </a:r>
            <a:r>
              <a:rPr kumimoji="0" sz="2000" b="1" i="0" u="none" strike="noStrike" kern="0" cap="none" spc="-185" normalizeH="0" baseline="0" noProof="0" dirty="0">
                <a:ln>
                  <a:noFill/>
                </a:ln>
                <a:solidFill>
                  <a:srgbClr val="961BE9"/>
                </a:solidFill>
                <a:effectLst/>
                <a:uLnTx/>
                <a:uFillTx/>
                <a:latin typeface="Times New Roman"/>
                <a:cs typeface="Times New Roman"/>
              </a:rPr>
              <a:t> </a:t>
            </a:r>
            <a:r>
              <a:rPr kumimoji="0" sz="2000" b="1" i="0" u="none" strike="noStrike" kern="0" cap="none" spc="0" normalizeH="0" baseline="0" noProof="0" dirty="0">
                <a:ln>
                  <a:noFill/>
                </a:ln>
                <a:solidFill>
                  <a:srgbClr val="961BE9"/>
                </a:solidFill>
                <a:effectLst/>
                <a:uLnTx/>
                <a:uFillTx/>
                <a:latin typeface="Times New Roman"/>
                <a:cs typeface="Times New Roman"/>
              </a:rPr>
              <a:t>of</a:t>
            </a:r>
            <a:r>
              <a:rPr kumimoji="0" sz="2000" b="1" i="0" u="none" strike="noStrike" kern="0" cap="none" spc="-25" normalizeH="0" baseline="0" noProof="0" dirty="0">
                <a:ln>
                  <a:noFill/>
                </a:ln>
                <a:solidFill>
                  <a:srgbClr val="961BE9"/>
                </a:solidFill>
                <a:effectLst/>
                <a:uLnTx/>
                <a:uFillTx/>
                <a:latin typeface="Times New Roman"/>
                <a:cs typeface="Times New Roman"/>
              </a:rPr>
              <a:t> </a:t>
            </a:r>
            <a:r>
              <a:rPr kumimoji="0" sz="3200" b="1" i="0" u="none" strike="noStrike" kern="0" cap="none" spc="0" normalizeH="0" baseline="0" noProof="0" dirty="0">
                <a:ln>
                  <a:noFill/>
                </a:ln>
                <a:solidFill>
                  <a:srgbClr val="961BE9"/>
                </a:solidFill>
                <a:effectLst/>
                <a:uLnTx/>
                <a:uFillTx/>
                <a:latin typeface="Times New Roman"/>
                <a:cs typeface="Times New Roman"/>
              </a:rPr>
              <a:t>parts</a:t>
            </a:r>
            <a:r>
              <a:rPr kumimoji="0" sz="3200" b="1" i="0" u="none" strike="noStrike" kern="0" cap="none" spc="25" normalizeH="0" baseline="0" noProof="0" dirty="0">
                <a:ln>
                  <a:noFill/>
                </a:ln>
                <a:solidFill>
                  <a:srgbClr val="961BE9"/>
                </a:solidFill>
                <a:effectLst/>
                <a:uLnTx/>
                <a:uFillTx/>
                <a:latin typeface="Times New Roman"/>
                <a:cs typeface="Times New Roman"/>
              </a:rPr>
              <a:t> </a:t>
            </a:r>
            <a:r>
              <a:rPr kumimoji="0" sz="3200" b="1" i="0" u="none" strike="noStrike" kern="0" cap="none" spc="0" normalizeH="0" baseline="0" noProof="0" dirty="0">
                <a:ln>
                  <a:noFill/>
                </a:ln>
                <a:solidFill>
                  <a:srgbClr val="961BE9"/>
                </a:solidFill>
                <a:effectLst/>
                <a:uLnTx/>
                <a:uFillTx/>
                <a:latin typeface="Times New Roman"/>
                <a:cs typeface="Times New Roman"/>
              </a:rPr>
              <a:t>of</a:t>
            </a:r>
            <a:r>
              <a:rPr kumimoji="0" sz="3200" b="1" i="0" u="none" strike="noStrike" kern="0" cap="none" spc="120" normalizeH="0" baseline="0" noProof="0" dirty="0">
                <a:ln>
                  <a:noFill/>
                </a:ln>
                <a:solidFill>
                  <a:srgbClr val="961BE9"/>
                </a:solidFill>
                <a:effectLst/>
                <a:uLnTx/>
                <a:uFillTx/>
                <a:latin typeface="Times New Roman"/>
                <a:cs typeface="Times New Roman"/>
              </a:rPr>
              <a:t> </a:t>
            </a:r>
            <a:r>
              <a:rPr kumimoji="0" sz="3200" b="1" i="0" u="none" strike="noStrike" kern="0" cap="none" spc="-10" normalizeH="0" baseline="0" noProof="0" dirty="0">
                <a:ln>
                  <a:noFill/>
                </a:ln>
                <a:solidFill>
                  <a:srgbClr val="961BE9"/>
                </a:solidFill>
                <a:effectLst/>
                <a:uLnTx/>
                <a:uFillTx/>
                <a:latin typeface="Times New Roman"/>
                <a:cs typeface="Times New Roman"/>
              </a:rPr>
              <a:t>DNA</a:t>
            </a:r>
            <a:r>
              <a:rPr kumimoji="0" sz="2000" b="0" i="0" u="none" strike="noStrike" kern="0" cap="none" spc="-10" normalizeH="0" baseline="0" noProof="0" dirty="0">
                <a:ln>
                  <a:noFill/>
                </a:ln>
                <a:solidFill>
                  <a:srgbClr val="595959"/>
                </a:solidFill>
                <a:effectLst/>
                <a:uLnTx/>
                <a:uFillTx/>
                <a:latin typeface="Times New Roman"/>
                <a:cs typeface="Times New Roman"/>
              </a:rPr>
              <a:t>!!</a:t>
            </a:r>
            <a:endParaRPr kumimoji="0" sz="2000" b="0" i="0" u="none" strike="noStrike" kern="0" cap="none" spc="0" normalizeH="0" baseline="0" noProof="0">
              <a:ln>
                <a:noFill/>
              </a:ln>
              <a:solidFill>
                <a:sysClr val="windowText" lastClr="000000"/>
              </a:solidFill>
              <a:effectLst/>
              <a:uLnTx/>
              <a:uFillTx/>
              <a:latin typeface="Times New Roman"/>
              <a:cs typeface="Times New Roman"/>
            </a:endParaRPr>
          </a:p>
          <a:p>
            <a:pPr marL="241300" marR="0" lvl="0" indent="-228600" defTabSz="914400" eaLnBrk="1" fontAlgn="auto" latinLnBrk="0" hangingPunct="1">
              <a:lnSpc>
                <a:spcPct val="100000"/>
              </a:lnSpc>
              <a:spcBef>
                <a:spcPts val="1060"/>
              </a:spcBef>
              <a:spcAft>
                <a:spcPts val="0"/>
              </a:spcAft>
              <a:buClr>
                <a:srgbClr val="961BE9"/>
              </a:buClr>
              <a:buSzTx/>
              <a:buFont typeface="Arial Unicode MS"/>
              <a:buChar char="■"/>
              <a:tabLst>
                <a:tab pos="241300" algn="l"/>
              </a:tabLst>
              <a:defRPr/>
            </a:pPr>
            <a:r>
              <a:rPr kumimoji="0" sz="2000" b="0" i="0" u="sng" strike="noStrike" kern="0" cap="none" spc="0" normalizeH="0" baseline="0" noProof="0" dirty="0">
                <a:ln>
                  <a:noFill/>
                </a:ln>
                <a:solidFill>
                  <a:srgbClr val="595959"/>
                </a:solidFill>
                <a:effectLst/>
                <a:uLnTx/>
                <a:uFill>
                  <a:solidFill>
                    <a:srgbClr val="595959"/>
                  </a:solidFill>
                </a:uFill>
                <a:latin typeface="Times New Roman"/>
                <a:cs typeface="Times New Roman"/>
              </a:rPr>
              <a:t>Mainly</a:t>
            </a:r>
            <a:r>
              <a:rPr kumimoji="0" sz="2000" b="0" i="0" u="sng" strike="noStrike" kern="0" cap="none" spc="-50" normalizeH="0" baseline="0" noProof="0" dirty="0">
                <a:ln>
                  <a:noFill/>
                </a:ln>
                <a:solidFill>
                  <a:srgbClr val="595959"/>
                </a:solidFill>
                <a:effectLst/>
                <a:uLnTx/>
                <a:uFill>
                  <a:solidFill>
                    <a:srgbClr val="595959"/>
                  </a:solidFill>
                </a:uFill>
                <a:latin typeface="Times New Roman"/>
                <a:cs typeface="Times New Roman"/>
              </a:rPr>
              <a:t> </a:t>
            </a:r>
            <a:r>
              <a:rPr kumimoji="0" sz="2000" b="0" i="0" u="sng" strike="noStrike" kern="0" cap="none" spc="0" normalizeH="0" baseline="0" noProof="0" dirty="0">
                <a:ln>
                  <a:noFill/>
                </a:ln>
                <a:solidFill>
                  <a:srgbClr val="595959"/>
                </a:solidFill>
                <a:effectLst/>
                <a:uLnTx/>
                <a:uFill>
                  <a:solidFill>
                    <a:srgbClr val="595959"/>
                  </a:solidFill>
                </a:uFill>
                <a:latin typeface="Times New Roman"/>
                <a:cs typeface="Times New Roman"/>
              </a:rPr>
              <a:t>there</a:t>
            </a:r>
            <a:r>
              <a:rPr kumimoji="0" sz="2000" b="0" i="0" u="sng" strike="noStrike" kern="0" cap="none" spc="-35" normalizeH="0" baseline="0" noProof="0" dirty="0">
                <a:ln>
                  <a:noFill/>
                </a:ln>
                <a:solidFill>
                  <a:srgbClr val="595959"/>
                </a:solidFill>
                <a:effectLst/>
                <a:uLnTx/>
                <a:uFill>
                  <a:solidFill>
                    <a:srgbClr val="595959"/>
                  </a:solidFill>
                </a:uFill>
                <a:latin typeface="Times New Roman"/>
                <a:cs typeface="Times New Roman"/>
              </a:rPr>
              <a:t> </a:t>
            </a:r>
            <a:r>
              <a:rPr kumimoji="0" sz="2000" b="0" i="0" u="sng" strike="noStrike" kern="0" cap="none" spc="0" normalizeH="0" baseline="0" noProof="0" dirty="0">
                <a:ln>
                  <a:noFill/>
                </a:ln>
                <a:solidFill>
                  <a:srgbClr val="595959"/>
                </a:solidFill>
                <a:effectLst/>
                <a:uLnTx/>
                <a:uFill>
                  <a:solidFill>
                    <a:srgbClr val="595959"/>
                  </a:solidFill>
                </a:uFill>
                <a:latin typeface="Times New Roman"/>
                <a:cs typeface="Times New Roman"/>
              </a:rPr>
              <a:t>are</a:t>
            </a:r>
            <a:r>
              <a:rPr kumimoji="0" sz="2000" b="0" i="0" u="sng" strike="noStrike" kern="0" cap="none" spc="-40" normalizeH="0" baseline="0" noProof="0" dirty="0">
                <a:ln>
                  <a:noFill/>
                </a:ln>
                <a:solidFill>
                  <a:srgbClr val="595959"/>
                </a:solidFill>
                <a:effectLst/>
                <a:uLnTx/>
                <a:uFill>
                  <a:solidFill>
                    <a:srgbClr val="595959"/>
                  </a:solidFill>
                </a:uFill>
                <a:latin typeface="Times New Roman"/>
                <a:cs typeface="Times New Roman"/>
              </a:rPr>
              <a:t> </a:t>
            </a:r>
            <a:r>
              <a:rPr kumimoji="0" sz="2000" b="0" i="0" u="sng" strike="noStrike" kern="0" cap="none" spc="0" normalizeH="0" baseline="0" noProof="0" dirty="0">
                <a:ln>
                  <a:noFill/>
                </a:ln>
                <a:solidFill>
                  <a:srgbClr val="595959"/>
                </a:solidFill>
                <a:effectLst/>
                <a:uLnTx/>
                <a:uFill>
                  <a:solidFill>
                    <a:srgbClr val="595959"/>
                  </a:solidFill>
                </a:uFill>
                <a:latin typeface="Times New Roman"/>
                <a:cs typeface="Times New Roman"/>
              </a:rPr>
              <a:t>two</a:t>
            </a:r>
            <a:r>
              <a:rPr kumimoji="0" sz="2000" b="0" i="0" u="sng" strike="noStrike" kern="0" cap="none" spc="70" normalizeH="0" baseline="0" noProof="0" dirty="0">
                <a:ln>
                  <a:noFill/>
                </a:ln>
                <a:solidFill>
                  <a:srgbClr val="595959"/>
                </a:solidFill>
                <a:effectLst/>
                <a:uLnTx/>
                <a:uFill>
                  <a:solidFill>
                    <a:srgbClr val="595959"/>
                  </a:solidFill>
                </a:uFill>
                <a:latin typeface="Times New Roman"/>
                <a:cs typeface="Times New Roman"/>
              </a:rPr>
              <a:t> </a:t>
            </a:r>
            <a:r>
              <a:rPr kumimoji="0" sz="2000" b="0" i="0" u="sng" strike="noStrike" kern="0" cap="none" spc="-10" normalizeH="0" baseline="0" noProof="0" dirty="0">
                <a:ln>
                  <a:noFill/>
                </a:ln>
                <a:solidFill>
                  <a:srgbClr val="595959"/>
                </a:solidFill>
                <a:effectLst/>
                <a:uLnTx/>
                <a:uFill>
                  <a:solidFill>
                    <a:srgbClr val="595959"/>
                  </a:solidFill>
                </a:uFill>
                <a:latin typeface="Times New Roman"/>
                <a:cs typeface="Times New Roman"/>
              </a:rPr>
              <a:t>methods:</a:t>
            </a:r>
            <a:endParaRPr kumimoji="0" sz="2000" b="0" i="0" u="none" strike="noStrike" kern="0" cap="none" spc="0" normalizeH="0" baseline="0" noProof="0">
              <a:ln>
                <a:noFill/>
              </a:ln>
              <a:solidFill>
                <a:sysClr val="windowText" lastClr="000000"/>
              </a:solidFill>
              <a:effectLst/>
              <a:uLnTx/>
              <a:uFillTx/>
              <a:latin typeface="Times New Roman"/>
              <a:cs typeface="Times New Roman"/>
            </a:endParaRPr>
          </a:p>
        </p:txBody>
      </p:sp>
      <p:sp>
        <p:nvSpPr>
          <p:cNvPr id="6" name="object 6"/>
          <p:cNvSpPr/>
          <p:nvPr/>
        </p:nvSpPr>
        <p:spPr>
          <a:xfrm>
            <a:off x="4730750" y="2190749"/>
            <a:ext cx="2347595" cy="405130"/>
          </a:xfrm>
          <a:custGeom>
            <a:avLst/>
            <a:gdLst/>
            <a:ahLst/>
            <a:cxnLst/>
            <a:rect l="l" t="t" r="r" b="b"/>
            <a:pathLst>
              <a:path w="2347595" h="405130">
                <a:moveTo>
                  <a:pt x="2347163" y="202374"/>
                </a:moveTo>
                <a:lnTo>
                  <a:pt x="1181100" y="202374"/>
                </a:lnTo>
                <a:lnTo>
                  <a:pt x="1181100" y="0"/>
                </a:lnTo>
                <a:lnTo>
                  <a:pt x="1178763" y="0"/>
                </a:lnTo>
                <a:lnTo>
                  <a:pt x="1168400" y="0"/>
                </a:lnTo>
                <a:lnTo>
                  <a:pt x="1166063" y="0"/>
                </a:lnTo>
                <a:lnTo>
                  <a:pt x="1166063" y="189674"/>
                </a:lnTo>
                <a:lnTo>
                  <a:pt x="5676" y="189674"/>
                </a:lnTo>
                <a:lnTo>
                  <a:pt x="0" y="195364"/>
                </a:lnTo>
                <a:lnTo>
                  <a:pt x="0" y="404761"/>
                </a:lnTo>
                <a:lnTo>
                  <a:pt x="12700" y="404761"/>
                </a:lnTo>
                <a:lnTo>
                  <a:pt x="12700" y="202374"/>
                </a:lnTo>
                <a:lnTo>
                  <a:pt x="1168400" y="202374"/>
                </a:lnTo>
                <a:lnTo>
                  <a:pt x="1168400" y="209397"/>
                </a:lnTo>
                <a:lnTo>
                  <a:pt x="1174076" y="215074"/>
                </a:lnTo>
                <a:lnTo>
                  <a:pt x="2334463" y="215074"/>
                </a:lnTo>
                <a:lnTo>
                  <a:pt x="2334463" y="404761"/>
                </a:lnTo>
                <a:lnTo>
                  <a:pt x="2347163" y="404761"/>
                </a:lnTo>
                <a:lnTo>
                  <a:pt x="2347163" y="202374"/>
                </a:lnTo>
                <a:close/>
              </a:path>
            </a:pathLst>
          </a:custGeom>
          <a:solidFill>
            <a:srgbClr val="58247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 name="object 7"/>
          <p:cNvSpPr txBox="1"/>
          <p:nvPr/>
        </p:nvSpPr>
        <p:spPr>
          <a:xfrm>
            <a:off x="4953000" y="1231900"/>
            <a:ext cx="1905000" cy="952500"/>
          </a:xfrm>
          <a:prstGeom prst="rect">
            <a:avLst/>
          </a:prstGeom>
          <a:solidFill>
            <a:srgbClr val="7030A0"/>
          </a:solidFill>
          <a:ln w="12700">
            <a:solidFill>
              <a:srgbClr val="FFFFFF"/>
            </a:solidFill>
          </a:ln>
        </p:spPr>
        <p:txBody>
          <a:bodyPr vert="horz" wrap="square" lIns="0" tIns="4445" rIns="0" bIns="0" rtlCol="0">
            <a:spAutoFit/>
          </a:bodyPr>
          <a:lstStyle/>
          <a:p>
            <a:pPr marL="226695" marR="234950" lvl="0" indent="0" algn="ctr" defTabSz="914400" eaLnBrk="1" fontAlgn="auto" latinLnBrk="0" hangingPunct="1">
              <a:lnSpc>
                <a:spcPts val="2400"/>
              </a:lnSpc>
              <a:spcBef>
                <a:spcPts val="35"/>
              </a:spcBef>
              <a:spcAft>
                <a:spcPts val="0"/>
              </a:spcAft>
              <a:buClrTx/>
              <a:buSzTx/>
              <a:buFontTx/>
              <a:buNone/>
              <a:tabLst/>
              <a:defRPr/>
            </a:pPr>
            <a:r>
              <a:rPr kumimoji="0" sz="2400" b="0" i="0" u="none" strike="noStrike" kern="0" cap="none" spc="-10" normalizeH="0" baseline="0" noProof="0" dirty="0">
                <a:ln>
                  <a:noFill/>
                </a:ln>
                <a:solidFill>
                  <a:srgbClr val="FFFFFF"/>
                </a:solidFill>
                <a:effectLst/>
                <a:uLnTx/>
                <a:uFillTx/>
                <a:latin typeface="Times New Roman"/>
                <a:cs typeface="Times New Roman"/>
              </a:rPr>
              <a:t>Amplifying </a:t>
            </a:r>
            <a:r>
              <a:rPr kumimoji="0" sz="2400" b="0" i="0" u="none" strike="noStrike" kern="0" cap="none" spc="0" normalizeH="0" baseline="0" noProof="0" dirty="0">
                <a:ln>
                  <a:noFill/>
                </a:ln>
                <a:solidFill>
                  <a:srgbClr val="FFFFFF"/>
                </a:solidFill>
                <a:effectLst/>
                <a:uLnTx/>
                <a:uFillTx/>
                <a:latin typeface="Times New Roman"/>
                <a:cs typeface="Times New Roman"/>
              </a:rPr>
              <a:t>segment</a:t>
            </a:r>
            <a:r>
              <a:rPr kumimoji="0" sz="2400" b="0" i="0" u="none" strike="noStrike" kern="0" cap="none" spc="-15" normalizeH="0" baseline="0" noProof="0" dirty="0">
                <a:ln>
                  <a:noFill/>
                </a:ln>
                <a:solidFill>
                  <a:srgbClr val="FFFFFF"/>
                </a:solidFill>
                <a:effectLst/>
                <a:uLnTx/>
                <a:uFillTx/>
                <a:latin typeface="Times New Roman"/>
                <a:cs typeface="Times New Roman"/>
              </a:rPr>
              <a:t> </a:t>
            </a:r>
            <a:r>
              <a:rPr kumimoji="0" sz="2400" b="0" i="0" u="none" strike="noStrike" kern="0" cap="none" spc="-25" normalizeH="0" baseline="0" noProof="0" dirty="0">
                <a:ln>
                  <a:noFill/>
                </a:ln>
                <a:solidFill>
                  <a:srgbClr val="FFFFFF"/>
                </a:solidFill>
                <a:effectLst/>
                <a:uLnTx/>
                <a:uFillTx/>
                <a:latin typeface="Times New Roman"/>
                <a:cs typeface="Times New Roman"/>
              </a:rPr>
              <a:t>of</a:t>
            </a:r>
            <a:endParaRPr kumimoji="0" sz="2400" b="0" i="0" u="none" strike="noStrike" kern="0" cap="none" spc="0" normalizeH="0" baseline="0" noProof="0">
              <a:ln>
                <a:noFill/>
              </a:ln>
              <a:solidFill>
                <a:sysClr val="windowText" lastClr="000000"/>
              </a:solidFill>
              <a:effectLst/>
              <a:uLnTx/>
              <a:uFillTx/>
              <a:latin typeface="Times New Roman"/>
              <a:cs typeface="Times New Roman"/>
            </a:endParaRPr>
          </a:p>
          <a:p>
            <a:pPr marL="0" marR="7620" lvl="0" indent="0" algn="ctr" defTabSz="914400" eaLnBrk="1" fontAlgn="auto" latinLnBrk="0" hangingPunct="1">
              <a:lnSpc>
                <a:spcPts val="2500"/>
              </a:lnSpc>
              <a:spcBef>
                <a:spcPts val="0"/>
              </a:spcBef>
              <a:spcAft>
                <a:spcPts val="0"/>
              </a:spcAft>
              <a:buClrTx/>
              <a:buSzTx/>
              <a:buFontTx/>
              <a:buNone/>
              <a:tabLst/>
              <a:defRPr/>
            </a:pPr>
            <a:r>
              <a:rPr kumimoji="0" sz="2400" b="0" i="0" u="none" strike="noStrike" kern="0" cap="none" spc="-25" normalizeH="0" baseline="0" noProof="0" dirty="0">
                <a:ln>
                  <a:noFill/>
                </a:ln>
                <a:solidFill>
                  <a:srgbClr val="FFFFFF"/>
                </a:solidFill>
                <a:effectLst/>
                <a:uLnTx/>
                <a:uFillTx/>
                <a:latin typeface="Times New Roman"/>
                <a:cs typeface="Times New Roman"/>
              </a:rPr>
              <a:t>DNA</a:t>
            </a:r>
            <a:endParaRPr kumimoji="0" sz="2400" b="0" i="0" u="none" strike="noStrike" kern="0" cap="none" spc="0" normalizeH="0" baseline="0" noProof="0">
              <a:ln>
                <a:noFill/>
              </a:ln>
              <a:solidFill>
                <a:sysClr val="windowText" lastClr="000000"/>
              </a:solidFill>
              <a:effectLst/>
              <a:uLnTx/>
              <a:uFillTx/>
              <a:latin typeface="Times New Roman"/>
              <a:cs typeface="Times New Roman"/>
            </a:endParaRPr>
          </a:p>
        </p:txBody>
      </p:sp>
      <p:sp>
        <p:nvSpPr>
          <p:cNvPr id="8" name="object 8"/>
          <p:cNvSpPr txBox="1"/>
          <p:nvPr/>
        </p:nvSpPr>
        <p:spPr>
          <a:xfrm>
            <a:off x="3784600" y="2603500"/>
            <a:ext cx="1917700" cy="952500"/>
          </a:xfrm>
          <a:prstGeom prst="rect">
            <a:avLst/>
          </a:prstGeom>
          <a:solidFill>
            <a:srgbClr val="7030A0"/>
          </a:solidFill>
          <a:ln w="12700">
            <a:solidFill>
              <a:srgbClr val="FFFFFF"/>
            </a:solidFill>
          </a:ln>
        </p:spPr>
        <p:txBody>
          <a:bodyPr vert="horz" wrap="square" lIns="0" tIns="159385" rIns="0" bIns="0" rtlCol="0">
            <a:spAutoFit/>
          </a:bodyPr>
          <a:lstStyle/>
          <a:p>
            <a:pPr marL="76835" marR="92710" lvl="0" indent="152400" defTabSz="914400" eaLnBrk="1" fontAlgn="auto" latinLnBrk="0" hangingPunct="1">
              <a:lnSpc>
                <a:spcPts val="2400"/>
              </a:lnSpc>
              <a:spcBef>
                <a:spcPts val="1255"/>
              </a:spcBef>
              <a:spcAft>
                <a:spcPts val="0"/>
              </a:spcAft>
              <a:buClrTx/>
              <a:buSzTx/>
              <a:buFontTx/>
              <a:buNone/>
              <a:tabLst/>
              <a:defRPr/>
            </a:pPr>
            <a:r>
              <a:rPr kumimoji="0" sz="2400" b="0" i="0" u="none" strike="noStrike" kern="0" cap="none" spc="-10" normalizeH="0" baseline="0" noProof="0" dirty="0">
                <a:ln>
                  <a:noFill/>
                </a:ln>
                <a:solidFill>
                  <a:srgbClr val="FFFFFF"/>
                </a:solidFill>
                <a:effectLst/>
                <a:uLnTx/>
                <a:uFillTx/>
                <a:latin typeface="Times New Roman"/>
                <a:cs typeface="Times New Roman"/>
              </a:rPr>
              <a:t>Polymerase </a:t>
            </a:r>
            <a:r>
              <a:rPr kumimoji="0" sz="2400" b="0" i="0" u="none" strike="noStrike" kern="0" cap="none" spc="0" normalizeH="0" baseline="0" noProof="0" dirty="0">
                <a:ln>
                  <a:noFill/>
                </a:ln>
                <a:solidFill>
                  <a:srgbClr val="FFFFFF"/>
                </a:solidFill>
                <a:effectLst/>
                <a:uLnTx/>
                <a:uFillTx/>
                <a:latin typeface="Times New Roman"/>
                <a:cs typeface="Times New Roman"/>
              </a:rPr>
              <a:t>chain</a:t>
            </a:r>
            <a:r>
              <a:rPr kumimoji="0" sz="2400" b="0" i="0" u="none" strike="noStrike" kern="0" cap="none" spc="-15" normalizeH="0" baseline="0" noProof="0" dirty="0">
                <a:ln>
                  <a:noFill/>
                </a:ln>
                <a:solidFill>
                  <a:srgbClr val="FFFFFF"/>
                </a:solidFill>
                <a:effectLst/>
                <a:uLnTx/>
                <a:uFillTx/>
                <a:latin typeface="Times New Roman"/>
                <a:cs typeface="Times New Roman"/>
              </a:rPr>
              <a:t> </a:t>
            </a:r>
            <a:r>
              <a:rPr kumimoji="0" sz="2400" b="0" i="0" u="none" strike="noStrike" kern="0" cap="none" spc="-10" normalizeH="0" baseline="0" noProof="0" dirty="0">
                <a:ln>
                  <a:noFill/>
                </a:ln>
                <a:solidFill>
                  <a:srgbClr val="FFFFFF"/>
                </a:solidFill>
                <a:effectLst/>
                <a:uLnTx/>
                <a:uFillTx/>
                <a:latin typeface="Times New Roman"/>
                <a:cs typeface="Times New Roman"/>
              </a:rPr>
              <a:t>reaction</a:t>
            </a:r>
            <a:endParaRPr kumimoji="0" sz="2400" b="0" i="0" u="none" strike="noStrike" kern="0" cap="none" spc="0" normalizeH="0" baseline="0" noProof="0">
              <a:ln>
                <a:noFill/>
              </a:ln>
              <a:solidFill>
                <a:sysClr val="windowText" lastClr="000000"/>
              </a:solidFill>
              <a:effectLst/>
              <a:uLnTx/>
              <a:uFillTx/>
              <a:latin typeface="Times New Roman"/>
              <a:cs typeface="Times New Roman"/>
            </a:endParaRPr>
          </a:p>
        </p:txBody>
      </p:sp>
      <p:sp>
        <p:nvSpPr>
          <p:cNvPr id="9" name="object 9"/>
          <p:cNvSpPr txBox="1"/>
          <p:nvPr/>
        </p:nvSpPr>
        <p:spPr>
          <a:xfrm>
            <a:off x="6121400" y="2603500"/>
            <a:ext cx="1905000" cy="952500"/>
          </a:xfrm>
          <a:prstGeom prst="rect">
            <a:avLst/>
          </a:prstGeom>
          <a:solidFill>
            <a:srgbClr val="7030A0"/>
          </a:solidFill>
          <a:ln w="12700">
            <a:solidFill>
              <a:srgbClr val="FFFFFF"/>
            </a:solidFill>
          </a:ln>
        </p:spPr>
        <p:txBody>
          <a:bodyPr vert="horz" wrap="square" lIns="0" tIns="255904" rIns="0" bIns="0" rtlCol="0">
            <a:spAutoFit/>
          </a:bodyPr>
          <a:lstStyle/>
          <a:p>
            <a:pPr marL="440690" marR="0" lvl="0" indent="0" defTabSz="914400" eaLnBrk="1" fontAlgn="auto" latinLnBrk="0" hangingPunct="1">
              <a:lnSpc>
                <a:spcPct val="100000"/>
              </a:lnSpc>
              <a:spcBef>
                <a:spcPts val="2014"/>
              </a:spcBef>
              <a:spcAft>
                <a:spcPts val="0"/>
              </a:spcAft>
              <a:buClrTx/>
              <a:buSzTx/>
              <a:buFontTx/>
              <a:buNone/>
              <a:tabLst/>
              <a:defRPr/>
            </a:pPr>
            <a:r>
              <a:rPr kumimoji="0" sz="2400" b="0" i="0" u="none" strike="noStrike" kern="0" cap="none" spc="-10" normalizeH="0" baseline="0" noProof="0" dirty="0">
                <a:ln>
                  <a:noFill/>
                </a:ln>
                <a:solidFill>
                  <a:srgbClr val="FFFFFF"/>
                </a:solidFill>
                <a:effectLst/>
                <a:uLnTx/>
                <a:uFillTx/>
                <a:latin typeface="Times New Roman"/>
                <a:cs typeface="Times New Roman"/>
              </a:rPr>
              <a:t>Cloning</a:t>
            </a:r>
            <a:endParaRPr kumimoji="0" sz="2400" b="0" i="0" u="none" strike="noStrike" kern="0" cap="none" spc="0" normalizeH="0" baseline="0" noProof="0">
              <a:ln>
                <a:noFill/>
              </a:ln>
              <a:solidFill>
                <a:sysClr val="windowText" lastClr="000000"/>
              </a:solidFill>
              <a:effectLst/>
              <a:uLnTx/>
              <a:uFillTx/>
              <a:latin typeface="Times New Roman"/>
              <a:cs typeface="Times New Roman"/>
            </a:endParaRPr>
          </a:p>
        </p:txBody>
      </p:sp>
      <p:pic>
        <p:nvPicPr>
          <p:cNvPr id="10" name="object 10"/>
          <p:cNvPicPr/>
          <p:nvPr/>
        </p:nvPicPr>
        <p:blipFill>
          <a:blip r:embed="rId4" cstate="print"/>
          <a:stretch>
            <a:fillRect/>
          </a:stretch>
        </p:blipFill>
        <p:spPr>
          <a:xfrm>
            <a:off x="8166100" y="3860800"/>
            <a:ext cx="2552700" cy="2819400"/>
          </a:xfrm>
          <a:prstGeom prst="rect">
            <a:avLst/>
          </a:prstGeom>
        </p:spPr>
      </p:pic>
      <p:pic>
        <p:nvPicPr>
          <p:cNvPr id="11" name="object 11"/>
          <p:cNvPicPr/>
          <p:nvPr/>
        </p:nvPicPr>
        <p:blipFill>
          <a:blip r:embed="rId5" cstate="print"/>
          <a:stretch>
            <a:fillRect/>
          </a:stretch>
        </p:blipFill>
        <p:spPr>
          <a:xfrm>
            <a:off x="711200" y="4051300"/>
            <a:ext cx="4302230" cy="2489200"/>
          </a:xfrm>
          <a:prstGeom prst="rect">
            <a:avLst/>
          </a:prstGeom>
        </p:spPr>
      </p:pic>
      <p:sp>
        <p:nvSpPr>
          <p:cNvPr id="12" name="object 12"/>
          <p:cNvSpPr txBox="1">
            <a:spLocks noGrp="1"/>
          </p:cNvSpPr>
          <p:nvPr>
            <p:ph type="sldNum" sz="quarter" idx="7"/>
          </p:nvPr>
        </p:nvSpPr>
        <p:spPr>
          <a:prstGeom prst="rect">
            <a:avLst/>
          </a:prstGeom>
        </p:spPr>
        <p:txBody>
          <a:bodyPr vert="horz" wrap="square" lIns="0" tIns="1905" rIns="0" bIns="0" rtlCol="0">
            <a:spAutoFit/>
          </a:bodyPr>
          <a:lstStyle/>
          <a:p>
            <a:pPr marL="38100" marR="0" lvl="0" indent="0" defTabSz="914400" eaLnBrk="1" fontAlgn="auto" latinLnBrk="0" hangingPunct="1">
              <a:lnSpc>
                <a:spcPct val="100000"/>
              </a:lnSpc>
              <a:spcBef>
                <a:spcPts val="15"/>
              </a:spcBef>
              <a:spcAft>
                <a:spcPts val="0"/>
              </a:spcAft>
              <a:buClrTx/>
              <a:buSzTx/>
              <a:buFontTx/>
              <a:buNone/>
              <a:tabLst/>
              <a:defRPr/>
            </a:pPr>
            <a:fld id="{81D60167-4931-47E6-BA6A-407CBD079E47}" type="slidenum">
              <a:rPr kumimoji="0" sz="1200" b="0" i="0" u="none" strike="noStrike" kern="0" cap="none" spc="-25" normalizeH="0" baseline="0" noProof="0" dirty="0">
                <a:ln>
                  <a:noFill/>
                </a:ln>
                <a:solidFill>
                  <a:srgbClr val="595959"/>
                </a:solidFill>
                <a:effectLst/>
                <a:uLnTx/>
                <a:uFillTx/>
                <a:latin typeface="Arial"/>
                <a:cs typeface="Arial"/>
              </a:rPr>
              <a:pPr marL="38100" marR="0" lvl="0" indent="0" defTabSz="914400" eaLnBrk="1" fontAlgn="auto" latinLnBrk="0" hangingPunct="1">
                <a:lnSpc>
                  <a:spcPct val="100000"/>
                </a:lnSpc>
                <a:spcBef>
                  <a:spcPts val="15"/>
                </a:spcBef>
                <a:spcAft>
                  <a:spcPts val="0"/>
                </a:spcAft>
                <a:buClrTx/>
                <a:buSzTx/>
                <a:buFontTx/>
                <a:buNone/>
                <a:tabLst/>
                <a:defRPr/>
              </a:pPr>
              <a:t>60</a:t>
            </a:fld>
            <a:endParaRPr kumimoji="0" sz="1200" b="0" i="0" u="none" strike="noStrike" kern="0" cap="none" spc="-25" normalizeH="0" baseline="0" noProof="0" dirty="0">
              <a:ln>
                <a:noFill/>
              </a:ln>
              <a:solidFill>
                <a:srgbClr val="595959"/>
              </a:solidFill>
              <a:effectLst/>
              <a:uLnTx/>
              <a:uFillTx/>
              <a:latin typeface="Arial"/>
              <a:cs typeface="Arial"/>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231900" y="266700"/>
            <a:ext cx="5194300" cy="533400"/>
            <a:chOff x="1231900" y="266700"/>
            <a:chExt cx="5194300" cy="533400"/>
          </a:xfrm>
        </p:grpSpPr>
        <p:pic>
          <p:nvPicPr>
            <p:cNvPr id="3" name="object 3"/>
            <p:cNvPicPr/>
            <p:nvPr/>
          </p:nvPicPr>
          <p:blipFill>
            <a:blip r:embed="rId2" cstate="print"/>
            <a:stretch>
              <a:fillRect/>
            </a:stretch>
          </p:blipFill>
          <p:spPr>
            <a:xfrm>
              <a:off x="1253221" y="281240"/>
              <a:ext cx="840680" cy="460300"/>
            </a:xfrm>
            <a:prstGeom prst="rect">
              <a:avLst/>
            </a:prstGeom>
          </p:spPr>
        </p:pic>
        <p:sp>
          <p:nvSpPr>
            <p:cNvPr id="4" name="object 4"/>
            <p:cNvSpPr/>
            <p:nvPr/>
          </p:nvSpPr>
          <p:spPr>
            <a:xfrm>
              <a:off x="1368092" y="366097"/>
              <a:ext cx="619125" cy="113030"/>
            </a:xfrm>
            <a:custGeom>
              <a:avLst/>
              <a:gdLst/>
              <a:ahLst/>
              <a:cxnLst/>
              <a:rect l="l" t="t" r="r" b="b"/>
              <a:pathLst>
                <a:path w="619125" h="113029">
                  <a:moveTo>
                    <a:pt x="584200" y="0"/>
                  </a:moveTo>
                  <a:lnTo>
                    <a:pt x="584200" y="98226"/>
                  </a:lnTo>
                  <a:lnTo>
                    <a:pt x="593161" y="97894"/>
                  </a:lnTo>
                  <a:lnTo>
                    <a:pt x="619125" y="58390"/>
                  </a:lnTo>
                  <a:lnTo>
                    <a:pt x="619125" y="34106"/>
                  </a:lnTo>
                  <a:lnTo>
                    <a:pt x="593383" y="409"/>
                  </a:lnTo>
                  <a:lnTo>
                    <a:pt x="584200" y="0"/>
                  </a:lnTo>
                  <a:close/>
                </a:path>
                <a:path w="619125" h="113029">
                  <a:moveTo>
                    <a:pt x="0" y="0"/>
                  </a:moveTo>
                  <a:lnTo>
                    <a:pt x="0" y="112414"/>
                  </a:lnTo>
                  <a:lnTo>
                    <a:pt x="3274" y="112596"/>
                  </a:lnTo>
                  <a:lnTo>
                    <a:pt x="6093" y="112687"/>
                  </a:lnTo>
                  <a:lnTo>
                    <a:pt x="8458" y="112687"/>
                  </a:lnTo>
                  <a:lnTo>
                    <a:pt x="19008" y="112687"/>
                  </a:lnTo>
                  <a:lnTo>
                    <a:pt x="36562" y="72578"/>
                  </a:lnTo>
                  <a:lnTo>
                    <a:pt x="36562" y="36289"/>
                  </a:lnTo>
                  <a:lnTo>
                    <a:pt x="18553" y="1705"/>
                  </a:lnTo>
                  <a:lnTo>
                    <a:pt x="10231" y="426"/>
                  </a:lnTo>
                  <a:lnTo>
                    <a:pt x="0" y="0"/>
                  </a:lnTo>
                  <a:close/>
                </a:path>
              </a:pathLst>
            </a:custGeom>
            <a:ln w="12700">
              <a:solidFill>
                <a:srgbClr val="3C00B3"/>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pic>
          <p:nvPicPr>
            <p:cNvPr id="5" name="object 5"/>
            <p:cNvPicPr/>
            <p:nvPr/>
          </p:nvPicPr>
          <p:blipFill>
            <a:blip r:embed="rId3" cstate="print"/>
            <a:stretch>
              <a:fillRect/>
            </a:stretch>
          </p:blipFill>
          <p:spPr>
            <a:xfrm>
              <a:off x="1231900" y="266700"/>
              <a:ext cx="876300" cy="495300"/>
            </a:xfrm>
            <a:prstGeom prst="rect">
              <a:avLst/>
            </a:prstGeom>
          </p:spPr>
        </p:pic>
        <p:pic>
          <p:nvPicPr>
            <p:cNvPr id="6" name="object 6"/>
            <p:cNvPicPr/>
            <p:nvPr/>
          </p:nvPicPr>
          <p:blipFill>
            <a:blip r:embed="rId4" cstate="print"/>
            <a:stretch>
              <a:fillRect/>
            </a:stretch>
          </p:blipFill>
          <p:spPr>
            <a:xfrm>
              <a:off x="2108200" y="495300"/>
              <a:ext cx="190500" cy="114300"/>
            </a:xfrm>
            <a:prstGeom prst="rect">
              <a:avLst/>
            </a:prstGeom>
          </p:spPr>
        </p:pic>
        <p:pic>
          <p:nvPicPr>
            <p:cNvPr id="7" name="object 7"/>
            <p:cNvPicPr/>
            <p:nvPr/>
          </p:nvPicPr>
          <p:blipFill>
            <a:blip r:embed="rId5" cstate="print"/>
            <a:stretch>
              <a:fillRect/>
            </a:stretch>
          </p:blipFill>
          <p:spPr>
            <a:xfrm>
              <a:off x="2307322" y="281240"/>
              <a:ext cx="4099123" cy="501774"/>
            </a:xfrm>
            <a:prstGeom prst="rect">
              <a:avLst/>
            </a:prstGeom>
          </p:spPr>
        </p:pic>
        <p:sp>
          <p:nvSpPr>
            <p:cNvPr id="8" name="object 8"/>
            <p:cNvSpPr/>
            <p:nvPr/>
          </p:nvSpPr>
          <p:spPr>
            <a:xfrm>
              <a:off x="2307321" y="290517"/>
              <a:ext cx="4099560" cy="492759"/>
            </a:xfrm>
            <a:custGeom>
              <a:avLst/>
              <a:gdLst/>
              <a:ahLst/>
              <a:cxnLst/>
              <a:rect l="l" t="t" r="r" b="b"/>
              <a:pathLst>
                <a:path w="4099560" h="492759">
                  <a:moveTo>
                    <a:pt x="3546450" y="269577"/>
                  </a:moveTo>
                  <a:lnTo>
                    <a:pt x="3515754" y="302047"/>
                  </a:lnTo>
                  <a:lnTo>
                    <a:pt x="3511524" y="339700"/>
                  </a:lnTo>
                  <a:lnTo>
                    <a:pt x="3511754" y="352507"/>
                  </a:lnTo>
                  <a:lnTo>
                    <a:pt x="3522530" y="384175"/>
                  </a:lnTo>
                  <a:lnTo>
                    <a:pt x="3529806" y="384175"/>
                  </a:lnTo>
                  <a:lnTo>
                    <a:pt x="3536718" y="384175"/>
                  </a:lnTo>
                  <a:lnTo>
                    <a:pt x="3546450" y="344066"/>
                  </a:lnTo>
                  <a:lnTo>
                    <a:pt x="3546450" y="269577"/>
                  </a:lnTo>
                  <a:close/>
                </a:path>
                <a:path w="4099560" h="492759">
                  <a:moveTo>
                    <a:pt x="2009750" y="269577"/>
                  </a:moveTo>
                  <a:lnTo>
                    <a:pt x="1979054" y="302047"/>
                  </a:lnTo>
                  <a:lnTo>
                    <a:pt x="1974825" y="339700"/>
                  </a:lnTo>
                  <a:lnTo>
                    <a:pt x="1975055" y="352507"/>
                  </a:lnTo>
                  <a:lnTo>
                    <a:pt x="1985830" y="384175"/>
                  </a:lnTo>
                  <a:lnTo>
                    <a:pt x="1993106" y="384175"/>
                  </a:lnTo>
                  <a:lnTo>
                    <a:pt x="2000018" y="384175"/>
                  </a:lnTo>
                  <a:lnTo>
                    <a:pt x="2009750" y="344066"/>
                  </a:lnTo>
                  <a:lnTo>
                    <a:pt x="2009750" y="269577"/>
                  </a:lnTo>
                  <a:close/>
                </a:path>
                <a:path w="4099560" h="492759">
                  <a:moveTo>
                    <a:pt x="2546300" y="137244"/>
                  </a:moveTo>
                  <a:lnTo>
                    <a:pt x="2538660" y="137244"/>
                  </a:lnTo>
                  <a:lnTo>
                    <a:pt x="2533931" y="139563"/>
                  </a:lnTo>
                  <a:lnTo>
                    <a:pt x="2529383" y="181719"/>
                  </a:lnTo>
                  <a:lnTo>
                    <a:pt x="2529383" y="208186"/>
                  </a:lnTo>
                  <a:lnTo>
                    <a:pt x="2561580" y="208186"/>
                  </a:lnTo>
                  <a:lnTo>
                    <a:pt x="2561580" y="181719"/>
                  </a:lnTo>
                  <a:lnTo>
                    <a:pt x="2556578" y="139973"/>
                  </a:lnTo>
                  <a:lnTo>
                    <a:pt x="2552484" y="137244"/>
                  </a:lnTo>
                  <a:lnTo>
                    <a:pt x="2546300" y="137244"/>
                  </a:lnTo>
                  <a:close/>
                </a:path>
                <a:path w="4099560" h="492759">
                  <a:moveTo>
                    <a:pt x="1517600" y="137244"/>
                  </a:moveTo>
                  <a:lnTo>
                    <a:pt x="1509960" y="137244"/>
                  </a:lnTo>
                  <a:lnTo>
                    <a:pt x="1505231" y="139563"/>
                  </a:lnTo>
                  <a:lnTo>
                    <a:pt x="1500683" y="181719"/>
                  </a:lnTo>
                  <a:lnTo>
                    <a:pt x="1500683" y="208186"/>
                  </a:lnTo>
                  <a:lnTo>
                    <a:pt x="1532880" y="208186"/>
                  </a:lnTo>
                  <a:lnTo>
                    <a:pt x="1532880" y="181719"/>
                  </a:lnTo>
                  <a:lnTo>
                    <a:pt x="1527877" y="139973"/>
                  </a:lnTo>
                  <a:lnTo>
                    <a:pt x="1523784" y="137244"/>
                  </a:lnTo>
                  <a:lnTo>
                    <a:pt x="1517600" y="137244"/>
                  </a:lnTo>
                  <a:close/>
                </a:path>
                <a:path w="4099560" h="492759">
                  <a:moveTo>
                    <a:pt x="399454" y="137244"/>
                  </a:moveTo>
                  <a:lnTo>
                    <a:pt x="392906" y="137244"/>
                  </a:lnTo>
                  <a:lnTo>
                    <a:pt x="388540" y="139655"/>
                  </a:lnTo>
                  <a:lnTo>
                    <a:pt x="383083" y="179536"/>
                  </a:lnTo>
                  <a:lnTo>
                    <a:pt x="383083" y="342974"/>
                  </a:lnTo>
                  <a:lnTo>
                    <a:pt x="388540" y="381583"/>
                  </a:lnTo>
                  <a:lnTo>
                    <a:pt x="392815" y="384175"/>
                  </a:lnTo>
                  <a:lnTo>
                    <a:pt x="399181" y="384175"/>
                  </a:lnTo>
                  <a:lnTo>
                    <a:pt x="405730" y="384175"/>
                  </a:lnTo>
                  <a:lnTo>
                    <a:pt x="415280" y="346521"/>
                  </a:lnTo>
                  <a:lnTo>
                    <a:pt x="415280" y="179536"/>
                  </a:lnTo>
                  <a:lnTo>
                    <a:pt x="410277" y="139655"/>
                  </a:lnTo>
                  <a:lnTo>
                    <a:pt x="406003" y="137244"/>
                  </a:lnTo>
                  <a:lnTo>
                    <a:pt x="399454" y="137244"/>
                  </a:lnTo>
                  <a:close/>
                </a:path>
                <a:path w="4099560" h="492759">
                  <a:moveTo>
                    <a:pt x="3692426" y="79673"/>
                  </a:moveTo>
                  <a:lnTo>
                    <a:pt x="3805932" y="79673"/>
                  </a:lnTo>
                  <a:lnTo>
                    <a:pt x="3805932" y="441747"/>
                  </a:lnTo>
                  <a:lnTo>
                    <a:pt x="3692426" y="441747"/>
                  </a:lnTo>
                  <a:lnTo>
                    <a:pt x="3692426" y="79673"/>
                  </a:lnTo>
                  <a:close/>
                </a:path>
                <a:path w="4099560" h="492759">
                  <a:moveTo>
                    <a:pt x="685006" y="79673"/>
                  </a:moveTo>
                  <a:lnTo>
                    <a:pt x="785142" y="79673"/>
                  </a:lnTo>
                  <a:lnTo>
                    <a:pt x="821159" y="323875"/>
                  </a:lnTo>
                  <a:lnTo>
                    <a:pt x="838621" y="79673"/>
                  </a:lnTo>
                  <a:lnTo>
                    <a:pt x="938758" y="79673"/>
                  </a:lnTo>
                  <a:lnTo>
                    <a:pt x="907107" y="341610"/>
                  </a:lnTo>
                  <a:lnTo>
                    <a:pt x="900319" y="393929"/>
                  </a:lnTo>
                  <a:lnTo>
                    <a:pt x="891750" y="437296"/>
                  </a:lnTo>
                  <a:lnTo>
                    <a:pt x="871474" y="470729"/>
                  </a:lnTo>
                  <a:lnTo>
                    <a:pt x="833309" y="488583"/>
                  </a:lnTo>
                  <a:lnTo>
                    <a:pt x="778594" y="492497"/>
                  </a:lnTo>
                  <a:lnTo>
                    <a:pt x="711745" y="492497"/>
                  </a:lnTo>
                  <a:lnTo>
                    <a:pt x="711745" y="434652"/>
                  </a:lnTo>
                  <a:lnTo>
                    <a:pt x="723426" y="434490"/>
                  </a:lnTo>
                  <a:lnTo>
                    <a:pt x="732823" y="434004"/>
                  </a:lnTo>
                  <a:lnTo>
                    <a:pt x="739934" y="433194"/>
                  </a:lnTo>
                  <a:lnTo>
                    <a:pt x="744760" y="432060"/>
                  </a:lnTo>
                  <a:lnTo>
                    <a:pt x="749672" y="430332"/>
                  </a:lnTo>
                  <a:lnTo>
                    <a:pt x="752127" y="426467"/>
                  </a:lnTo>
                  <a:lnTo>
                    <a:pt x="752127" y="420464"/>
                  </a:lnTo>
                  <a:lnTo>
                    <a:pt x="751700" y="416457"/>
                  </a:lnTo>
                  <a:lnTo>
                    <a:pt x="750422" y="408800"/>
                  </a:lnTo>
                  <a:lnTo>
                    <a:pt x="748290" y="397493"/>
                  </a:lnTo>
                  <a:lnTo>
                    <a:pt x="745306" y="382538"/>
                  </a:lnTo>
                  <a:lnTo>
                    <a:pt x="685006" y="79673"/>
                  </a:lnTo>
                  <a:close/>
                </a:path>
                <a:path w="4099560" h="492759">
                  <a:moveTo>
                    <a:pt x="114870" y="75580"/>
                  </a:moveTo>
                  <a:lnTo>
                    <a:pt x="114870" y="187995"/>
                  </a:lnTo>
                  <a:lnTo>
                    <a:pt x="118144" y="188176"/>
                  </a:lnTo>
                  <a:lnTo>
                    <a:pt x="120964" y="188267"/>
                  </a:lnTo>
                  <a:lnTo>
                    <a:pt x="123328" y="188267"/>
                  </a:lnTo>
                  <a:lnTo>
                    <a:pt x="133879" y="188267"/>
                  </a:lnTo>
                  <a:lnTo>
                    <a:pt x="151432" y="148158"/>
                  </a:lnTo>
                  <a:lnTo>
                    <a:pt x="151432" y="111869"/>
                  </a:lnTo>
                  <a:lnTo>
                    <a:pt x="133424" y="77285"/>
                  </a:lnTo>
                  <a:lnTo>
                    <a:pt x="125102" y="76006"/>
                  </a:lnTo>
                  <a:lnTo>
                    <a:pt x="114870" y="75580"/>
                  </a:lnTo>
                  <a:close/>
                </a:path>
                <a:path w="4099560" h="492759">
                  <a:moveTo>
                    <a:pt x="4024362" y="73124"/>
                  </a:moveTo>
                  <a:lnTo>
                    <a:pt x="4070746" y="86494"/>
                  </a:lnTo>
                  <a:lnTo>
                    <a:pt x="4093939" y="120191"/>
                  </a:lnTo>
                  <a:lnTo>
                    <a:pt x="4098799" y="165953"/>
                  </a:lnTo>
                  <a:lnTo>
                    <a:pt x="4099123" y="187995"/>
                  </a:lnTo>
                  <a:lnTo>
                    <a:pt x="4099123" y="441747"/>
                  </a:lnTo>
                  <a:lnTo>
                    <a:pt x="3988891" y="441747"/>
                  </a:lnTo>
                  <a:lnTo>
                    <a:pt x="3988891" y="190996"/>
                  </a:lnTo>
                  <a:lnTo>
                    <a:pt x="3988737" y="174130"/>
                  </a:lnTo>
                  <a:lnTo>
                    <a:pt x="3980251" y="137244"/>
                  </a:lnTo>
                  <a:lnTo>
                    <a:pt x="3972792" y="137244"/>
                  </a:lnTo>
                  <a:lnTo>
                    <a:pt x="3964971" y="137244"/>
                  </a:lnTo>
                  <a:lnTo>
                    <a:pt x="3955245" y="178505"/>
                  </a:lnTo>
                  <a:lnTo>
                    <a:pt x="3955058" y="196999"/>
                  </a:lnTo>
                  <a:lnTo>
                    <a:pt x="3955058" y="441747"/>
                  </a:lnTo>
                  <a:lnTo>
                    <a:pt x="3844826" y="441747"/>
                  </a:lnTo>
                  <a:lnTo>
                    <a:pt x="3844826" y="79673"/>
                  </a:lnTo>
                  <a:lnTo>
                    <a:pt x="3956968" y="79673"/>
                  </a:lnTo>
                  <a:lnTo>
                    <a:pt x="3955058" y="112960"/>
                  </a:lnTo>
                  <a:lnTo>
                    <a:pt x="3961392" y="103624"/>
                  </a:lnTo>
                  <a:lnTo>
                    <a:pt x="3993384" y="78726"/>
                  </a:lnTo>
                  <a:lnTo>
                    <a:pt x="4013371" y="73747"/>
                  </a:lnTo>
                  <a:lnTo>
                    <a:pt x="4024362" y="73124"/>
                  </a:lnTo>
                  <a:close/>
                </a:path>
                <a:path w="4099560" h="492759">
                  <a:moveTo>
                    <a:pt x="3532534" y="73124"/>
                  </a:moveTo>
                  <a:lnTo>
                    <a:pt x="3581579" y="78070"/>
                  </a:lnTo>
                  <a:lnTo>
                    <a:pt x="3616846" y="92906"/>
                  </a:lnTo>
                  <a:lnTo>
                    <a:pt x="3646671" y="127643"/>
                  </a:lnTo>
                  <a:lnTo>
                    <a:pt x="3655249" y="185505"/>
                  </a:lnTo>
                  <a:lnTo>
                    <a:pt x="3656682" y="260027"/>
                  </a:lnTo>
                  <a:lnTo>
                    <a:pt x="3656682" y="441747"/>
                  </a:lnTo>
                  <a:lnTo>
                    <a:pt x="3549451" y="441747"/>
                  </a:lnTo>
                  <a:lnTo>
                    <a:pt x="3549451" y="409550"/>
                  </a:lnTo>
                  <a:lnTo>
                    <a:pt x="3544036" y="418631"/>
                  </a:lnTo>
                  <a:lnTo>
                    <a:pt x="3505897" y="445873"/>
                  </a:lnTo>
                  <a:lnTo>
                    <a:pt x="3485331" y="448295"/>
                  </a:lnTo>
                  <a:lnTo>
                    <a:pt x="3471168" y="447280"/>
                  </a:lnTo>
                  <a:lnTo>
                    <a:pt x="3432262" y="432060"/>
                  </a:lnTo>
                  <a:lnTo>
                    <a:pt x="3409623" y="385991"/>
                  </a:lnTo>
                  <a:lnTo>
                    <a:pt x="3408114" y="360983"/>
                  </a:lnTo>
                  <a:lnTo>
                    <a:pt x="3408114" y="331242"/>
                  </a:lnTo>
                  <a:lnTo>
                    <a:pt x="3415327" y="284840"/>
                  </a:lnTo>
                  <a:lnTo>
                    <a:pt x="3461507" y="250989"/>
                  </a:lnTo>
                  <a:lnTo>
                    <a:pt x="3508505" y="231702"/>
                  </a:lnTo>
                  <a:lnTo>
                    <a:pt x="3526190" y="223670"/>
                  </a:lnTo>
                  <a:lnTo>
                    <a:pt x="3546450" y="182810"/>
                  </a:lnTo>
                  <a:lnTo>
                    <a:pt x="3546185" y="169858"/>
                  </a:lnTo>
                  <a:lnTo>
                    <a:pt x="3534717" y="137244"/>
                  </a:lnTo>
                  <a:lnTo>
                    <a:pt x="3528168" y="137244"/>
                  </a:lnTo>
                  <a:lnTo>
                    <a:pt x="3520710" y="137244"/>
                  </a:lnTo>
                  <a:lnTo>
                    <a:pt x="3511524" y="181992"/>
                  </a:lnTo>
                  <a:lnTo>
                    <a:pt x="3511524" y="219918"/>
                  </a:lnTo>
                  <a:lnTo>
                    <a:pt x="3408114" y="219918"/>
                  </a:lnTo>
                  <a:lnTo>
                    <a:pt x="3408114" y="195634"/>
                  </a:lnTo>
                  <a:lnTo>
                    <a:pt x="3408719" y="175827"/>
                  </a:lnTo>
                  <a:lnTo>
                    <a:pt x="3417800" y="130832"/>
                  </a:lnTo>
                  <a:lnTo>
                    <a:pt x="3443303" y="99650"/>
                  </a:lnTo>
                  <a:lnTo>
                    <a:pt x="3490242" y="77490"/>
                  </a:lnTo>
                  <a:lnTo>
                    <a:pt x="3510296" y="74216"/>
                  </a:lnTo>
                  <a:lnTo>
                    <a:pt x="3532534" y="73124"/>
                  </a:lnTo>
                  <a:close/>
                </a:path>
                <a:path w="4099560" h="492759">
                  <a:moveTo>
                    <a:pt x="2541116" y="73124"/>
                  </a:moveTo>
                  <a:lnTo>
                    <a:pt x="2583442" y="77524"/>
                  </a:lnTo>
                  <a:lnTo>
                    <a:pt x="2631600" y="100239"/>
                  </a:lnTo>
                  <a:lnTo>
                    <a:pt x="2659943" y="137381"/>
                  </a:lnTo>
                  <a:lnTo>
                    <a:pt x="2671325" y="194245"/>
                  </a:lnTo>
                  <a:lnTo>
                    <a:pt x="2672084" y="219100"/>
                  </a:lnTo>
                  <a:lnTo>
                    <a:pt x="2672084" y="267122"/>
                  </a:lnTo>
                  <a:lnTo>
                    <a:pt x="2529383" y="267122"/>
                  </a:lnTo>
                  <a:lnTo>
                    <a:pt x="2529383" y="345430"/>
                  </a:lnTo>
                  <a:lnTo>
                    <a:pt x="2539842" y="384175"/>
                  </a:lnTo>
                  <a:lnTo>
                    <a:pt x="2546573" y="384175"/>
                  </a:lnTo>
                  <a:lnTo>
                    <a:pt x="2554940" y="384175"/>
                  </a:lnTo>
                  <a:lnTo>
                    <a:pt x="2567582" y="338336"/>
                  </a:lnTo>
                  <a:lnTo>
                    <a:pt x="2567582" y="290587"/>
                  </a:lnTo>
                  <a:lnTo>
                    <a:pt x="2672084" y="290587"/>
                  </a:lnTo>
                  <a:lnTo>
                    <a:pt x="2672084" y="317326"/>
                  </a:lnTo>
                  <a:lnTo>
                    <a:pt x="2671819" y="333135"/>
                  </a:lnTo>
                  <a:lnTo>
                    <a:pt x="2665032" y="378053"/>
                  </a:lnTo>
                  <a:lnTo>
                    <a:pt x="2639777" y="416960"/>
                  </a:lnTo>
                  <a:lnTo>
                    <a:pt x="2595950" y="442540"/>
                  </a:lnTo>
                  <a:lnTo>
                    <a:pt x="2548756" y="448295"/>
                  </a:lnTo>
                  <a:lnTo>
                    <a:pt x="2531804" y="447664"/>
                  </a:lnTo>
                  <a:lnTo>
                    <a:pt x="2487091" y="438199"/>
                  </a:lnTo>
                  <a:lnTo>
                    <a:pt x="2453658" y="418836"/>
                  </a:lnTo>
                  <a:lnTo>
                    <a:pt x="2428317" y="382111"/>
                  </a:lnTo>
                  <a:lnTo>
                    <a:pt x="2419509" y="329221"/>
                  </a:lnTo>
                  <a:lnTo>
                    <a:pt x="2419151" y="310232"/>
                  </a:lnTo>
                  <a:lnTo>
                    <a:pt x="2419151" y="204639"/>
                  </a:lnTo>
                  <a:lnTo>
                    <a:pt x="2422357" y="162176"/>
                  </a:lnTo>
                  <a:lnTo>
                    <a:pt x="2439410" y="116832"/>
                  </a:lnTo>
                  <a:lnTo>
                    <a:pt x="2473994" y="87722"/>
                  </a:lnTo>
                  <a:lnTo>
                    <a:pt x="2522698" y="74037"/>
                  </a:lnTo>
                  <a:lnTo>
                    <a:pt x="2541116" y="73124"/>
                  </a:lnTo>
                  <a:close/>
                </a:path>
                <a:path w="4099560" h="492759">
                  <a:moveTo>
                    <a:pt x="2261592" y="73124"/>
                  </a:moveTo>
                  <a:lnTo>
                    <a:pt x="2309554" y="78266"/>
                  </a:lnTo>
                  <a:lnTo>
                    <a:pt x="2345152" y="92872"/>
                  </a:lnTo>
                  <a:lnTo>
                    <a:pt x="2372437" y="120873"/>
                  </a:lnTo>
                  <a:lnTo>
                    <a:pt x="2380648" y="161613"/>
                  </a:lnTo>
                  <a:lnTo>
                    <a:pt x="2380828" y="174352"/>
                  </a:lnTo>
                  <a:lnTo>
                    <a:pt x="2380828" y="195362"/>
                  </a:lnTo>
                  <a:lnTo>
                    <a:pt x="2283147" y="195362"/>
                  </a:lnTo>
                  <a:lnTo>
                    <a:pt x="2283147" y="175716"/>
                  </a:lnTo>
                  <a:lnTo>
                    <a:pt x="2282967" y="164316"/>
                  </a:lnTo>
                  <a:lnTo>
                    <a:pt x="2273597" y="137244"/>
                  </a:lnTo>
                  <a:lnTo>
                    <a:pt x="2265958" y="137244"/>
                  </a:lnTo>
                  <a:lnTo>
                    <a:pt x="2259773" y="137244"/>
                  </a:lnTo>
                  <a:lnTo>
                    <a:pt x="2255134" y="139291"/>
                  </a:lnTo>
                  <a:lnTo>
                    <a:pt x="2252042" y="143383"/>
                  </a:lnTo>
                  <a:lnTo>
                    <a:pt x="2248950" y="147476"/>
                  </a:lnTo>
                  <a:lnTo>
                    <a:pt x="2247404" y="153615"/>
                  </a:lnTo>
                  <a:lnTo>
                    <a:pt x="2247404" y="161801"/>
                  </a:lnTo>
                  <a:lnTo>
                    <a:pt x="2247404" y="172897"/>
                  </a:lnTo>
                  <a:lnTo>
                    <a:pt x="2248177" y="181037"/>
                  </a:lnTo>
                  <a:lnTo>
                    <a:pt x="2249723" y="186221"/>
                  </a:lnTo>
                  <a:lnTo>
                    <a:pt x="2251269" y="191405"/>
                  </a:lnTo>
                  <a:lnTo>
                    <a:pt x="2294769" y="221948"/>
                  </a:lnTo>
                  <a:lnTo>
                    <a:pt x="2311251" y="230287"/>
                  </a:lnTo>
                  <a:lnTo>
                    <a:pt x="2333198" y="241849"/>
                  </a:lnTo>
                  <a:lnTo>
                    <a:pt x="2364713" y="263950"/>
                  </a:lnTo>
                  <a:lnTo>
                    <a:pt x="2385534" y="299932"/>
                  </a:lnTo>
                  <a:lnTo>
                    <a:pt x="2389286" y="334789"/>
                  </a:lnTo>
                  <a:lnTo>
                    <a:pt x="2388569" y="355534"/>
                  </a:lnTo>
                  <a:lnTo>
                    <a:pt x="2377826" y="401501"/>
                  </a:lnTo>
                  <a:lnTo>
                    <a:pt x="2339491" y="436153"/>
                  </a:lnTo>
                  <a:lnTo>
                    <a:pt x="2292961" y="447536"/>
                  </a:lnTo>
                  <a:lnTo>
                    <a:pt x="2274689" y="448295"/>
                  </a:lnTo>
                  <a:lnTo>
                    <a:pt x="2254438" y="447476"/>
                  </a:lnTo>
                  <a:lnTo>
                    <a:pt x="2202792" y="435198"/>
                  </a:lnTo>
                  <a:lnTo>
                    <a:pt x="2168489" y="410334"/>
                  </a:lnTo>
                  <a:lnTo>
                    <a:pt x="2153337" y="371624"/>
                  </a:lnTo>
                  <a:lnTo>
                    <a:pt x="2150541" y="332060"/>
                  </a:lnTo>
                  <a:lnTo>
                    <a:pt x="2150541" y="314598"/>
                  </a:lnTo>
                  <a:lnTo>
                    <a:pt x="2248222" y="314598"/>
                  </a:lnTo>
                  <a:lnTo>
                    <a:pt x="2248222" y="337517"/>
                  </a:lnTo>
                  <a:lnTo>
                    <a:pt x="2248452" y="350836"/>
                  </a:lnTo>
                  <a:lnTo>
                    <a:pt x="2259227" y="384175"/>
                  </a:lnTo>
                  <a:lnTo>
                    <a:pt x="2266503" y="384175"/>
                  </a:lnTo>
                  <a:lnTo>
                    <a:pt x="2274325" y="384175"/>
                  </a:lnTo>
                  <a:lnTo>
                    <a:pt x="2279782" y="382219"/>
                  </a:lnTo>
                  <a:lnTo>
                    <a:pt x="2282874" y="378309"/>
                  </a:lnTo>
                  <a:lnTo>
                    <a:pt x="2285966" y="374398"/>
                  </a:lnTo>
                  <a:lnTo>
                    <a:pt x="2287513" y="366167"/>
                  </a:lnTo>
                  <a:lnTo>
                    <a:pt x="2287513" y="353616"/>
                  </a:lnTo>
                  <a:lnTo>
                    <a:pt x="2275149" y="316269"/>
                  </a:lnTo>
                  <a:lnTo>
                    <a:pt x="2217390" y="282401"/>
                  </a:lnTo>
                  <a:lnTo>
                    <a:pt x="2195476" y="269074"/>
                  </a:lnTo>
                  <a:lnTo>
                    <a:pt x="2165871" y="244313"/>
                  </a:lnTo>
                  <a:lnTo>
                    <a:pt x="2150200" y="208561"/>
                  </a:lnTo>
                  <a:lnTo>
                    <a:pt x="2147540" y="180082"/>
                  </a:lnTo>
                  <a:lnTo>
                    <a:pt x="2148256" y="159814"/>
                  </a:lnTo>
                  <a:lnTo>
                    <a:pt x="2159000" y="116098"/>
                  </a:lnTo>
                  <a:lnTo>
                    <a:pt x="2197881" y="84311"/>
                  </a:lnTo>
                  <a:lnTo>
                    <a:pt x="2244001" y="73823"/>
                  </a:lnTo>
                  <a:lnTo>
                    <a:pt x="2261592" y="73124"/>
                  </a:lnTo>
                  <a:close/>
                </a:path>
                <a:path w="4099560" h="492759">
                  <a:moveTo>
                    <a:pt x="1995834" y="73124"/>
                  </a:moveTo>
                  <a:lnTo>
                    <a:pt x="2044879" y="78070"/>
                  </a:lnTo>
                  <a:lnTo>
                    <a:pt x="2080146" y="92906"/>
                  </a:lnTo>
                  <a:lnTo>
                    <a:pt x="2109971" y="127643"/>
                  </a:lnTo>
                  <a:lnTo>
                    <a:pt x="2118549" y="185505"/>
                  </a:lnTo>
                  <a:lnTo>
                    <a:pt x="2119982" y="260027"/>
                  </a:lnTo>
                  <a:lnTo>
                    <a:pt x="2119982" y="441747"/>
                  </a:lnTo>
                  <a:lnTo>
                    <a:pt x="2012751" y="441747"/>
                  </a:lnTo>
                  <a:lnTo>
                    <a:pt x="2012751" y="409550"/>
                  </a:lnTo>
                  <a:lnTo>
                    <a:pt x="2007336" y="418631"/>
                  </a:lnTo>
                  <a:lnTo>
                    <a:pt x="1969197" y="445873"/>
                  </a:lnTo>
                  <a:lnTo>
                    <a:pt x="1948631" y="448295"/>
                  </a:lnTo>
                  <a:lnTo>
                    <a:pt x="1934468" y="447280"/>
                  </a:lnTo>
                  <a:lnTo>
                    <a:pt x="1895562" y="432060"/>
                  </a:lnTo>
                  <a:lnTo>
                    <a:pt x="1872923" y="385991"/>
                  </a:lnTo>
                  <a:lnTo>
                    <a:pt x="1871414" y="360983"/>
                  </a:lnTo>
                  <a:lnTo>
                    <a:pt x="1871414" y="331242"/>
                  </a:lnTo>
                  <a:lnTo>
                    <a:pt x="1878627" y="284840"/>
                  </a:lnTo>
                  <a:lnTo>
                    <a:pt x="1924807" y="250989"/>
                  </a:lnTo>
                  <a:lnTo>
                    <a:pt x="1971806" y="231702"/>
                  </a:lnTo>
                  <a:lnTo>
                    <a:pt x="1989490" y="223670"/>
                  </a:lnTo>
                  <a:lnTo>
                    <a:pt x="2009750" y="182810"/>
                  </a:lnTo>
                  <a:lnTo>
                    <a:pt x="2009485" y="169858"/>
                  </a:lnTo>
                  <a:lnTo>
                    <a:pt x="1998017" y="137244"/>
                  </a:lnTo>
                  <a:lnTo>
                    <a:pt x="1991469" y="137244"/>
                  </a:lnTo>
                  <a:lnTo>
                    <a:pt x="1984011" y="137244"/>
                  </a:lnTo>
                  <a:lnTo>
                    <a:pt x="1974825" y="181992"/>
                  </a:lnTo>
                  <a:lnTo>
                    <a:pt x="1974825" y="219918"/>
                  </a:lnTo>
                  <a:lnTo>
                    <a:pt x="1871414" y="219918"/>
                  </a:lnTo>
                  <a:lnTo>
                    <a:pt x="1871414" y="195634"/>
                  </a:lnTo>
                  <a:lnTo>
                    <a:pt x="1872019" y="175827"/>
                  </a:lnTo>
                  <a:lnTo>
                    <a:pt x="1881100" y="130832"/>
                  </a:lnTo>
                  <a:lnTo>
                    <a:pt x="1906603" y="99650"/>
                  </a:lnTo>
                  <a:lnTo>
                    <a:pt x="1953542" y="77490"/>
                  </a:lnTo>
                  <a:lnTo>
                    <a:pt x="1973596" y="74216"/>
                  </a:lnTo>
                  <a:lnTo>
                    <a:pt x="1995834" y="73124"/>
                  </a:lnTo>
                  <a:close/>
                </a:path>
                <a:path w="4099560" h="492759">
                  <a:moveTo>
                    <a:pt x="1848569" y="73124"/>
                  </a:moveTo>
                  <a:lnTo>
                    <a:pt x="1848569" y="200546"/>
                  </a:lnTo>
                  <a:lnTo>
                    <a:pt x="1834431" y="201057"/>
                  </a:lnTo>
                  <a:lnTo>
                    <a:pt x="1822307" y="202592"/>
                  </a:lnTo>
                  <a:lnTo>
                    <a:pt x="1788950" y="224616"/>
                  </a:lnTo>
                  <a:lnTo>
                    <a:pt x="1783562" y="274821"/>
                  </a:lnTo>
                  <a:lnTo>
                    <a:pt x="1783358" y="298772"/>
                  </a:lnTo>
                  <a:lnTo>
                    <a:pt x="1783358" y="441747"/>
                  </a:lnTo>
                  <a:lnTo>
                    <a:pt x="1673125" y="441747"/>
                  </a:lnTo>
                  <a:lnTo>
                    <a:pt x="1673125" y="79673"/>
                  </a:lnTo>
                  <a:lnTo>
                    <a:pt x="1783358" y="79673"/>
                  </a:lnTo>
                  <a:lnTo>
                    <a:pt x="1778992" y="127149"/>
                  </a:lnTo>
                  <a:lnTo>
                    <a:pt x="1792344" y="104638"/>
                  </a:lnTo>
                  <a:lnTo>
                    <a:pt x="1808391" y="88131"/>
                  </a:lnTo>
                  <a:lnTo>
                    <a:pt x="1827133" y="77626"/>
                  </a:lnTo>
                  <a:lnTo>
                    <a:pt x="1848569" y="73124"/>
                  </a:lnTo>
                  <a:close/>
                </a:path>
                <a:path w="4099560" h="492759">
                  <a:moveTo>
                    <a:pt x="1512416" y="73124"/>
                  </a:moveTo>
                  <a:lnTo>
                    <a:pt x="1554742" y="77524"/>
                  </a:lnTo>
                  <a:lnTo>
                    <a:pt x="1602900" y="100239"/>
                  </a:lnTo>
                  <a:lnTo>
                    <a:pt x="1631243" y="137381"/>
                  </a:lnTo>
                  <a:lnTo>
                    <a:pt x="1642625" y="194245"/>
                  </a:lnTo>
                  <a:lnTo>
                    <a:pt x="1643384" y="219100"/>
                  </a:lnTo>
                  <a:lnTo>
                    <a:pt x="1643384" y="267122"/>
                  </a:lnTo>
                  <a:lnTo>
                    <a:pt x="1500683" y="267122"/>
                  </a:lnTo>
                  <a:lnTo>
                    <a:pt x="1500683" y="345430"/>
                  </a:lnTo>
                  <a:lnTo>
                    <a:pt x="1511142" y="384175"/>
                  </a:lnTo>
                  <a:lnTo>
                    <a:pt x="1517873" y="384175"/>
                  </a:lnTo>
                  <a:lnTo>
                    <a:pt x="1526240" y="384175"/>
                  </a:lnTo>
                  <a:lnTo>
                    <a:pt x="1538882" y="338336"/>
                  </a:lnTo>
                  <a:lnTo>
                    <a:pt x="1538882" y="290587"/>
                  </a:lnTo>
                  <a:lnTo>
                    <a:pt x="1643384" y="290587"/>
                  </a:lnTo>
                  <a:lnTo>
                    <a:pt x="1643384" y="317326"/>
                  </a:lnTo>
                  <a:lnTo>
                    <a:pt x="1643119" y="333135"/>
                  </a:lnTo>
                  <a:lnTo>
                    <a:pt x="1636332" y="378053"/>
                  </a:lnTo>
                  <a:lnTo>
                    <a:pt x="1611077" y="416960"/>
                  </a:lnTo>
                  <a:lnTo>
                    <a:pt x="1567250" y="442540"/>
                  </a:lnTo>
                  <a:lnTo>
                    <a:pt x="1520056" y="448295"/>
                  </a:lnTo>
                  <a:lnTo>
                    <a:pt x="1503104" y="447664"/>
                  </a:lnTo>
                  <a:lnTo>
                    <a:pt x="1458391" y="438199"/>
                  </a:lnTo>
                  <a:lnTo>
                    <a:pt x="1424958" y="418836"/>
                  </a:lnTo>
                  <a:lnTo>
                    <a:pt x="1399617" y="382111"/>
                  </a:lnTo>
                  <a:lnTo>
                    <a:pt x="1390809" y="329221"/>
                  </a:lnTo>
                  <a:lnTo>
                    <a:pt x="1390451" y="310232"/>
                  </a:lnTo>
                  <a:lnTo>
                    <a:pt x="1390451" y="204639"/>
                  </a:lnTo>
                  <a:lnTo>
                    <a:pt x="1393657" y="162176"/>
                  </a:lnTo>
                  <a:lnTo>
                    <a:pt x="1410710" y="116832"/>
                  </a:lnTo>
                  <a:lnTo>
                    <a:pt x="1445294" y="87722"/>
                  </a:lnTo>
                  <a:lnTo>
                    <a:pt x="1493998" y="74037"/>
                  </a:lnTo>
                  <a:lnTo>
                    <a:pt x="1512416" y="73124"/>
                  </a:lnTo>
                  <a:close/>
                </a:path>
                <a:path w="4099560" h="492759">
                  <a:moveTo>
                    <a:pt x="1139824" y="73124"/>
                  </a:moveTo>
                  <a:lnTo>
                    <a:pt x="1160748" y="75682"/>
                  </a:lnTo>
                  <a:lnTo>
                    <a:pt x="1179319" y="83356"/>
                  </a:lnTo>
                  <a:lnTo>
                    <a:pt x="1195537" y="96146"/>
                  </a:lnTo>
                  <a:lnTo>
                    <a:pt x="1209402" y="114052"/>
                  </a:lnTo>
                  <a:lnTo>
                    <a:pt x="1216581" y="104459"/>
                  </a:lnTo>
                  <a:lnTo>
                    <a:pt x="1249749" y="78880"/>
                  </a:lnTo>
                  <a:lnTo>
                    <a:pt x="1279525" y="73124"/>
                  </a:lnTo>
                  <a:lnTo>
                    <a:pt x="1292971" y="73977"/>
                  </a:lnTo>
                  <a:lnTo>
                    <a:pt x="1334427" y="93972"/>
                  </a:lnTo>
                  <a:lnTo>
                    <a:pt x="1351916" y="131625"/>
                  </a:lnTo>
                  <a:lnTo>
                    <a:pt x="1354832" y="184448"/>
                  </a:lnTo>
                  <a:lnTo>
                    <a:pt x="1354832" y="441747"/>
                  </a:lnTo>
                  <a:lnTo>
                    <a:pt x="1247874" y="441747"/>
                  </a:lnTo>
                  <a:lnTo>
                    <a:pt x="1247874" y="205730"/>
                  </a:lnTo>
                  <a:lnTo>
                    <a:pt x="1247677" y="184746"/>
                  </a:lnTo>
                  <a:lnTo>
                    <a:pt x="1242644" y="140928"/>
                  </a:lnTo>
                  <a:lnTo>
                    <a:pt x="1237778" y="137244"/>
                  </a:lnTo>
                  <a:lnTo>
                    <a:pt x="1230138" y="137244"/>
                  </a:lnTo>
                  <a:lnTo>
                    <a:pt x="1222316" y="137244"/>
                  </a:lnTo>
                  <a:lnTo>
                    <a:pt x="1211797" y="184635"/>
                  </a:lnTo>
                  <a:lnTo>
                    <a:pt x="1211584" y="205730"/>
                  </a:lnTo>
                  <a:lnTo>
                    <a:pt x="1211584" y="441747"/>
                  </a:lnTo>
                  <a:lnTo>
                    <a:pt x="1104627" y="441747"/>
                  </a:lnTo>
                  <a:lnTo>
                    <a:pt x="1104627" y="211733"/>
                  </a:lnTo>
                  <a:lnTo>
                    <a:pt x="1104465" y="187790"/>
                  </a:lnTo>
                  <a:lnTo>
                    <a:pt x="1102035" y="147885"/>
                  </a:lnTo>
                  <a:lnTo>
                    <a:pt x="1095532" y="137244"/>
                  </a:lnTo>
                  <a:lnTo>
                    <a:pt x="1087710" y="137244"/>
                  </a:lnTo>
                  <a:lnTo>
                    <a:pt x="1082798" y="137244"/>
                  </a:lnTo>
                  <a:lnTo>
                    <a:pt x="1068917" y="178760"/>
                  </a:lnTo>
                  <a:lnTo>
                    <a:pt x="1068883" y="190723"/>
                  </a:lnTo>
                  <a:lnTo>
                    <a:pt x="1068883" y="441747"/>
                  </a:lnTo>
                  <a:lnTo>
                    <a:pt x="961925" y="441747"/>
                  </a:lnTo>
                  <a:lnTo>
                    <a:pt x="961925" y="79673"/>
                  </a:lnTo>
                  <a:lnTo>
                    <a:pt x="1070793" y="79673"/>
                  </a:lnTo>
                  <a:lnTo>
                    <a:pt x="1068883" y="114052"/>
                  </a:lnTo>
                  <a:lnTo>
                    <a:pt x="1075602" y="104459"/>
                  </a:lnTo>
                  <a:lnTo>
                    <a:pt x="1108616" y="78880"/>
                  </a:lnTo>
                  <a:lnTo>
                    <a:pt x="1128808" y="73764"/>
                  </a:lnTo>
                  <a:lnTo>
                    <a:pt x="1139824" y="73124"/>
                  </a:lnTo>
                  <a:close/>
                </a:path>
                <a:path w="4099560" h="492759">
                  <a:moveTo>
                    <a:pt x="395634" y="73124"/>
                  </a:moveTo>
                  <a:lnTo>
                    <a:pt x="445387" y="79340"/>
                  </a:lnTo>
                  <a:lnTo>
                    <a:pt x="482912" y="96896"/>
                  </a:lnTo>
                  <a:lnTo>
                    <a:pt x="512585" y="130969"/>
                  </a:lnTo>
                  <a:lnTo>
                    <a:pt x="524181" y="173261"/>
                  </a:lnTo>
                  <a:lnTo>
                    <a:pt x="525512" y="206821"/>
                  </a:lnTo>
                  <a:lnTo>
                    <a:pt x="525512" y="295498"/>
                  </a:lnTo>
                  <a:lnTo>
                    <a:pt x="524284" y="337824"/>
                  </a:lnTo>
                  <a:lnTo>
                    <a:pt x="517445" y="378326"/>
                  </a:lnTo>
                  <a:lnTo>
                    <a:pt x="490970" y="418929"/>
                  </a:lnTo>
                  <a:lnTo>
                    <a:pt x="458254" y="438882"/>
                  </a:lnTo>
                  <a:lnTo>
                    <a:pt x="416175" y="447707"/>
                  </a:lnTo>
                  <a:lnTo>
                    <a:pt x="400273" y="448295"/>
                  </a:lnTo>
                  <a:lnTo>
                    <a:pt x="382690" y="447792"/>
                  </a:lnTo>
                  <a:lnTo>
                    <a:pt x="338336" y="440246"/>
                  </a:lnTo>
                  <a:lnTo>
                    <a:pt x="298908" y="415962"/>
                  </a:lnTo>
                  <a:lnTo>
                    <a:pt x="278854" y="376671"/>
                  </a:lnTo>
                  <a:lnTo>
                    <a:pt x="273226" y="329118"/>
                  </a:lnTo>
                  <a:lnTo>
                    <a:pt x="272851" y="307504"/>
                  </a:lnTo>
                  <a:lnTo>
                    <a:pt x="272851" y="214734"/>
                  </a:lnTo>
                  <a:lnTo>
                    <a:pt x="275579" y="169782"/>
                  </a:lnTo>
                  <a:lnTo>
                    <a:pt x="290313" y="122391"/>
                  </a:lnTo>
                  <a:lnTo>
                    <a:pt x="323056" y="90314"/>
                  </a:lnTo>
                  <a:lnTo>
                    <a:pt x="374522" y="74198"/>
                  </a:lnTo>
                  <a:lnTo>
                    <a:pt x="395634" y="73124"/>
                  </a:lnTo>
                  <a:close/>
                </a:path>
                <a:path w="4099560" h="492759">
                  <a:moveTo>
                    <a:pt x="3692426" y="0"/>
                  </a:moveTo>
                  <a:lnTo>
                    <a:pt x="3805932" y="0"/>
                  </a:lnTo>
                  <a:lnTo>
                    <a:pt x="3805932" y="57571"/>
                  </a:lnTo>
                  <a:lnTo>
                    <a:pt x="3692426" y="57571"/>
                  </a:lnTo>
                  <a:lnTo>
                    <a:pt x="3692426" y="0"/>
                  </a:lnTo>
                  <a:close/>
                </a:path>
                <a:path w="4099560" h="492759">
                  <a:moveTo>
                    <a:pt x="3120926" y="0"/>
                  </a:moveTo>
                  <a:lnTo>
                    <a:pt x="3231158" y="0"/>
                  </a:lnTo>
                  <a:lnTo>
                    <a:pt x="3231158" y="99318"/>
                  </a:lnTo>
                  <a:lnTo>
                    <a:pt x="3238396" y="93179"/>
                  </a:lnTo>
                  <a:lnTo>
                    <a:pt x="3278940" y="74761"/>
                  </a:lnTo>
                  <a:lnTo>
                    <a:pt x="3297188" y="73124"/>
                  </a:lnTo>
                  <a:lnTo>
                    <a:pt x="3311111" y="74045"/>
                  </a:lnTo>
                  <a:lnTo>
                    <a:pt x="3355611" y="95506"/>
                  </a:lnTo>
                  <a:lnTo>
                    <a:pt x="3373235" y="133433"/>
                  </a:lnTo>
                  <a:lnTo>
                    <a:pt x="3375768" y="192087"/>
                  </a:lnTo>
                  <a:lnTo>
                    <a:pt x="3375768" y="441747"/>
                  </a:lnTo>
                  <a:lnTo>
                    <a:pt x="3265536" y="441747"/>
                  </a:lnTo>
                  <a:lnTo>
                    <a:pt x="3265536" y="186903"/>
                  </a:lnTo>
                  <a:lnTo>
                    <a:pt x="3265339" y="172493"/>
                  </a:lnTo>
                  <a:lnTo>
                    <a:pt x="3255623" y="137244"/>
                  </a:lnTo>
                  <a:lnTo>
                    <a:pt x="3248347" y="137244"/>
                  </a:lnTo>
                  <a:lnTo>
                    <a:pt x="3241617" y="137244"/>
                  </a:lnTo>
                  <a:lnTo>
                    <a:pt x="3231158" y="183356"/>
                  </a:lnTo>
                  <a:lnTo>
                    <a:pt x="3231158" y="441747"/>
                  </a:lnTo>
                  <a:lnTo>
                    <a:pt x="3120926" y="441747"/>
                  </a:lnTo>
                  <a:lnTo>
                    <a:pt x="3120926" y="0"/>
                  </a:lnTo>
                  <a:close/>
                </a:path>
                <a:path w="4099560" h="492759">
                  <a:moveTo>
                    <a:pt x="555525" y="0"/>
                  </a:moveTo>
                  <a:lnTo>
                    <a:pt x="669032" y="0"/>
                  </a:lnTo>
                  <a:lnTo>
                    <a:pt x="669032" y="441747"/>
                  </a:lnTo>
                  <a:lnTo>
                    <a:pt x="555525" y="441747"/>
                  </a:lnTo>
                  <a:lnTo>
                    <a:pt x="555525" y="0"/>
                  </a:lnTo>
                  <a:close/>
                </a:path>
                <a:path w="4099560" h="492759">
                  <a:moveTo>
                    <a:pt x="0" y="0"/>
                  </a:moveTo>
                  <a:lnTo>
                    <a:pt x="115689" y="0"/>
                  </a:lnTo>
                  <a:lnTo>
                    <a:pt x="137798" y="460"/>
                  </a:lnTo>
                  <a:lnTo>
                    <a:pt x="187858" y="7366"/>
                  </a:lnTo>
                  <a:lnTo>
                    <a:pt x="225784" y="28649"/>
                  </a:lnTo>
                  <a:lnTo>
                    <a:pt x="244943" y="73593"/>
                  </a:lnTo>
                  <a:lnTo>
                    <a:pt x="247476" y="123602"/>
                  </a:lnTo>
                  <a:lnTo>
                    <a:pt x="247476" y="162074"/>
                  </a:lnTo>
                  <a:lnTo>
                    <a:pt x="242564" y="212619"/>
                  </a:lnTo>
                  <a:lnTo>
                    <a:pt x="217436" y="247732"/>
                  </a:lnTo>
                  <a:lnTo>
                    <a:pt x="179774" y="261255"/>
                  </a:lnTo>
                  <a:lnTo>
                    <a:pt x="145702" y="263847"/>
                  </a:lnTo>
                  <a:lnTo>
                    <a:pt x="114870" y="263847"/>
                  </a:lnTo>
                  <a:lnTo>
                    <a:pt x="114870" y="441747"/>
                  </a:lnTo>
                  <a:lnTo>
                    <a:pt x="0" y="441747"/>
                  </a:lnTo>
                  <a:lnTo>
                    <a:pt x="0" y="0"/>
                  </a:lnTo>
                  <a:close/>
                </a:path>
              </a:pathLst>
            </a:custGeom>
            <a:ln w="12700">
              <a:solidFill>
                <a:srgbClr val="3C00B3"/>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pic>
          <p:nvPicPr>
            <p:cNvPr id="9" name="object 9"/>
            <p:cNvPicPr/>
            <p:nvPr/>
          </p:nvPicPr>
          <p:blipFill>
            <a:blip r:embed="rId6" cstate="print"/>
            <a:stretch>
              <a:fillRect/>
            </a:stretch>
          </p:blipFill>
          <p:spPr>
            <a:xfrm>
              <a:off x="2286000" y="266700"/>
              <a:ext cx="4140200" cy="533400"/>
            </a:xfrm>
            <a:prstGeom prst="rect">
              <a:avLst/>
            </a:prstGeom>
          </p:spPr>
        </p:pic>
      </p:grpSp>
      <p:grpSp>
        <p:nvGrpSpPr>
          <p:cNvPr id="10" name="object 10"/>
          <p:cNvGrpSpPr/>
          <p:nvPr/>
        </p:nvGrpSpPr>
        <p:grpSpPr>
          <a:xfrm>
            <a:off x="6527800" y="266700"/>
            <a:ext cx="2146300" cy="495300"/>
            <a:chOff x="6527800" y="266700"/>
            <a:chExt cx="2146300" cy="495300"/>
          </a:xfrm>
        </p:grpSpPr>
        <p:pic>
          <p:nvPicPr>
            <p:cNvPr id="11" name="object 11"/>
            <p:cNvPicPr/>
            <p:nvPr/>
          </p:nvPicPr>
          <p:blipFill>
            <a:blip r:embed="rId7" cstate="print"/>
            <a:stretch>
              <a:fillRect/>
            </a:stretch>
          </p:blipFill>
          <p:spPr>
            <a:xfrm>
              <a:off x="6549120" y="290517"/>
              <a:ext cx="2111946" cy="448294"/>
            </a:xfrm>
            <a:prstGeom prst="rect">
              <a:avLst/>
            </a:prstGeom>
          </p:spPr>
        </p:pic>
        <p:sp>
          <p:nvSpPr>
            <p:cNvPr id="12" name="object 12"/>
            <p:cNvSpPr/>
            <p:nvPr/>
          </p:nvSpPr>
          <p:spPr>
            <a:xfrm>
              <a:off x="6663992" y="290517"/>
              <a:ext cx="1997075" cy="448309"/>
            </a:xfrm>
            <a:custGeom>
              <a:avLst/>
              <a:gdLst/>
              <a:ahLst/>
              <a:cxnLst/>
              <a:rect l="l" t="t" r="r" b="b"/>
              <a:pathLst>
                <a:path w="1997075" h="448309">
                  <a:moveTo>
                    <a:pt x="1913856" y="351706"/>
                  </a:moveTo>
                  <a:lnTo>
                    <a:pt x="1997076" y="351706"/>
                  </a:lnTo>
                  <a:lnTo>
                    <a:pt x="1997076" y="441747"/>
                  </a:lnTo>
                  <a:lnTo>
                    <a:pt x="1913856" y="441747"/>
                  </a:lnTo>
                  <a:lnTo>
                    <a:pt x="1913856" y="351706"/>
                  </a:lnTo>
                  <a:close/>
                </a:path>
                <a:path w="1997075" h="448309">
                  <a:moveTo>
                    <a:pt x="599480" y="269577"/>
                  </a:moveTo>
                  <a:lnTo>
                    <a:pt x="568784" y="302047"/>
                  </a:lnTo>
                  <a:lnTo>
                    <a:pt x="564555" y="339700"/>
                  </a:lnTo>
                  <a:lnTo>
                    <a:pt x="564785" y="352507"/>
                  </a:lnTo>
                  <a:lnTo>
                    <a:pt x="575560" y="384175"/>
                  </a:lnTo>
                  <a:lnTo>
                    <a:pt x="582836" y="384175"/>
                  </a:lnTo>
                  <a:lnTo>
                    <a:pt x="589748" y="384175"/>
                  </a:lnTo>
                  <a:lnTo>
                    <a:pt x="599480" y="344066"/>
                  </a:lnTo>
                  <a:lnTo>
                    <a:pt x="599480" y="269577"/>
                  </a:lnTo>
                  <a:close/>
                </a:path>
                <a:path w="1997075" h="448309">
                  <a:moveTo>
                    <a:pt x="1913856" y="154161"/>
                  </a:moveTo>
                  <a:lnTo>
                    <a:pt x="1997076" y="154161"/>
                  </a:lnTo>
                  <a:lnTo>
                    <a:pt x="1997076" y="243929"/>
                  </a:lnTo>
                  <a:lnTo>
                    <a:pt x="1913856" y="243929"/>
                  </a:lnTo>
                  <a:lnTo>
                    <a:pt x="1913856" y="154161"/>
                  </a:lnTo>
                  <a:close/>
                </a:path>
                <a:path w="1997075" h="448309">
                  <a:moveTo>
                    <a:pt x="1465684" y="137244"/>
                  </a:moveTo>
                  <a:lnTo>
                    <a:pt x="1459136" y="137244"/>
                  </a:lnTo>
                  <a:lnTo>
                    <a:pt x="1454770" y="139655"/>
                  </a:lnTo>
                  <a:lnTo>
                    <a:pt x="1449313" y="179536"/>
                  </a:lnTo>
                  <a:lnTo>
                    <a:pt x="1449313" y="342974"/>
                  </a:lnTo>
                  <a:lnTo>
                    <a:pt x="1454770" y="381583"/>
                  </a:lnTo>
                  <a:lnTo>
                    <a:pt x="1459044" y="384175"/>
                  </a:lnTo>
                  <a:lnTo>
                    <a:pt x="1465412" y="384175"/>
                  </a:lnTo>
                  <a:lnTo>
                    <a:pt x="1471960" y="384175"/>
                  </a:lnTo>
                  <a:lnTo>
                    <a:pt x="1481510" y="346521"/>
                  </a:lnTo>
                  <a:lnTo>
                    <a:pt x="1481510" y="179536"/>
                  </a:lnTo>
                  <a:lnTo>
                    <a:pt x="1476507" y="139655"/>
                  </a:lnTo>
                  <a:lnTo>
                    <a:pt x="1472232" y="137244"/>
                  </a:lnTo>
                  <a:lnTo>
                    <a:pt x="1465684" y="137244"/>
                  </a:lnTo>
                  <a:close/>
                </a:path>
                <a:path w="1997075" h="448309">
                  <a:moveTo>
                    <a:pt x="310530" y="137244"/>
                  </a:moveTo>
                  <a:lnTo>
                    <a:pt x="302890" y="137244"/>
                  </a:lnTo>
                  <a:lnTo>
                    <a:pt x="298160" y="139563"/>
                  </a:lnTo>
                  <a:lnTo>
                    <a:pt x="293613" y="181719"/>
                  </a:lnTo>
                  <a:lnTo>
                    <a:pt x="293613" y="208186"/>
                  </a:lnTo>
                  <a:lnTo>
                    <a:pt x="325810" y="208186"/>
                  </a:lnTo>
                  <a:lnTo>
                    <a:pt x="325810" y="181719"/>
                  </a:lnTo>
                  <a:lnTo>
                    <a:pt x="320807" y="139973"/>
                  </a:lnTo>
                  <a:lnTo>
                    <a:pt x="316714" y="137244"/>
                  </a:lnTo>
                  <a:lnTo>
                    <a:pt x="310530" y="137244"/>
                  </a:lnTo>
                  <a:close/>
                </a:path>
                <a:path w="1997075" h="448309">
                  <a:moveTo>
                    <a:pt x="1189956" y="79673"/>
                  </a:moveTo>
                  <a:lnTo>
                    <a:pt x="1303461" y="79673"/>
                  </a:lnTo>
                  <a:lnTo>
                    <a:pt x="1303461" y="441747"/>
                  </a:lnTo>
                  <a:lnTo>
                    <a:pt x="1189956" y="441747"/>
                  </a:lnTo>
                  <a:lnTo>
                    <a:pt x="1189956" y="79673"/>
                  </a:lnTo>
                  <a:close/>
                </a:path>
                <a:path w="1997075" h="448309">
                  <a:moveTo>
                    <a:pt x="0" y="75580"/>
                  </a:moveTo>
                  <a:lnTo>
                    <a:pt x="0" y="173806"/>
                  </a:lnTo>
                  <a:lnTo>
                    <a:pt x="8961" y="173474"/>
                  </a:lnTo>
                  <a:lnTo>
                    <a:pt x="34924" y="133970"/>
                  </a:lnTo>
                  <a:lnTo>
                    <a:pt x="34924" y="109686"/>
                  </a:lnTo>
                  <a:lnTo>
                    <a:pt x="9182" y="75989"/>
                  </a:lnTo>
                  <a:lnTo>
                    <a:pt x="0" y="75580"/>
                  </a:lnTo>
                  <a:close/>
                </a:path>
                <a:path w="1997075" h="448309">
                  <a:moveTo>
                    <a:pt x="1801292" y="73124"/>
                  </a:moveTo>
                  <a:lnTo>
                    <a:pt x="1847677" y="86494"/>
                  </a:lnTo>
                  <a:lnTo>
                    <a:pt x="1870869" y="120191"/>
                  </a:lnTo>
                  <a:lnTo>
                    <a:pt x="1875729" y="165953"/>
                  </a:lnTo>
                  <a:lnTo>
                    <a:pt x="1876054" y="187995"/>
                  </a:lnTo>
                  <a:lnTo>
                    <a:pt x="1876054" y="441747"/>
                  </a:lnTo>
                  <a:lnTo>
                    <a:pt x="1765822" y="441747"/>
                  </a:lnTo>
                  <a:lnTo>
                    <a:pt x="1765822" y="190996"/>
                  </a:lnTo>
                  <a:lnTo>
                    <a:pt x="1765668" y="174130"/>
                  </a:lnTo>
                  <a:lnTo>
                    <a:pt x="1757181" y="137244"/>
                  </a:lnTo>
                  <a:lnTo>
                    <a:pt x="1749722" y="137244"/>
                  </a:lnTo>
                  <a:lnTo>
                    <a:pt x="1741901" y="137244"/>
                  </a:lnTo>
                  <a:lnTo>
                    <a:pt x="1732175" y="178505"/>
                  </a:lnTo>
                  <a:lnTo>
                    <a:pt x="1731988" y="196999"/>
                  </a:lnTo>
                  <a:lnTo>
                    <a:pt x="1731988" y="441747"/>
                  </a:lnTo>
                  <a:lnTo>
                    <a:pt x="1621756" y="441747"/>
                  </a:lnTo>
                  <a:lnTo>
                    <a:pt x="1621756" y="79673"/>
                  </a:lnTo>
                  <a:lnTo>
                    <a:pt x="1733898" y="79673"/>
                  </a:lnTo>
                  <a:lnTo>
                    <a:pt x="1731988" y="112960"/>
                  </a:lnTo>
                  <a:lnTo>
                    <a:pt x="1738322" y="103624"/>
                  </a:lnTo>
                  <a:lnTo>
                    <a:pt x="1770315" y="78726"/>
                  </a:lnTo>
                  <a:lnTo>
                    <a:pt x="1790301" y="73747"/>
                  </a:lnTo>
                  <a:lnTo>
                    <a:pt x="1801292" y="73124"/>
                  </a:lnTo>
                  <a:close/>
                </a:path>
                <a:path w="1997075" h="448309">
                  <a:moveTo>
                    <a:pt x="1461864" y="73124"/>
                  </a:moveTo>
                  <a:lnTo>
                    <a:pt x="1511617" y="79340"/>
                  </a:lnTo>
                  <a:lnTo>
                    <a:pt x="1549142" y="96896"/>
                  </a:lnTo>
                  <a:lnTo>
                    <a:pt x="1578815" y="130969"/>
                  </a:lnTo>
                  <a:lnTo>
                    <a:pt x="1590411" y="173261"/>
                  </a:lnTo>
                  <a:lnTo>
                    <a:pt x="1591742" y="206821"/>
                  </a:lnTo>
                  <a:lnTo>
                    <a:pt x="1591742" y="295498"/>
                  </a:lnTo>
                  <a:lnTo>
                    <a:pt x="1590514" y="337824"/>
                  </a:lnTo>
                  <a:lnTo>
                    <a:pt x="1583675" y="378326"/>
                  </a:lnTo>
                  <a:lnTo>
                    <a:pt x="1557199" y="418929"/>
                  </a:lnTo>
                  <a:lnTo>
                    <a:pt x="1524484" y="438882"/>
                  </a:lnTo>
                  <a:lnTo>
                    <a:pt x="1482405" y="447707"/>
                  </a:lnTo>
                  <a:lnTo>
                    <a:pt x="1466503" y="448295"/>
                  </a:lnTo>
                  <a:lnTo>
                    <a:pt x="1448920" y="447792"/>
                  </a:lnTo>
                  <a:lnTo>
                    <a:pt x="1404566" y="440246"/>
                  </a:lnTo>
                  <a:lnTo>
                    <a:pt x="1365139" y="415962"/>
                  </a:lnTo>
                  <a:lnTo>
                    <a:pt x="1345084" y="376671"/>
                  </a:lnTo>
                  <a:lnTo>
                    <a:pt x="1339455" y="329118"/>
                  </a:lnTo>
                  <a:lnTo>
                    <a:pt x="1339080" y="307504"/>
                  </a:lnTo>
                  <a:lnTo>
                    <a:pt x="1339080" y="214734"/>
                  </a:lnTo>
                  <a:lnTo>
                    <a:pt x="1341809" y="169782"/>
                  </a:lnTo>
                  <a:lnTo>
                    <a:pt x="1356543" y="122391"/>
                  </a:lnTo>
                  <a:lnTo>
                    <a:pt x="1389286" y="90314"/>
                  </a:lnTo>
                  <a:lnTo>
                    <a:pt x="1440752" y="74198"/>
                  </a:lnTo>
                  <a:lnTo>
                    <a:pt x="1461864" y="73124"/>
                  </a:lnTo>
                  <a:close/>
                </a:path>
                <a:path w="1997075" h="448309">
                  <a:moveTo>
                    <a:pt x="864692" y="73124"/>
                  </a:moveTo>
                  <a:lnTo>
                    <a:pt x="904664" y="77694"/>
                  </a:lnTo>
                  <a:lnTo>
                    <a:pt x="952362" y="101142"/>
                  </a:lnTo>
                  <a:lnTo>
                    <a:pt x="979016" y="137517"/>
                  </a:lnTo>
                  <a:lnTo>
                    <a:pt x="988480" y="192309"/>
                  </a:lnTo>
                  <a:lnTo>
                    <a:pt x="989112" y="216371"/>
                  </a:lnTo>
                  <a:lnTo>
                    <a:pt x="885156" y="216371"/>
                  </a:lnTo>
                  <a:lnTo>
                    <a:pt x="885156" y="174625"/>
                  </a:lnTo>
                  <a:lnTo>
                    <a:pt x="884934" y="164589"/>
                  </a:lnTo>
                  <a:lnTo>
                    <a:pt x="874878" y="137244"/>
                  </a:lnTo>
                  <a:lnTo>
                    <a:pt x="868512" y="137244"/>
                  </a:lnTo>
                  <a:lnTo>
                    <a:pt x="862144" y="137244"/>
                  </a:lnTo>
                  <a:lnTo>
                    <a:pt x="852413" y="174625"/>
                  </a:lnTo>
                  <a:lnTo>
                    <a:pt x="852413" y="345430"/>
                  </a:lnTo>
                  <a:lnTo>
                    <a:pt x="865419" y="384175"/>
                  </a:lnTo>
                  <a:lnTo>
                    <a:pt x="871785" y="384175"/>
                  </a:lnTo>
                  <a:lnTo>
                    <a:pt x="879244" y="384175"/>
                  </a:lnTo>
                  <a:lnTo>
                    <a:pt x="890885" y="335880"/>
                  </a:lnTo>
                  <a:lnTo>
                    <a:pt x="890885" y="292770"/>
                  </a:lnTo>
                  <a:lnTo>
                    <a:pt x="989112" y="292770"/>
                  </a:lnTo>
                  <a:lnTo>
                    <a:pt x="987244" y="345643"/>
                  </a:lnTo>
                  <a:lnTo>
                    <a:pt x="974616" y="390996"/>
                  </a:lnTo>
                  <a:lnTo>
                    <a:pt x="949923" y="422306"/>
                  </a:lnTo>
                  <a:lnTo>
                    <a:pt x="914299" y="441772"/>
                  </a:lnTo>
                  <a:lnTo>
                    <a:pt x="866056" y="448295"/>
                  </a:lnTo>
                  <a:lnTo>
                    <a:pt x="843937" y="447297"/>
                  </a:lnTo>
                  <a:lnTo>
                    <a:pt x="792114" y="432333"/>
                  </a:lnTo>
                  <a:lnTo>
                    <a:pt x="760163" y="401177"/>
                  </a:lnTo>
                  <a:lnTo>
                    <a:pt x="745011" y="352763"/>
                  </a:lnTo>
                  <a:lnTo>
                    <a:pt x="742180" y="305866"/>
                  </a:lnTo>
                  <a:lnTo>
                    <a:pt x="742180" y="203001"/>
                  </a:lnTo>
                  <a:lnTo>
                    <a:pt x="744500" y="162551"/>
                  </a:lnTo>
                  <a:lnTo>
                    <a:pt x="757409" y="122007"/>
                  </a:lnTo>
                  <a:lnTo>
                    <a:pt x="791022" y="91542"/>
                  </a:lnTo>
                  <a:lnTo>
                    <a:pt x="843818" y="74275"/>
                  </a:lnTo>
                  <a:lnTo>
                    <a:pt x="864692" y="73124"/>
                  </a:lnTo>
                  <a:close/>
                </a:path>
                <a:path w="1997075" h="448309">
                  <a:moveTo>
                    <a:pt x="585564" y="73124"/>
                  </a:moveTo>
                  <a:lnTo>
                    <a:pt x="634609" y="78070"/>
                  </a:lnTo>
                  <a:lnTo>
                    <a:pt x="669876" y="92906"/>
                  </a:lnTo>
                  <a:lnTo>
                    <a:pt x="699701" y="127643"/>
                  </a:lnTo>
                  <a:lnTo>
                    <a:pt x="708279" y="185505"/>
                  </a:lnTo>
                  <a:lnTo>
                    <a:pt x="709712" y="260027"/>
                  </a:lnTo>
                  <a:lnTo>
                    <a:pt x="709712" y="441747"/>
                  </a:lnTo>
                  <a:lnTo>
                    <a:pt x="602480" y="441747"/>
                  </a:lnTo>
                  <a:lnTo>
                    <a:pt x="602480" y="409550"/>
                  </a:lnTo>
                  <a:lnTo>
                    <a:pt x="597066" y="418631"/>
                  </a:lnTo>
                  <a:lnTo>
                    <a:pt x="558927" y="445873"/>
                  </a:lnTo>
                  <a:lnTo>
                    <a:pt x="538362" y="448295"/>
                  </a:lnTo>
                  <a:lnTo>
                    <a:pt x="524198" y="447280"/>
                  </a:lnTo>
                  <a:lnTo>
                    <a:pt x="485292" y="432060"/>
                  </a:lnTo>
                  <a:lnTo>
                    <a:pt x="462653" y="385991"/>
                  </a:lnTo>
                  <a:lnTo>
                    <a:pt x="461144" y="360983"/>
                  </a:lnTo>
                  <a:lnTo>
                    <a:pt x="461144" y="331242"/>
                  </a:lnTo>
                  <a:lnTo>
                    <a:pt x="468357" y="284840"/>
                  </a:lnTo>
                  <a:lnTo>
                    <a:pt x="514538" y="250989"/>
                  </a:lnTo>
                  <a:lnTo>
                    <a:pt x="561536" y="231702"/>
                  </a:lnTo>
                  <a:lnTo>
                    <a:pt x="579220" y="223670"/>
                  </a:lnTo>
                  <a:lnTo>
                    <a:pt x="599480" y="182810"/>
                  </a:lnTo>
                  <a:lnTo>
                    <a:pt x="599215" y="169858"/>
                  </a:lnTo>
                  <a:lnTo>
                    <a:pt x="587747" y="137244"/>
                  </a:lnTo>
                  <a:lnTo>
                    <a:pt x="581198" y="137244"/>
                  </a:lnTo>
                  <a:lnTo>
                    <a:pt x="573740" y="137244"/>
                  </a:lnTo>
                  <a:lnTo>
                    <a:pt x="564555" y="181992"/>
                  </a:lnTo>
                  <a:lnTo>
                    <a:pt x="564555" y="219918"/>
                  </a:lnTo>
                  <a:lnTo>
                    <a:pt x="461144" y="219918"/>
                  </a:lnTo>
                  <a:lnTo>
                    <a:pt x="461144" y="195634"/>
                  </a:lnTo>
                  <a:lnTo>
                    <a:pt x="461749" y="175827"/>
                  </a:lnTo>
                  <a:lnTo>
                    <a:pt x="470830" y="130832"/>
                  </a:lnTo>
                  <a:lnTo>
                    <a:pt x="496333" y="99650"/>
                  </a:lnTo>
                  <a:lnTo>
                    <a:pt x="543272" y="77490"/>
                  </a:lnTo>
                  <a:lnTo>
                    <a:pt x="563326" y="74216"/>
                  </a:lnTo>
                  <a:lnTo>
                    <a:pt x="585564" y="73124"/>
                  </a:lnTo>
                  <a:close/>
                </a:path>
                <a:path w="1997075" h="448309">
                  <a:moveTo>
                    <a:pt x="305346" y="73124"/>
                  </a:moveTo>
                  <a:lnTo>
                    <a:pt x="347671" y="77524"/>
                  </a:lnTo>
                  <a:lnTo>
                    <a:pt x="395829" y="100239"/>
                  </a:lnTo>
                  <a:lnTo>
                    <a:pt x="424172" y="137381"/>
                  </a:lnTo>
                  <a:lnTo>
                    <a:pt x="435556" y="194245"/>
                  </a:lnTo>
                  <a:lnTo>
                    <a:pt x="436315" y="219100"/>
                  </a:lnTo>
                  <a:lnTo>
                    <a:pt x="436315" y="267122"/>
                  </a:lnTo>
                  <a:lnTo>
                    <a:pt x="293613" y="267122"/>
                  </a:lnTo>
                  <a:lnTo>
                    <a:pt x="293613" y="345430"/>
                  </a:lnTo>
                  <a:lnTo>
                    <a:pt x="304072" y="384175"/>
                  </a:lnTo>
                  <a:lnTo>
                    <a:pt x="310803" y="384175"/>
                  </a:lnTo>
                  <a:lnTo>
                    <a:pt x="319171" y="384175"/>
                  </a:lnTo>
                  <a:lnTo>
                    <a:pt x="331813" y="338336"/>
                  </a:lnTo>
                  <a:lnTo>
                    <a:pt x="331813" y="290587"/>
                  </a:lnTo>
                  <a:lnTo>
                    <a:pt x="436315" y="290587"/>
                  </a:lnTo>
                  <a:lnTo>
                    <a:pt x="436315" y="317326"/>
                  </a:lnTo>
                  <a:lnTo>
                    <a:pt x="436050" y="333135"/>
                  </a:lnTo>
                  <a:lnTo>
                    <a:pt x="429263" y="378053"/>
                  </a:lnTo>
                  <a:lnTo>
                    <a:pt x="404006" y="416960"/>
                  </a:lnTo>
                  <a:lnTo>
                    <a:pt x="360180" y="442540"/>
                  </a:lnTo>
                  <a:lnTo>
                    <a:pt x="312985" y="448295"/>
                  </a:lnTo>
                  <a:lnTo>
                    <a:pt x="296034" y="447664"/>
                  </a:lnTo>
                  <a:lnTo>
                    <a:pt x="251321" y="438199"/>
                  </a:lnTo>
                  <a:lnTo>
                    <a:pt x="217888" y="418836"/>
                  </a:lnTo>
                  <a:lnTo>
                    <a:pt x="192548" y="382111"/>
                  </a:lnTo>
                  <a:lnTo>
                    <a:pt x="183738" y="329221"/>
                  </a:lnTo>
                  <a:lnTo>
                    <a:pt x="183380" y="310232"/>
                  </a:lnTo>
                  <a:lnTo>
                    <a:pt x="183380" y="204639"/>
                  </a:lnTo>
                  <a:lnTo>
                    <a:pt x="186586" y="162176"/>
                  </a:lnTo>
                  <a:lnTo>
                    <a:pt x="203640" y="116832"/>
                  </a:lnTo>
                  <a:lnTo>
                    <a:pt x="238224" y="87722"/>
                  </a:lnTo>
                  <a:lnTo>
                    <a:pt x="286928" y="74037"/>
                  </a:lnTo>
                  <a:lnTo>
                    <a:pt x="305346" y="73124"/>
                  </a:lnTo>
                  <a:close/>
                </a:path>
                <a:path w="1997075" h="448309">
                  <a:moveTo>
                    <a:pt x="1030585" y="31377"/>
                  </a:moveTo>
                  <a:lnTo>
                    <a:pt x="1141090" y="31377"/>
                  </a:lnTo>
                  <a:lnTo>
                    <a:pt x="1141090" y="88404"/>
                  </a:lnTo>
                  <a:lnTo>
                    <a:pt x="1170832" y="88404"/>
                  </a:lnTo>
                  <a:lnTo>
                    <a:pt x="1170832" y="145703"/>
                  </a:lnTo>
                  <a:lnTo>
                    <a:pt x="1141090" y="145703"/>
                  </a:lnTo>
                  <a:lnTo>
                    <a:pt x="1141090" y="339427"/>
                  </a:lnTo>
                  <a:lnTo>
                    <a:pt x="1144773" y="379264"/>
                  </a:lnTo>
                  <a:lnTo>
                    <a:pt x="1175470" y="383356"/>
                  </a:lnTo>
                  <a:lnTo>
                    <a:pt x="1175470" y="441747"/>
                  </a:lnTo>
                  <a:lnTo>
                    <a:pt x="1130994" y="441747"/>
                  </a:lnTo>
                  <a:lnTo>
                    <a:pt x="1113514" y="441550"/>
                  </a:lnTo>
                  <a:lnTo>
                    <a:pt x="1069432" y="436528"/>
                  </a:lnTo>
                  <a:lnTo>
                    <a:pt x="1038907" y="412006"/>
                  </a:lnTo>
                  <a:lnTo>
                    <a:pt x="1031335" y="373772"/>
                  </a:lnTo>
                  <a:lnTo>
                    <a:pt x="1030585" y="329605"/>
                  </a:lnTo>
                  <a:lnTo>
                    <a:pt x="1030585" y="145703"/>
                  </a:lnTo>
                  <a:lnTo>
                    <a:pt x="1006847" y="145703"/>
                  </a:lnTo>
                  <a:lnTo>
                    <a:pt x="1006847" y="88404"/>
                  </a:lnTo>
                  <a:lnTo>
                    <a:pt x="1030585" y="88404"/>
                  </a:lnTo>
                  <a:lnTo>
                    <a:pt x="1030585" y="31377"/>
                  </a:lnTo>
                  <a:close/>
                </a:path>
                <a:path w="1997075" h="448309">
                  <a:moveTo>
                    <a:pt x="1189956" y="0"/>
                  </a:moveTo>
                  <a:lnTo>
                    <a:pt x="1303461" y="0"/>
                  </a:lnTo>
                  <a:lnTo>
                    <a:pt x="1303461" y="57571"/>
                  </a:lnTo>
                  <a:lnTo>
                    <a:pt x="1189956" y="57571"/>
                  </a:lnTo>
                  <a:lnTo>
                    <a:pt x="1189956" y="0"/>
                  </a:lnTo>
                  <a:close/>
                </a:path>
              </a:pathLst>
            </a:custGeom>
            <a:ln w="12700">
              <a:solidFill>
                <a:srgbClr val="3C00B3"/>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pic>
          <p:nvPicPr>
            <p:cNvPr id="13" name="object 13"/>
            <p:cNvPicPr/>
            <p:nvPr/>
          </p:nvPicPr>
          <p:blipFill>
            <a:blip r:embed="rId8" cstate="print"/>
            <a:stretch>
              <a:fillRect/>
            </a:stretch>
          </p:blipFill>
          <p:spPr>
            <a:xfrm>
              <a:off x="6527800" y="266700"/>
              <a:ext cx="2146300" cy="495300"/>
            </a:xfrm>
            <a:prstGeom prst="rect">
              <a:avLst/>
            </a:prstGeom>
          </p:spPr>
        </p:pic>
      </p:grpSp>
      <p:grpSp>
        <p:nvGrpSpPr>
          <p:cNvPr id="14" name="object 14"/>
          <p:cNvGrpSpPr/>
          <p:nvPr/>
        </p:nvGrpSpPr>
        <p:grpSpPr>
          <a:xfrm>
            <a:off x="0" y="0"/>
            <a:ext cx="419100" cy="6858000"/>
            <a:chOff x="0" y="0"/>
            <a:chExt cx="419100" cy="6858000"/>
          </a:xfrm>
        </p:grpSpPr>
        <p:pic>
          <p:nvPicPr>
            <p:cNvPr id="15" name="object 15"/>
            <p:cNvPicPr/>
            <p:nvPr/>
          </p:nvPicPr>
          <p:blipFill>
            <a:blip r:embed="rId9" cstate="print"/>
            <a:stretch>
              <a:fillRect/>
            </a:stretch>
          </p:blipFill>
          <p:spPr>
            <a:xfrm>
              <a:off x="0" y="0"/>
              <a:ext cx="419100" cy="3975100"/>
            </a:xfrm>
            <a:prstGeom prst="rect">
              <a:avLst/>
            </a:prstGeom>
          </p:spPr>
        </p:pic>
        <p:pic>
          <p:nvPicPr>
            <p:cNvPr id="16" name="object 16"/>
            <p:cNvPicPr/>
            <p:nvPr/>
          </p:nvPicPr>
          <p:blipFill>
            <a:blip r:embed="rId10" cstate="print"/>
            <a:stretch>
              <a:fillRect/>
            </a:stretch>
          </p:blipFill>
          <p:spPr>
            <a:xfrm>
              <a:off x="0" y="4000500"/>
              <a:ext cx="419100" cy="2857500"/>
            </a:xfrm>
            <a:prstGeom prst="rect">
              <a:avLst/>
            </a:prstGeom>
          </p:spPr>
        </p:pic>
      </p:grpSp>
      <p:sp>
        <p:nvSpPr>
          <p:cNvPr id="17" name="object 17"/>
          <p:cNvSpPr txBox="1"/>
          <p:nvPr/>
        </p:nvSpPr>
        <p:spPr>
          <a:xfrm>
            <a:off x="1217602" y="1549119"/>
            <a:ext cx="8077200" cy="1638300"/>
          </a:xfrm>
          <a:prstGeom prst="rect">
            <a:avLst/>
          </a:prstGeom>
        </p:spPr>
        <p:txBody>
          <a:bodyPr vert="horz" wrap="square" lIns="0" tIns="139700" rIns="0" bIns="0" rtlCol="0">
            <a:spAutoFit/>
          </a:bodyPr>
          <a:lstStyle/>
          <a:p>
            <a:pPr marL="240665" marR="0" lvl="0" indent="-227965" defTabSz="914400" eaLnBrk="1" fontAlgn="auto" latinLnBrk="0" hangingPunct="1">
              <a:lnSpc>
                <a:spcPct val="100000"/>
              </a:lnSpc>
              <a:spcBef>
                <a:spcPts val="1100"/>
              </a:spcBef>
              <a:spcAft>
                <a:spcPts val="0"/>
              </a:spcAft>
              <a:buClr>
                <a:srgbClr val="961BE9"/>
              </a:buClr>
              <a:buSzTx/>
              <a:buFont typeface="Arial"/>
              <a:buChar char="•"/>
              <a:tabLst>
                <a:tab pos="240665" algn="l"/>
                <a:tab pos="241300" algn="l"/>
              </a:tabLst>
              <a:defRPr/>
            </a:pPr>
            <a:r>
              <a:rPr kumimoji="0" sz="2000" b="0" i="0" u="none" strike="noStrike" kern="0" cap="none" spc="0" normalizeH="0" baseline="0" noProof="0" dirty="0">
                <a:ln>
                  <a:noFill/>
                </a:ln>
                <a:solidFill>
                  <a:srgbClr val="595959"/>
                </a:solidFill>
                <a:effectLst/>
                <a:uLnTx/>
                <a:uFillTx/>
                <a:latin typeface="Times New Roman"/>
                <a:cs typeface="Times New Roman"/>
              </a:rPr>
              <a:t>PCR</a:t>
            </a:r>
            <a:r>
              <a:rPr kumimoji="0" sz="2000" b="0" i="0" u="none" strike="noStrike" kern="0" cap="none" spc="114" normalizeH="0" baseline="0" noProof="0" dirty="0">
                <a:ln>
                  <a:noFill/>
                </a:ln>
                <a:solidFill>
                  <a:srgbClr val="595959"/>
                </a:solidFill>
                <a:effectLst/>
                <a:uLnTx/>
                <a:uFillTx/>
                <a:latin typeface="Times New Roman"/>
                <a:cs typeface="Times New Roman"/>
              </a:rPr>
              <a:t> </a:t>
            </a:r>
            <a:r>
              <a:rPr kumimoji="0" sz="2000" b="0" i="0" u="none" strike="noStrike" kern="0" cap="none" spc="0" normalizeH="0" baseline="0" noProof="0" dirty="0">
                <a:ln>
                  <a:noFill/>
                </a:ln>
                <a:solidFill>
                  <a:srgbClr val="595959"/>
                </a:solidFill>
                <a:effectLst/>
                <a:uLnTx/>
                <a:uFillTx/>
                <a:latin typeface="Times New Roman"/>
                <a:cs typeface="Times New Roman"/>
              </a:rPr>
              <a:t>is</a:t>
            </a:r>
            <a:r>
              <a:rPr kumimoji="0" sz="2000" b="0" i="0" u="none" strike="noStrike" kern="0" cap="none" spc="-45" normalizeH="0" baseline="0" noProof="0" dirty="0">
                <a:ln>
                  <a:noFill/>
                </a:ln>
                <a:solidFill>
                  <a:srgbClr val="595959"/>
                </a:solidFill>
                <a:effectLst/>
                <a:uLnTx/>
                <a:uFillTx/>
                <a:latin typeface="Times New Roman"/>
                <a:cs typeface="Times New Roman"/>
              </a:rPr>
              <a:t> </a:t>
            </a:r>
            <a:r>
              <a:rPr kumimoji="0" sz="2000" b="0" i="0" u="none" strike="noStrike" kern="0" cap="none" spc="0" normalizeH="0" baseline="0" noProof="0" dirty="0">
                <a:ln>
                  <a:noFill/>
                </a:ln>
                <a:solidFill>
                  <a:srgbClr val="595959"/>
                </a:solidFill>
                <a:effectLst/>
                <a:uLnTx/>
                <a:uFillTx/>
                <a:latin typeface="Times New Roman"/>
                <a:cs typeface="Times New Roman"/>
              </a:rPr>
              <a:t>a</a:t>
            </a:r>
            <a:r>
              <a:rPr kumimoji="0" sz="2000" b="0" i="0" u="none" strike="noStrike" kern="0" cap="none" spc="55" normalizeH="0" baseline="0" noProof="0" dirty="0">
                <a:ln>
                  <a:noFill/>
                </a:ln>
                <a:solidFill>
                  <a:srgbClr val="595959"/>
                </a:solidFill>
                <a:effectLst/>
                <a:uLnTx/>
                <a:uFillTx/>
                <a:latin typeface="Times New Roman"/>
                <a:cs typeface="Times New Roman"/>
              </a:rPr>
              <a:t> </a:t>
            </a:r>
            <a:r>
              <a:rPr kumimoji="0" sz="2000" b="0" i="0" u="none" strike="noStrike" kern="0" cap="none" spc="0" normalizeH="0" baseline="0" noProof="0" dirty="0">
                <a:ln>
                  <a:noFill/>
                </a:ln>
                <a:solidFill>
                  <a:srgbClr val="595959"/>
                </a:solidFill>
                <a:effectLst/>
                <a:uLnTx/>
                <a:uFillTx/>
                <a:latin typeface="Times New Roman"/>
                <a:cs typeface="Times New Roman"/>
              </a:rPr>
              <a:t>means</a:t>
            </a:r>
            <a:r>
              <a:rPr kumimoji="0" sz="2000" b="0" i="0" u="none" strike="noStrike" kern="0" cap="none" spc="-40" normalizeH="0" baseline="0" noProof="0" dirty="0">
                <a:ln>
                  <a:noFill/>
                </a:ln>
                <a:solidFill>
                  <a:srgbClr val="595959"/>
                </a:solidFill>
                <a:effectLst/>
                <a:uLnTx/>
                <a:uFillTx/>
                <a:latin typeface="Times New Roman"/>
                <a:cs typeface="Times New Roman"/>
              </a:rPr>
              <a:t> </a:t>
            </a:r>
            <a:r>
              <a:rPr kumimoji="0" sz="2000" b="0" i="0" u="none" strike="noStrike" kern="0" cap="none" spc="0" normalizeH="0" baseline="0" noProof="0" dirty="0">
                <a:ln>
                  <a:noFill/>
                </a:ln>
                <a:solidFill>
                  <a:srgbClr val="595959"/>
                </a:solidFill>
                <a:effectLst/>
                <a:uLnTx/>
                <a:uFillTx/>
                <a:latin typeface="Times New Roman"/>
                <a:cs typeface="Times New Roman"/>
              </a:rPr>
              <a:t>to</a:t>
            </a:r>
            <a:r>
              <a:rPr kumimoji="0" sz="2000" b="0" i="0" u="none" strike="noStrike" kern="0" cap="none" spc="35" normalizeH="0" baseline="0" noProof="0" dirty="0">
                <a:ln>
                  <a:noFill/>
                </a:ln>
                <a:solidFill>
                  <a:srgbClr val="595959"/>
                </a:solidFill>
                <a:effectLst/>
                <a:uLnTx/>
                <a:uFillTx/>
                <a:latin typeface="Times New Roman"/>
                <a:cs typeface="Times New Roman"/>
              </a:rPr>
              <a:t> </a:t>
            </a:r>
            <a:r>
              <a:rPr kumimoji="0" sz="2000" b="0" i="0" u="none" strike="noStrike" kern="0" cap="none" spc="0" normalizeH="0" baseline="0" noProof="0" dirty="0">
                <a:ln>
                  <a:noFill/>
                </a:ln>
                <a:solidFill>
                  <a:srgbClr val="961BE9"/>
                </a:solidFill>
                <a:effectLst/>
                <a:uLnTx/>
                <a:uFillTx/>
                <a:latin typeface="Times New Roman"/>
                <a:cs typeface="Times New Roman"/>
              </a:rPr>
              <a:t>amplify</a:t>
            </a:r>
            <a:r>
              <a:rPr kumimoji="0" sz="2000" b="0" i="0" u="none" strike="noStrike" kern="0" cap="none" spc="-170" normalizeH="0" baseline="0" noProof="0" dirty="0">
                <a:ln>
                  <a:noFill/>
                </a:ln>
                <a:solidFill>
                  <a:srgbClr val="961BE9"/>
                </a:solidFill>
                <a:effectLst/>
                <a:uLnTx/>
                <a:uFillTx/>
                <a:latin typeface="Times New Roman"/>
                <a:cs typeface="Times New Roman"/>
              </a:rPr>
              <a:t> </a:t>
            </a:r>
            <a:r>
              <a:rPr kumimoji="0" sz="2000" b="0" i="0" u="none" strike="noStrike" kern="0" cap="none" spc="0" normalizeH="0" baseline="0" noProof="0" dirty="0">
                <a:ln>
                  <a:noFill/>
                </a:ln>
                <a:solidFill>
                  <a:srgbClr val="961BE9"/>
                </a:solidFill>
                <a:effectLst/>
                <a:uLnTx/>
                <a:uFillTx/>
                <a:latin typeface="Times New Roman"/>
                <a:cs typeface="Times New Roman"/>
              </a:rPr>
              <a:t>a</a:t>
            </a:r>
            <a:r>
              <a:rPr kumimoji="0" sz="2000" b="0" i="0" u="none" strike="noStrike" kern="0" cap="none" spc="-55" normalizeH="0" baseline="0" noProof="0" dirty="0">
                <a:ln>
                  <a:noFill/>
                </a:ln>
                <a:solidFill>
                  <a:srgbClr val="961BE9"/>
                </a:solidFill>
                <a:effectLst/>
                <a:uLnTx/>
                <a:uFillTx/>
                <a:latin typeface="Times New Roman"/>
                <a:cs typeface="Times New Roman"/>
              </a:rPr>
              <a:t> </a:t>
            </a:r>
            <a:r>
              <a:rPr kumimoji="0" sz="2000" b="0" i="0" u="none" strike="noStrike" kern="0" cap="none" spc="0" normalizeH="0" baseline="0" noProof="0" dirty="0">
                <a:ln>
                  <a:noFill/>
                </a:ln>
                <a:solidFill>
                  <a:srgbClr val="961BE9"/>
                </a:solidFill>
                <a:effectLst/>
                <a:uLnTx/>
                <a:uFillTx/>
                <a:latin typeface="Times New Roman"/>
                <a:cs typeface="Times New Roman"/>
              </a:rPr>
              <a:t>particular</a:t>
            </a:r>
            <a:r>
              <a:rPr kumimoji="0" sz="2000" b="0" i="0" u="none" strike="noStrike" kern="0" cap="none" spc="-140" normalizeH="0" baseline="0" noProof="0" dirty="0">
                <a:ln>
                  <a:noFill/>
                </a:ln>
                <a:solidFill>
                  <a:srgbClr val="961BE9"/>
                </a:solidFill>
                <a:effectLst/>
                <a:uLnTx/>
                <a:uFillTx/>
                <a:latin typeface="Times New Roman"/>
                <a:cs typeface="Times New Roman"/>
              </a:rPr>
              <a:t> </a:t>
            </a:r>
            <a:r>
              <a:rPr kumimoji="0" sz="2000" b="0" i="0" u="none" strike="noStrike" kern="0" cap="none" spc="0" normalizeH="0" baseline="0" noProof="0" dirty="0">
                <a:ln>
                  <a:noFill/>
                </a:ln>
                <a:solidFill>
                  <a:srgbClr val="961BE9"/>
                </a:solidFill>
                <a:effectLst/>
                <a:uLnTx/>
                <a:uFillTx/>
                <a:latin typeface="Times New Roman"/>
                <a:cs typeface="Times New Roman"/>
              </a:rPr>
              <a:t>piece</a:t>
            </a:r>
            <a:r>
              <a:rPr kumimoji="0" sz="2000" b="0" i="0" u="none" strike="noStrike" kern="0" cap="none" spc="-55" normalizeH="0" baseline="0" noProof="0" dirty="0">
                <a:ln>
                  <a:noFill/>
                </a:ln>
                <a:solidFill>
                  <a:srgbClr val="961BE9"/>
                </a:solidFill>
                <a:effectLst/>
                <a:uLnTx/>
                <a:uFillTx/>
                <a:latin typeface="Times New Roman"/>
                <a:cs typeface="Times New Roman"/>
              </a:rPr>
              <a:t> </a:t>
            </a:r>
            <a:r>
              <a:rPr kumimoji="0" sz="2000" b="0" i="0" u="none" strike="noStrike" kern="0" cap="none" spc="0" normalizeH="0" baseline="0" noProof="0" dirty="0">
                <a:ln>
                  <a:noFill/>
                </a:ln>
                <a:solidFill>
                  <a:srgbClr val="961BE9"/>
                </a:solidFill>
                <a:effectLst/>
                <a:uLnTx/>
                <a:uFillTx/>
                <a:latin typeface="Times New Roman"/>
                <a:cs typeface="Times New Roman"/>
              </a:rPr>
              <a:t>of</a:t>
            </a:r>
            <a:r>
              <a:rPr kumimoji="0" sz="2000" b="0" i="0" u="none" strike="noStrike" kern="0" cap="none" spc="75" normalizeH="0" baseline="0" noProof="0" dirty="0">
                <a:ln>
                  <a:noFill/>
                </a:ln>
                <a:solidFill>
                  <a:srgbClr val="961BE9"/>
                </a:solidFill>
                <a:effectLst/>
                <a:uLnTx/>
                <a:uFillTx/>
                <a:latin typeface="Times New Roman"/>
                <a:cs typeface="Times New Roman"/>
              </a:rPr>
              <a:t> </a:t>
            </a:r>
            <a:r>
              <a:rPr kumimoji="0" sz="2000" b="0" i="0" u="none" strike="noStrike" kern="0" cap="none" spc="-10" normalizeH="0" baseline="0" noProof="0" dirty="0">
                <a:ln>
                  <a:noFill/>
                </a:ln>
                <a:solidFill>
                  <a:srgbClr val="961BE9"/>
                </a:solidFill>
                <a:effectLst/>
                <a:uLnTx/>
                <a:uFillTx/>
                <a:latin typeface="Times New Roman"/>
                <a:cs typeface="Times New Roman"/>
              </a:rPr>
              <a:t>DNA</a:t>
            </a:r>
            <a:r>
              <a:rPr kumimoji="0" sz="2000" b="0" i="0" u="none" strike="noStrike" kern="0" cap="none" spc="0" normalizeH="0" baseline="0" noProof="0" dirty="0">
                <a:ln>
                  <a:noFill/>
                </a:ln>
                <a:solidFill>
                  <a:srgbClr val="961BE9"/>
                </a:solidFill>
                <a:effectLst/>
                <a:uLnTx/>
                <a:uFillTx/>
                <a:latin typeface="Times New Roman"/>
                <a:cs typeface="Times New Roman"/>
              </a:rPr>
              <a:t> </a:t>
            </a:r>
            <a:r>
              <a:rPr kumimoji="0" sz="2000" b="0" i="0" u="none" strike="noStrike" kern="0" cap="none" spc="-50" normalizeH="0" baseline="0" noProof="0" dirty="0">
                <a:ln>
                  <a:noFill/>
                </a:ln>
                <a:solidFill>
                  <a:srgbClr val="961BE9"/>
                </a:solidFill>
                <a:effectLst/>
                <a:uLnTx/>
                <a:uFillTx/>
                <a:latin typeface="Times New Roman"/>
                <a:cs typeface="Times New Roman"/>
              </a:rPr>
              <a:t>.</a:t>
            </a:r>
            <a:endParaRPr kumimoji="0" sz="2000" b="0" i="0" u="none" strike="noStrike" kern="0" cap="none" spc="0" normalizeH="0" baseline="0" noProof="0">
              <a:ln>
                <a:noFill/>
              </a:ln>
              <a:solidFill>
                <a:sysClr val="windowText" lastClr="000000"/>
              </a:solidFill>
              <a:effectLst/>
              <a:uLnTx/>
              <a:uFillTx/>
              <a:latin typeface="Times New Roman"/>
              <a:cs typeface="Times New Roman"/>
            </a:endParaRPr>
          </a:p>
          <a:p>
            <a:pPr marL="647700" marR="0" lvl="1" indent="-317500" defTabSz="914400" eaLnBrk="1" fontAlgn="auto" latinLnBrk="0" hangingPunct="1">
              <a:lnSpc>
                <a:spcPct val="100000"/>
              </a:lnSpc>
              <a:spcBef>
                <a:spcPts val="1000"/>
              </a:spcBef>
              <a:spcAft>
                <a:spcPts val="0"/>
              </a:spcAft>
              <a:buClrTx/>
              <a:buSzPct val="97500"/>
              <a:buFont typeface="Arial Unicode MS"/>
              <a:buChar char="➔"/>
              <a:tabLst>
                <a:tab pos="647700" algn="l"/>
              </a:tabLst>
              <a:defRPr/>
            </a:pPr>
            <a:r>
              <a:rPr kumimoji="0" sz="2000" b="1" i="0" u="sng" strike="noStrike" kern="0" cap="none" spc="0" normalizeH="0" baseline="0" noProof="0" dirty="0">
                <a:ln>
                  <a:noFill/>
                </a:ln>
                <a:solidFill>
                  <a:srgbClr val="595959"/>
                </a:solidFill>
                <a:effectLst/>
                <a:uLnTx/>
                <a:uFill>
                  <a:solidFill>
                    <a:srgbClr val="595959"/>
                  </a:solidFill>
                </a:uFill>
                <a:latin typeface="Times New Roman"/>
                <a:cs typeface="Times New Roman"/>
              </a:rPr>
              <a:t>Amplify=</a:t>
            </a:r>
            <a:r>
              <a:rPr kumimoji="0" sz="2000" b="1" i="0" u="none" strike="noStrike" kern="0" cap="none" spc="10" normalizeH="0" baseline="0" noProof="0" dirty="0">
                <a:ln>
                  <a:noFill/>
                </a:ln>
                <a:solidFill>
                  <a:srgbClr val="595959"/>
                </a:solidFill>
                <a:effectLst/>
                <a:uLnTx/>
                <a:uFillTx/>
                <a:latin typeface="Times New Roman"/>
                <a:cs typeface="Times New Roman"/>
              </a:rPr>
              <a:t> </a:t>
            </a:r>
            <a:r>
              <a:rPr kumimoji="0" sz="2000" b="0" i="0" u="none" strike="noStrike" kern="0" cap="none" spc="0" normalizeH="0" baseline="0" noProof="0" dirty="0">
                <a:ln>
                  <a:noFill/>
                </a:ln>
                <a:solidFill>
                  <a:srgbClr val="595959"/>
                </a:solidFill>
                <a:effectLst/>
                <a:uLnTx/>
                <a:uFillTx/>
                <a:latin typeface="Times New Roman"/>
                <a:cs typeface="Times New Roman"/>
              </a:rPr>
              <a:t>making</a:t>
            </a:r>
            <a:r>
              <a:rPr kumimoji="0" sz="2000" b="0" i="0" u="none" strike="noStrike" kern="0" cap="none" spc="-170" normalizeH="0" baseline="0" noProof="0" dirty="0">
                <a:ln>
                  <a:noFill/>
                </a:ln>
                <a:solidFill>
                  <a:srgbClr val="595959"/>
                </a:solidFill>
                <a:effectLst/>
                <a:uLnTx/>
                <a:uFillTx/>
                <a:latin typeface="Times New Roman"/>
                <a:cs typeface="Times New Roman"/>
              </a:rPr>
              <a:t> </a:t>
            </a:r>
            <a:r>
              <a:rPr kumimoji="0" sz="2000" b="0" i="0" u="none" strike="noStrike" kern="0" cap="none" spc="0" normalizeH="0" baseline="0" noProof="0" dirty="0">
                <a:ln>
                  <a:noFill/>
                </a:ln>
                <a:solidFill>
                  <a:srgbClr val="595959"/>
                </a:solidFill>
                <a:effectLst/>
                <a:uLnTx/>
                <a:uFillTx/>
                <a:latin typeface="Times New Roman"/>
                <a:cs typeface="Times New Roman"/>
              </a:rPr>
              <a:t>numerous</a:t>
            </a:r>
            <a:r>
              <a:rPr kumimoji="0" sz="2000" b="0" i="0" u="none" strike="noStrike" kern="0" cap="none" spc="-30" normalizeH="0" baseline="0" noProof="0" dirty="0">
                <a:ln>
                  <a:noFill/>
                </a:ln>
                <a:solidFill>
                  <a:srgbClr val="595959"/>
                </a:solidFill>
                <a:effectLst/>
                <a:uLnTx/>
                <a:uFillTx/>
                <a:latin typeface="Times New Roman"/>
                <a:cs typeface="Times New Roman"/>
              </a:rPr>
              <a:t> </a:t>
            </a:r>
            <a:r>
              <a:rPr kumimoji="0" sz="2000" b="0" i="0" u="none" strike="noStrike" kern="0" cap="none" spc="0" normalizeH="0" baseline="0" noProof="0" dirty="0">
                <a:ln>
                  <a:noFill/>
                </a:ln>
                <a:solidFill>
                  <a:srgbClr val="595959"/>
                </a:solidFill>
                <a:effectLst/>
                <a:uLnTx/>
                <a:uFillTx/>
                <a:latin typeface="Times New Roman"/>
                <a:cs typeface="Times New Roman"/>
              </a:rPr>
              <a:t>copies</a:t>
            </a:r>
            <a:r>
              <a:rPr kumimoji="0" sz="2000" b="0" i="0" u="none" strike="noStrike" kern="0" cap="none" spc="-35" normalizeH="0" baseline="0" noProof="0" dirty="0">
                <a:ln>
                  <a:noFill/>
                </a:ln>
                <a:solidFill>
                  <a:srgbClr val="595959"/>
                </a:solidFill>
                <a:effectLst/>
                <a:uLnTx/>
                <a:uFillTx/>
                <a:latin typeface="Times New Roman"/>
                <a:cs typeface="Times New Roman"/>
              </a:rPr>
              <a:t> </a:t>
            </a:r>
            <a:r>
              <a:rPr kumimoji="0" sz="2000" b="0" i="0" u="none" strike="noStrike" kern="0" cap="none" spc="0" normalizeH="0" baseline="0" noProof="0" dirty="0">
                <a:ln>
                  <a:noFill/>
                </a:ln>
                <a:solidFill>
                  <a:srgbClr val="595959"/>
                </a:solidFill>
                <a:effectLst/>
                <a:uLnTx/>
                <a:uFillTx/>
                <a:latin typeface="Times New Roman"/>
                <a:cs typeface="Times New Roman"/>
              </a:rPr>
              <a:t>of</a:t>
            </a:r>
            <a:r>
              <a:rPr kumimoji="0" sz="2000" b="0" i="0" u="none" strike="noStrike" kern="0" cap="none" spc="90" normalizeH="0" baseline="0" noProof="0" dirty="0">
                <a:ln>
                  <a:noFill/>
                </a:ln>
                <a:solidFill>
                  <a:srgbClr val="595959"/>
                </a:solidFill>
                <a:effectLst/>
                <a:uLnTx/>
                <a:uFillTx/>
                <a:latin typeface="Times New Roman"/>
                <a:cs typeface="Times New Roman"/>
              </a:rPr>
              <a:t> </a:t>
            </a:r>
            <a:r>
              <a:rPr kumimoji="0" sz="2000" b="0" i="0" u="none" strike="noStrike" kern="0" cap="none" spc="0" normalizeH="0" baseline="0" noProof="0" dirty="0">
                <a:ln>
                  <a:noFill/>
                </a:ln>
                <a:solidFill>
                  <a:srgbClr val="595959"/>
                </a:solidFill>
                <a:effectLst/>
                <a:uLnTx/>
                <a:uFillTx/>
                <a:latin typeface="Times New Roman"/>
                <a:cs typeface="Times New Roman"/>
              </a:rPr>
              <a:t>a</a:t>
            </a:r>
            <a:r>
              <a:rPr kumimoji="0" sz="2000" b="0" i="0" u="none" strike="noStrike" kern="0" cap="none" spc="65" normalizeH="0" baseline="0" noProof="0" dirty="0">
                <a:ln>
                  <a:noFill/>
                </a:ln>
                <a:solidFill>
                  <a:srgbClr val="595959"/>
                </a:solidFill>
                <a:effectLst/>
                <a:uLnTx/>
                <a:uFillTx/>
                <a:latin typeface="Times New Roman"/>
                <a:cs typeface="Times New Roman"/>
              </a:rPr>
              <a:t> </a:t>
            </a:r>
            <a:r>
              <a:rPr kumimoji="0" sz="2000" b="0" i="0" u="none" strike="noStrike" kern="0" cap="none" spc="0" normalizeH="0" baseline="0" noProof="0" dirty="0">
                <a:ln>
                  <a:noFill/>
                </a:ln>
                <a:solidFill>
                  <a:srgbClr val="595959"/>
                </a:solidFill>
                <a:effectLst/>
                <a:uLnTx/>
                <a:uFillTx/>
                <a:latin typeface="Times New Roman"/>
                <a:cs typeface="Times New Roman"/>
              </a:rPr>
              <a:t>segment</a:t>
            </a:r>
            <a:r>
              <a:rPr kumimoji="0" sz="2000" b="0" i="0" u="none" strike="noStrike" kern="0" cap="none" spc="-120" normalizeH="0" baseline="0" noProof="0" dirty="0">
                <a:ln>
                  <a:noFill/>
                </a:ln>
                <a:solidFill>
                  <a:srgbClr val="595959"/>
                </a:solidFill>
                <a:effectLst/>
                <a:uLnTx/>
                <a:uFillTx/>
                <a:latin typeface="Times New Roman"/>
                <a:cs typeface="Times New Roman"/>
              </a:rPr>
              <a:t> </a:t>
            </a:r>
            <a:r>
              <a:rPr kumimoji="0" sz="2000" b="0" i="0" u="none" strike="noStrike" kern="0" cap="none" spc="0" normalizeH="0" baseline="0" noProof="0" dirty="0">
                <a:ln>
                  <a:noFill/>
                </a:ln>
                <a:solidFill>
                  <a:srgbClr val="595959"/>
                </a:solidFill>
                <a:effectLst/>
                <a:uLnTx/>
                <a:uFillTx/>
                <a:latin typeface="Times New Roman"/>
                <a:cs typeface="Times New Roman"/>
              </a:rPr>
              <a:t>of</a:t>
            </a:r>
            <a:r>
              <a:rPr kumimoji="0" sz="2000" b="0" i="0" u="none" strike="noStrike" kern="0" cap="none" spc="90" normalizeH="0" baseline="0" noProof="0" dirty="0">
                <a:ln>
                  <a:noFill/>
                </a:ln>
                <a:solidFill>
                  <a:srgbClr val="595959"/>
                </a:solidFill>
                <a:effectLst/>
                <a:uLnTx/>
                <a:uFillTx/>
                <a:latin typeface="Times New Roman"/>
                <a:cs typeface="Times New Roman"/>
              </a:rPr>
              <a:t> </a:t>
            </a:r>
            <a:r>
              <a:rPr kumimoji="0" sz="2000" b="0" i="0" u="none" strike="noStrike" kern="0" cap="none" spc="-20" normalizeH="0" baseline="0" noProof="0" dirty="0">
                <a:ln>
                  <a:noFill/>
                </a:ln>
                <a:solidFill>
                  <a:srgbClr val="595959"/>
                </a:solidFill>
                <a:effectLst/>
                <a:uLnTx/>
                <a:uFillTx/>
                <a:latin typeface="Times New Roman"/>
                <a:cs typeface="Times New Roman"/>
              </a:rPr>
              <a:t>DNA.</a:t>
            </a:r>
            <a:endParaRPr kumimoji="0" sz="2000" b="0" i="0" u="none" strike="noStrike" kern="0" cap="none" spc="0" normalizeH="0" baseline="0" noProof="0">
              <a:ln>
                <a:noFill/>
              </a:ln>
              <a:solidFill>
                <a:sysClr val="windowText" lastClr="000000"/>
              </a:solidFill>
              <a:effectLst/>
              <a:uLnTx/>
              <a:uFillTx/>
              <a:latin typeface="Times New Roman"/>
              <a:cs typeface="Times New Roman"/>
            </a:endParaRPr>
          </a:p>
          <a:p>
            <a:pPr marL="0" marR="0" lvl="1" indent="0" defTabSz="914400" eaLnBrk="1" fontAlgn="auto" latinLnBrk="0" hangingPunct="1">
              <a:lnSpc>
                <a:spcPct val="100000"/>
              </a:lnSpc>
              <a:spcBef>
                <a:spcPts val="50"/>
              </a:spcBef>
              <a:spcAft>
                <a:spcPts val="0"/>
              </a:spcAft>
              <a:buClr>
                <a:srgbClr val="595959"/>
              </a:buClr>
              <a:buSzTx/>
              <a:buFont typeface="Arial Unicode MS"/>
              <a:buChar char="➔"/>
              <a:tabLst/>
              <a:defRPr/>
            </a:pPr>
            <a:endParaRPr kumimoji="0" sz="3000" b="0" i="0" u="none" strike="noStrike" kern="0" cap="none" spc="0" normalizeH="0" baseline="0" noProof="0">
              <a:ln>
                <a:noFill/>
              </a:ln>
              <a:solidFill>
                <a:sysClr val="windowText" lastClr="000000"/>
              </a:solidFill>
              <a:effectLst/>
              <a:uLnTx/>
              <a:uFillTx/>
              <a:latin typeface="Times New Roman"/>
              <a:cs typeface="Times New Roman"/>
            </a:endParaRPr>
          </a:p>
          <a:p>
            <a:pPr marL="240665" marR="0" lvl="0" indent="-227965" defTabSz="914400" eaLnBrk="1" fontAlgn="auto" latinLnBrk="0" hangingPunct="1">
              <a:lnSpc>
                <a:spcPct val="100000"/>
              </a:lnSpc>
              <a:spcBef>
                <a:spcPts val="0"/>
              </a:spcBef>
              <a:spcAft>
                <a:spcPts val="0"/>
              </a:spcAft>
              <a:buClr>
                <a:srgbClr val="961BE9"/>
              </a:buClr>
              <a:buSzTx/>
              <a:buFont typeface="Arial"/>
              <a:buChar char="•"/>
              <a:tabLst>
                <a:tab pos="240665" algn="l"/>
                <a:tab pos="241300" algn="l"/>
              </a:tabLst>
              <a:defRPr/>
            </a:pPr>
            <a:r>
              <a:rPr kumimoji="0" sz="2000" b="0" i="0" u="none" strike="noStrike" kern="0" cap="none" spc="0" normalizeH="0" baseline="0" noProof="0" dirty="0">
                <a:ln>
                  <a:noFill/>
                </a:ln>
                <a:solidFill>
                  <a:srgbClr val="595959"/>
                </a:solidFill>
                <a:effectLst/>
                <a:uLnTx/>
                <a:uFillTx/>
                <a:latin typeface="Times New Roman"/>
                <a:cs typeface="Times New Roman"/>
              </a:rPr>
              <a:t>PCR</a:t>
            </a:r>
            <a:r>
              <a:rPr kumimoji="0" sz="2000" b="0" i="0" u="none" strike="noStrike" kern="0" cap="none" spc="90" normalizeH="0" baseline="0" noProof="0" dirty="0">
                <a:ln>
                  <a:noFill/>
                </a:ln>
                <a:solidFill>
                  <a:srgbClr val="595959"/>
                </a:solidFill>
                <a:effectLst/>
                <a:uLnTx/>
                <a:uFillTx/>
                <a:latin typeface="Times New Roman"/>
                <a:cs typeface="Times New Roman"/>
              </a:rPr>
              <a:t> </a:t>
            </a:r>
            <a:r>
              <a:rPr kumimoji="0" sz="2000" b="0" i="0" u="none" strike="noStrike" kern="0" cap="none" spc="0" normalizeH="0" baseline="0" noProof="0" dirty="0">
                <a:ln>
                  <a:noFill/>
                </a:ln>
                <a:solidFill>
                  <a:srgbClr val="595959"/>
                </a:solidFill>
                <a:effectLst/>
                <a:uLnTx/>
                <a:uFillTx/>
                <a:latin typeface="Times New Roman"/>
                <a:cs typeface="Times New Roman"/>
              </a:rPr>
              <a:t>can</a:t>
            </a:r>
            <a:r>
              <a:rPr kumimoji="0" sz="2000" b="0" i="0" u="none" strike="noStrike" kern="0" cap="none" spc="25" normalizeH="0" baseline="0" noProof="0" dirty="0">
                <a:ln>
                  <a:noFill/>
                </a:ln>
                <a:solidFill>
                  <a:srgbClr val="595959"/>
                </a:solidFill>
                <a:effectLst/>
                <a:uLnTx/>
                <a:uFillTx/>
                <a:latin typeface="Times New Roman"/>
                <a:cs typeface="Times New Roman"/>
              </a:rPr>
              <a:t> </a:t>
            </a:r>
            <a:r>
              <a:rPr kumimoji="0" sz="2000" b="0" i="0" u="none" strike="noStrike" kern="0" cap="none" spc="0" normalizeH="0" baseline="0" noProof="0" dirty="0">
                <a:ln>
                  <a:noFill/>
                </a:ln>
                <a:solidFill>
                  <a:srgbClr val="595959"/>
                </a:solidFill>
                <a:effectLst/>
                <a:uLnTx/>
                <a:uFillTx/>
                <a:latin typeface="Times New Roman"/>
                <a:cs typeface="Times New Roman"/>
              </a:rPr>
              <a:t>make</a:t>
            </a:r>
            <a:r>
              <a:rPr kumimoji="0" sz="2000" b="0" i="0" u="none" strike="noStrike" kern="0" cap="none" spc="-70" normalizeH="0" baseline="0" noProof="0" dirty="0">
                <a:ln>
                  <a:noFill/>
                </a:ln>
                <a:solidFill>
                  <a:srgbClr val="595959"/>
                </a:solidFill>
                <a:effectLst/>
                <a:uLnTx/>
                <a:uFillTx/>
                <a:latin typeface="Times New Roman"/>
                <a:cs typeface="Times New Roman"/>
              </a:rPr>
              <a:t> </a:t>
            </a:r>
            <a:r>
              <a:rPr kumimoji="0" sz="2000" b="0" i="0" u="none" strike="noStrike" kern="0" cap="none" spc="0" normalizeH="0" baseline="0" noProof="0" dirty="0">
                <a:ln>
                  <a:noFill/>
                </a:ln>
                <a:solidFill>
                  <a:srgbClr val="595959"/>
                </a:solidFill>
                <a:effectLst/>
                <a:uLnTx/>
                <a:uFillTx/>
                <a:latin typeface="Times New Roman"/>
                <a:cs typeface="Times New Roman"/>
              </a:rPr>
              <a:t>billions</a:t>
            </a:r>
            <a:r>
              <a:rPr kumimoji="0" sz="2000" b="0" i="0" u="none" strike="noStrike" kern="0" cap="none" spc="-160" normalizeH="0" baseline="0" noProof="0" dirty="0">
                <a:ln>
                  <a:noFill/>
                </a:ln>
                <a:solidFill>
                  <a:srgbClr val="595959"/>
                </a:solidFill>
                <a:effectLst/>
                <a:uLnTx/>
                <a:uFillTx/>
                <a:latin typeface="Times New Roman"/>
                <a:cs typeface="Times New Roman"/>
              </a:rPr>
              <a:t> </a:t>
            </a:r>
            <a:r>
              <a:rPr kumimoji="0" sz="2000" b="0" i="0" u="none" strike="noStrike" kern="0" cap="none" spc="0" normalizeH="0" baseline="0" noProof="0" dirty="0">
                <a:ln>
                  <a:noFill/>
                </a:ln>
                <a:solidFill>
                  <a:srgbClr val="595959"/>
                </a:solidFill>
                <a:effectLst/>
                <a:uLnTx/>
                <a:uFillTx/>
                <a:latin typeface="Times New Roman"/>
                <a:cs typeface="Times New Roman"/>
              </a:rPr>
              <a:t>of</a:t>
            </a:r>
            <a:r>
              <a:rPr kumimoji="0" sz="2000" b="0" i="0" u="none" strike="noStrike" kern="0" cap="none" spc="-50" normalizeH="0" baseline="0" noProof="0" dirty="0">
                <a:ln>
                  <a:noFill/>
                </a:ln>
                <a:solidFill>
                  <a:srgbClr val="595959"/>
                </a:solidFill>
                <a:effectLst/>
                <a:uLnTx/>
                <a:uFillTx/>
                <a:latin typeface="Times New Roman"/>
                <a:cs typeface="Times New Roman"/>
              </a:rPr>
              <a:t> </a:t>
            </a:r>
            <a:r>
              <a:rPr kumimoji="0" sz="2000" b="0" i="0" u="none" strike="noStrike" kern="0" cap="none" spc="0" normalizeH="0" baseline="0" noProof="0" dirty="0">
                <a:ln>
                  <a:noFill/>
                </a:ln>
                <a:solidFill>
                  <a:srgbClr val="595959"/>
                </a:solidFill>
                <a:effectLst/>
                <a:uLnTx/>
                <a:uFillTx/>
                <a:latin typeface="Times New Roman"/>
                <a:cs typeface="Times New Roman"/>
              </a:rPr>
              <a:t>copies</a:t>
            </a:r>
            <a:r>
              <a:rPr kumimoji="0" sz="2000" b="0" i="0" u="none" strike="noStrike" kern="0" cap="none" spc="-60" normalizeH="0" baseline="0" noProof="0" dirty="0">
                <a:ln>
                  <a:noFill/>
                </a:ln>
                <a:solidFill>
                  <a:srgbClr val="595959"/>
                </a:solidFill>
                <a:effectLst/>
                <a:uLnTx/>
                <a:uFillTx/>
                <a:latin typeface="Times New Roman"/>
                <a:cs typeface="Times New Roman"/>
              </a:rPr>
              <a:t> </a:t>
            </a:r>
            <a:r>
              <a:rPr kumimoji="0" sz="2000" b="0" i="0" u="none" strike="noStrike" kern="0" cap="none" spc="0" normalizeH="0" baseline="0" noProof="0" dirty="0">
                <a:ln>
                  <a:noFill/>
                </a:ln>
                <a:solidFill>
                  <a:srgbClr val="595959"/>
                </a:solidFill>
                <a:effectLst/>
                <a:uLnTx/>
                <a:uFillTx/>
                <a:latin typeface="Times New Roman"/>
                <a:cs typeface="Times New Roman"/>
              </a:rPr>
              <a:t>of</a:t>
            </a:r>
            <a:r>
              <a:rPr kumimoji="0" sz="2000" b="0" i="0" u="none" strike="noStrike" kern="0" cap="none" spc="60" normalizeH="0" baseline="0" noProof="0" dirty="0">
                <a:ln>
                  <a:noFill/>
                </a:ln>
                <a:solidFill>
                  <a:srgbClr val="595959"/>
                </a:solidFill>
                <a:effectLst/>
                <a:uLnTx/>
                <a:uFillTx/>
                <a:latin typeface="Times New Roman"/>
                <a:cs typeface="Times New Roman"/>
              </a:rPr>
              <a:t> </a:t>
            </a:r>
            <a:r>
              <a:rPr kumimoji="0" sz="2000" b="0" i="0" u="none" strike="noStrike" kern="0" cap="none" spc="0" normalizeH="0" baseline="0" noProof="0" dirty="0">
                <a:ln>
                  <a:noFill/>
                </a:ln>
                <a:solidFill>
                  <a:srgbClr val="595959"/>
                </a:solidFill>
                <a:effectLst/>
                <a:uLnTx/>
                <a:uFillTx/>
                <a:latin typeface="Times New Roman"/>
                <a:cs typeface="Times New Roman"/>
              </a:rPr>
              <a:t>a</a:t>
            </a:r>
            <a:r>
              <a:rPr kumimoji="0" sz="2000" b="0" i="0" u="none" strike="noStrike" kern="0" cap="none" spc="35" normalizeH="0" baseline="0" noProof="0" dirty="0">
                <a:ln>
                  <a:noFill/>
                </a:ln>
                <a:solidFill>
                  <a:srgbClr val="595959"/>
                </a:solidFill>
                <a:effectLst/>
                <a:uLnTx/>
                <a:uFillTx/>
                <a:latin typeface="Times New Roman"/>
                <a:cs typeface="Times New Roman"/>
              </a:rPr>
              <a:t> </a:t>
            </a:r>
            <a:r>
              <a:rPr kumimoji="0" sz="2000" b="1" i="0" u="none" strike="noStrike" kern="0" cap="none" spc="0" normalizeH="0" baseline="0" noProof="0" dirty="0">
                <a:ln>
                  <a:noFill/>
                </a:ln>
                <a:solidFill>
                  <a:srgbClr val="595959"/>
                </a:solidFill>
                <a:effectLst/>
                <a:uLnTx/>
                <a:uFillTx/>
                <a:latin typeface="Times New Roman"/>
                <a:cs typeface="Times New Roman"/>
              </a:rPr>
              <a:t>target</a:t>
            </a:r>
            <a:r>
              <a:rPr kumimoji="0" sz="2000" b="1" i="0" u="none" strike="noStrike" kern="0" cap="none" spc="-50" normalizeH="0" baseline="0" noProof="0" dirty="0">
                <a:ln>
                  <a:noFill/>
                </a:ln>
                <a:solidFill>
                  <a:srgbClr val="595959"/>
                </a:solidFill>
                <a:effectLst/>
                <a:uLnTx/>
                <a:uFillTx/>
                <a:latin typeface="Times New Roman"/>
                <a:cs typeface="Times New Roman"/>
              </a:rPr>
              <a:t> </a:t>
            </a:r>
            <a:r>
              <a:rPr kumimoji="0" sz="2000" b="1" i="0" u="none" strike="noStrike" kern="0" cap="none" spc="0" normalizeH="0" baseline="0" noProof="0" dirty="0">
                <a:ln>
                  <a:noFill/>
                </a:ln>
                <a:solidFill>
                  <a:srgbClr val="595959"/>
                </a:solidFill>
                <a:effectLst/>
                <a:uLnTx/>
                <a:uFillTx/>
                <a:latin typeface="Times New Roman"/>
                <a:cs typeface="Times New Roman"/>
              </a:rPr>
              <a:t>sequence</a:t>
            </a:r>
            <a:r>
              <a:rPr kumimoji="0" sz="2000" b="1" i="0" u="none" strike="noStrike" kern="0" cap="none" spc="-70" normalizeH="0" baseline="0" noProof="0" dirty="0">
                <a:ln>
                  <a:noFill/>
                </a:ln>
                <a:solidFill>
                  <a:srgbClr val="595959"/>
                </a:solidFill>
                <a:effectLst/>
                <a:uLnTx/>
                <a:uFillTx/>
                <a:latin typeface="Times New Roman"/>
                <a:cs typeface="Times New Roman"/>
              </a:rPr>
              <a:t> </a:t>
            </a:r>
            <a:r>
              <a:rPr kumimoji="0" sz="2000" b="1" i="0" u="none" strike="noStrike" kern="0" cap="none" spc="0" normalizeH="0" baseline="0" noProof="0" dirty="0">
                <a:ln>
                  <a:noFill/>
                </a:ln>
                <a:solidFill>
                  <a:srgbClr val="595959"/>
                </a:solidFill>
                <a:effectLst/>
                <a:uLnTx/>
                <a:uFillTx/>
                <a:latin typeface="Times New Roman"/>
                <a:cs typeface="Times New Roman"/>
              </a:rPr>
              <a:t>of</a:t>
            </a:r>
            <a:r>
              <a:rPr kumimoji="0" sz="2000" b="1" i="0" u="none" strike="noStrike" kern="0" cap="none" spc="55" normalizeH="0" baseline="0" noProof="0" dirty="0">
                <a:ln>
                  <a:noFill/>
                </a:ln>
                <a:solidFill>
                  <a:srgbClr val="595959"/>
                </a:solidFill>
                <a:effectLst/>
                <a:uLnTx/>
                <a:uFillTx/>
                <a:latin typeface="Times New Roman"/>
                <a:cs typeface="Times New Roman"/>
              </a:rPr>
              <a:t> </a:t>
            </a:r>
            <a:r>
              <a:rPr kumimoji="0" sz="2000" b="1" i="0" u="none" strike="noStrike" kern="0" cap="none" spc="-10" normalizeH="0" baseline="0" noProof="0" dirty="0">
                <a:ln>
                  <a:noFill/>
                </a:ln>
                <a:solidFill>
                  <a:srgbClr val="595959"/>
                </a:solidFill>
                <a:effectLst/>
                <a:uLnTx/>
                <a:uFillTx/>
                <a:latin typeface="Times New Roman"/>
                <a:cs typeface="Times New Roman"/>
              </a:rPr>
              <a:t>DNA</a:t>
            </a:r>
            <a:r>
              <a:rPr kumimoji="0" sz="2000" b="1" i="0" u="none" strike="noStrike" kern="0" cap="none" spc="-20" normalizeH="0" baseline="0" noProof="0" dirty="0">
                <a:ln>
                  <a:noFill/>
                </a:ln>
                <a:solidFill>
                  <a:srgbClr val="595959"/>
                </a:solidFill>
                <a:effectLst/>
                <a:uLnTx/>
                <a:uFillTx/>
                <a:latin typeface="Times New Roman"/>
                <a:cs typeface="Times New Roman"/>
              </a:rPr>
              <a:t> </a:t>
            </a:r>
            <a:r>
              <a:rPr kumimoji="0" sz="2000" b="0" i="0" u="none" strike="noStrike" kern="0" cap="none" spc="0" normalizeH="0" baseline="0" noProof="0" dirty="0">
                <a:ln>
                  <a:noFill/>
                </a:ln>
                <a:solidFill>
                  <a:srgbClr val="595959"/>
                </a:solidFill>
                <a:effectLst/>
                <a:uLnTx/>
                <a:uFillTx/>
                <a:latin typeface="Times New Roman"/>
                <a:cs typeface="Times New Roman"/>
              </a:rPr>
              <a:t>in</a:t>
            </a:r>
            <a:r>
              <a:rPr kumimoji="0" sz="2000" b="0" i="0" u="none" strike="noStrike" kern="0" cap="none" spc="25" normalizeH="0" baseline="0" noProof="0" dirty="0">
                <a:ln>
                  <a:noFill/>
                </a:ln>
                <a:solidFill>
                  <a:srgbClr val="595959"/>
                </a:solidFill>
                <a:effectLst/>
                <a:uLnTx/>
                <a:uFillTx/>
                <a:latin typeface="Times New Roman"/>
                <a:cs typeface="Times New Roman"/>
              </a:rPr>
              <a:t> </a:t>
            </a:r>
            <a:r>
              <a:rPr kumimoji="0" sz="2000" b="0" i="0" u="none" strike="noStrike" kern="0" cap="none" spc="0" normalizeH="0" baseline="0" noProof="0" dirty="0">
                <a:ln>
                  <a:noFill/>
                </a:ln>
                <a:solidFill>
                  <a:srgbClr val="595959"/>
                </a:solidFill>
                <a:effectLst/>
                <a:uLnTx/>
                <a:uFillTx/>
                <a:latin typeface="Times New Roman"/>
                <a:cs typeface="Times New Roman"/>
              </a:rPr>
              <a:t>short</a:t>
            </a:r>
            <a:r>
              <a:rPr kumimoji="0" sz="2000" b="0" i="0" u="none" strike="noStrike" kern="0" cap="none" spc="-35" normalizeH="0" baseline="0" noProof="0" dirty="0">
                <a:ln>
                  <a:noFill/>
                </a:ln>
                <a:solidFill>
                  <a:srgbClr val="595959"/>
                </a:solidFill>
                <a:effectLst/>
                <a:uLnTx/>
                <a:uFillTx/>
                <a:latin typeface="Times New Roman"/>
                <a:cs typeface="Times New Roman"/>
              </a:rPr>
              <a:t> </a:t>
            </a:r>
            <a:r>
              <a:rPr kumimoji="0" sz="2000" b="0" i="0" u="none" strike="noStrike" kern="0" cap="none" spc="-10" normalizeH="0" baseline="0" noProof="0" dirty="0">
                <a:ln>
                  <a:noFill/>
                </a:ln>
                <a:solidFill>
                  <a:srgbClr val="595959"/>
                </a:solidFill>
                <a:effectLst/>
                <a:uLnTx/>
                <a:uFillTx/>
                <a:latin typeface="Times New Roman"/>
                <a:cs typeface="Times New Roman"/>
              </a:rPr>
              <a:t>time.</a:t>
            </a:r>
            <a:endParaRPr kumimoji="0" sz="2000" b="0" i="0" u="none" strike="noStrike" kern="0" cap="none" spc="0" normalizeH="0" baseline="0" noProof="0">
              <a:ln>
                <a:noFill/>
              </a:ln>
              <a:solidFill>
                <a:sysClr val="windowText" lastClr="000000"/>
              </a:solidFill>
              <a:effectLst/>
              <a:uLnTx/>
              <a:uFillTx/>
              <a:latin typeface="Times New Roman"/>
              <a:cs typeface="Times New Roman"/>
            </a:endParaRPr>
          </a:p>
        </p:txBody>
      </p:sp>
      <p:sp>
        <p:nvSpPr>
          <p:cNvPr id="18" name="object 18"/>
          <p:cNvSpPr txBox="1"/>
          <p:nvPr/>
        </p:nvSpPr>
        <p:spPr>
          <a:xfrm>
            <a:off x="1217602" y="4025619"/>
            <a:ext cx="7772400" cy="1193800"/>
          </a:xfrm>
          <a:prstGeom prst="rect">
            <a:avLst/>
          </a:prstGeom>
        </p:spPr>
        <p:txBody>
          <a:bodyPr vert="horz" wrap="square" lIns="0" tIns="127000" rIns="0" bIns="0" rtlCol="0">
            <a:spAutoFit/>
          </a:bodyPr>
          <a:lstStyle/>
          <a:p>
            <a:pPr marL="240665" marR="0" lvl="0" indent="-227965" defTabSz="914400" eaLnBrk="1" fontAlgn="auto" latinLnBrk="0" hangingPunct="1">
              <a:lnSpc>
                <a:spcPct val="100000"/>
              </a:lnSpc>
              <a:spcBef>
                <a:spcPts val="1000"/>
              </a:spcBef>
              <a:spcAft>
                <a:spcPts val="0"/>
              </a:spcAft>
              <a:buClr>
                <a:srgbClr val="961BE9"/>
              </a:buClr>
              <a:buSzTx/>
              <a:buFont typeface="Arial"/>
              <a:buChar char="•"/>
              <a:tabLst>
                <a:tab pos="240665" algn="l"/>
                <a:tab pos="241300" algn="l"/>
              </a:tabLst>
              <a:defRPr/>
            </a:pPr>
            <a:r>
              <a:rPr kumimoji="0" sz="2000" b="0" i="0" u="none" strike="noStrike" kern="0" cap="none" spc="0" normalizeH="0" baseline="0" noProof="0" dirty="0">
                <a:ln>
                  <a:noFill/>
                </a:ln>
                <a:solidFill>
                  <a:srgbClr val="595959"/>
                </a:solidFill>
                <a:effectLst/>
                <a:uLnTx/>
                <a:uFillTx/>
                <a:latin typeface="Times New Roman"/>
                <a:cs typeface="Times New Roman"/>
              </a:rPr>
              <a:t>It</a:t>
            </a:r>
            <a:r>
              <a:rPr kumimoji="0" sz="2000" b="0" i="0" u="none" strike="noStrike" kern="0" cap="none" spc="-20" normalizeH="0" baseline="0" noProof="0" dirty="0">
                <a:ln>
                  <a:noFill/>
                </a:ln>
                <a:solidFill>
                  <a:srgbClr val="595959"/>
                </a:solidFill>
                <a:effectLst/>
                <a:uLnTx/>
                <a:uFillTx/>
                <a:latin typeface="Times New Roman"/>
                <a:cs typeface="Times New Roman"/>
              </a:rPr>
              <a:t> </a:t>
            </a:r>
            <a:r>
              <a:rPr kumimoji="0" sz="2000" b="0" i="0" u="none" strike="noStrike" kern="0" cap="none" spc="0" normalizeH="0" baseline="0" noProof="0" dirty="0">
                <a:ln>
                  <a:noFill/>
                </a:ln>
                <a:solidFill>
                  <a:srgbClr val="595959"/>
                </a:solidFill>
                <a:effectLst/>
                <a:uLnTx/>
                <a:uFillTx/>
                <a:latin typeface="Times New Roman"/>
                <a:cs typeface="Times New Roman"/>
              </a:rPr>
              <a:t>is</a:t>
            </a:r>
            <a:r>
              <a:rPr kumimoji="0" sz="2000" b="0" i="0" u="none" strike="noStrike" kern="0" cap="none" spc="-30" normalizeH="0" baseline="0" noProof="0" dirty="0">
                <a:ln>
                  <a:noFill/>
                </a:ln>
                <a:solidFill>
                  <a:srgbClr val="595959"/>
                </a:solidFill>
                <a:effectLst/>
                <a:uLnTx/>
                <a:uFillTx/>
                <a:latin typeface="Times New Roman"/>
                <a:cs typeface="Times New Roman"/>
              </a:rPr>
              <a:t> </a:t>
            </a:r>
            <a:r>
              <a:rPr kumimoji="0" sz="2000" b="0" i="0" u="none" strike="noStrike" kern="0" cap="none" spc="0" normalizeH="0" baseline="0" noProof="0" dirty="0">
                <a:ln>
                  <a:noFill/>
                </a:ln>
                <a:solidFill>
                  <a:srgbClr val="595959"/>
                </a:solidFill>
                <a:effectLst/>
                <a:uLnTx/>
                <a:uFillTx/>
                <a:latin typeface="Times New Roman"/>
                <a:cs typeface="Times New Roman"/>
              </a:rPr>
              <a:t>a</a:t>
            </a:r>
            <a:r>
              <a:rPr kumimoji="0" sz="2000" b="0" i="0" u="none" strike="noStrike" kern="0" cap="none" spc="75" normalizeH="0" baseline="0" noProof="0" dirty="0">
                <a:ln>
                  <a:noFill/>
                </a:ln>
                <a:solidFill>
                  <a:srgbClr val="595959"/>
                </a:solidFill>
                <a:effectLst/>
                <a:uLnTx/>
                <a:uFillTx/>
                <a:latin typeface="Times New Roman"/>
                <a:cs typeface="Times New Roman"/>
              </a:rPr>
              <a:t> </a:t>
            </a:r>
            <a:r>
              <a:rPr kumimoji="0" sz="2000" b="0" i="0" u="sng" strike="noStrike" kern="0" cap="none" spc="0" normalizeH="0" baseline="0" noProof="0" dirty="0">
                <a:ln>
                  <a:noFill/>
                </a:ln>
                <a:solidFill>
                  <a:srgbClr val="961BE9"/>
                </a:solidFill>
                <a:effectLst/>
                <a:uLnTx/>
                <a:uFill>
                  <a:solidFill>
                    <a:srgbClr val="961BE9"/>
                  </a:solidFill>
                </a:uFill>
                <a:latin typeface="Times New Roman"/>
                <a:cs typeface="Times New Roman"/>
              </a:rPr>
              <a:t>laboratory</a:t>
            </a:r>
            <a:r>
              <a:rPr kumimoji="0" sz="2000" b="0" i="0" u="sng" strike="noStrike" kern="0" cap="none" spc="-165" normalizeH="0" baseline="0" noProof="0" dirty="0">
                <a:ln>
                  <a:noFill/>
                </a:ln>
                <a:solidFill>
                  <a:srgbClr val="961BE9"/>
                </a:solidFill>
                <a:effectLst/>
                <a:uLnTx/>
                <a:uFill>
                  <a:solidFill>
                    <a:srgbClr val="961BE9"/>
                  </a:solidFill>
                </a:uFill>
                <a:latin typeface="Times New Roman"/>
                <a:cs typeface="Times New Roman"/>
              </a:rPr>
              <a:t> </a:t>
            </a:r>
            <a:r>
              <a:rPr kumimoji="0" sz="2000" b="0" i="0" u="sng" strike="noStrike" kern="0" cap="none" spc="0" normalizeH="0" baseline="0" noProof="0" dirty="0">
                <a:ln>
                  <a:noFill/>
                </a:ln>
                <a:solidFill>
                  <a:srgbClr val="961BE9"/>
                </a:solidFill>
                <a:effectLst/>
                <a:uLnTx/>
                <a:uFill>
                  <a:solidFill>
                    <a:srgbClr val="961BE9"/>
                  </a:solidFill>
                </a:uFill>
                <a:latin typeface="Times New Roman"/>
                <a:cs typeface="Times New Roman"/>
              </a:rPr>
              <a:t>version</a:t>
            </a:r>
            <a:r>
              <a:rPr kumimoji="0" sz="2000" b="0" i="0" u="none" strike="noStrike" kern="0" cap="none" spc="-55" normalizeH="0" baseline="0" noProof="0" dirty="0">
                <a:ln>
                  <a:noFill/>
                </a:ln>
                <a:solidFill>
                  <a:srgbClr val="961BE9"/>
                </a:solidFill>
                <a:effectLst/>
                <a:uLnTx/>
                <a:uFillTx/>
                <a:latin typeface="Times New Roman"/>
                <a:cs typeface="Times New Roman"/>
              </a:rPr>
              <a:t> </a:t>
            </a:r>
            <a:r>
              <a:rPr kumimoji="0" sz="2000" b="0" i="0" u="none" strike="noStrike" kern="0" cap="none" spc="0" normalizeH="0" baseline="0" noProof="0" dirty="0">
                <a:ln>
                  <a:noFill/>
                </a:ln>
                <a:solidFill>
                  <a:srgbClr val="595959"/>
                </a:solidFill>
                <a:effectLst/>
                <a:uLnTx/>
                <a:uFillTx/>
                <a:latin typeface="Times New Roman"/>
                <a:cs typeface="Times New Roman"/>
              </a:rPr>
              <a:t>of</a:t>
            </a:r>
            <a:r>
              <a:rPr kumimoji="0" sz="2000" b="0" i="0" u="none" strike="noStrike" kern="0" cap="none" spc="95" normalizeH="0" baseline="0" noProof="0" dirty="0">
                <a:ln>
                  <a:noFill/>
                </a:ln>
                <a:solidFill>
                  <a:srgbClr val="595959"/>
                </a:solidFill>
                <a:effectLst/>
                <a:uLnTx/>
                <a:uFillTx/>
                <a:latin typeface="Times New Roman"/>
                <a:cs typeface="Times New Roman"/>
              </a:rPr>
              <a:t> </a:t>
            </a:r>
            <a:r>
              <a:rPr kumimoji="0" sz="2000" b="0" i="0" u="none" strike="noStrike" kern="0" cap="none" spc="-10" normalizeH="0" baseline="0" noProof="0" dirty="0">
                <a:ln>
                  <a:noFill/>
                </a:ln>
                <a:solidFill>
                  <a:srgbClr val="595959"/>
                </a:solidFill>
                <a:effectLst/>
                <a:uLnTx/>
                <a:uFillTx/>
                <a:latin typeface="Times New Roman"/>
                <a:cs typeface="Times New Roman"/>
              </a:rPr>
              <a:t>DNA</a:t>
            </a:r>
            <a:r>
              <a:rPr kumimoji="0" sz="2000" b="0" i="0" u="none" strike="noStrike" kern="0" cap="none" spc="10" normalizeH="0" baseline="0" noProof="0" dirty="0">
                <a:ln>
                  <a:noFill/>
                </a:ln>
                <a:solidFill>
                  <a:srgbClr val="595959"/>
                </a:solidFill>
                <a:effectLst/>
                <a:uLnTx/>
                <a:uFillTx/>
                <a:latin typeface="Times New Roman"/>
                <a:cs typeface="Times New Roman"/>
              </a:rPr>
              <a:t> </a:t>
            </a:r>
            <a:r>
              <a:rPr kumimoji="0" sz="2000" b="0" i="0" u="sng" strike="noStrike" kern="0" cap="none" spc="0" normalizeH="0" baseline="0" noProof="0" dirty="0">
                <a:ln>
                  <a:noFill/>
                </a:ln>
                <a:solidFill>
                  <a:srgbClr val="595959"/>
                </a:solidFill>
                <a:effectLst/>
                <a:uLnTx/>
                <a:uFill>
                  <a:solidFill>
                    <a:srgbClr val="595959"/>
                  </a:solidFill>
                </a:uFill>
                <a:latin typeface="Times New Roman"/>
                <a:cs typeface="Times New Roman"/>
              </a:rPr>
              <a:t>Replication</a:t>
            </a:r>
            <a:r>
              <a:rPr kumimoji="0" sz="2000" b="0" i="0" u="none" strike="noStrike" kern="0" cap="none" spc="-165" normalizeH="0" baseline="0" noProof="0" dirty="0">
                <a:ln>
                  <a:noFill/>
                </a:ln>
                <a:solidFill>
                  <a:srgbClr val="595959"/>
                </a:solidFill>
                <a:effectLst/>
                <a:uLnTx/>
                <a:uFillTx/>
                <a:latin typeface="Times New Roman"/>
                <a:cs typeface="Times New Roman"/>
              </a:rPr>
              <a:t> </a:t>
            </a:r>
            <a:r>
              <a:rPr kumimoji="0" sz="2000" b="0" i="0" u="none" strike="noStrike" kern="0" cap="none" spc="0" normalizeH="0" baseline="0" noProof="0" dirty="0">
                <a:ln>
                  <a:noFill/>
                </a:ln>
                <a:solidFill>
                  <a:srgbClr val="595959"/>
                </a:solidFill>
                <a:effectLst/>
                <a:uLnTx/>
                <a:uFillTx/>
                <a:latin typeface="Times New Roman"/>
                <a:cs typeface="Times New Roman"/>
              </a:rPr>
              <a:t>in</a:t>
            </a:r>
            <a:r>
              <a:rPr kumimoji="0" sz="2000" b="0" i="0" u="none" strike="noStrike" kern="0" cap="none" spc="65" normalizeH="0" baseline="0" noProof="0" dirty="0">
                <a:ln>
                  <a:noFill/>
                </a:ln>
                <a:solidFill>
                  <a:srgbClr val="595959"/>
                </a:solidFill>
                <a:effectLst/>
                <a:uLnTx/>
                <a:uFillTx/>
                <a:latin typeface="Times New Roman"/>
                <a:cs typeface="Times New Roman"/>
              </a:rPr>
              <a:t> </a:t>
            </a:r>
            <a:r>
              <a:rPr kumimoji="0" sz="2000" b="0" i="0" u="none" strike="noStrike" kern="0" cap="none" spc="-10" normalizeH="0" baseline="0" noProof="0" dirty="0">
                <a:ln>
                  <a:noFill/>
                </a:ln>
                <a:solidFill>
                  <a:srgbClr val="595959"/>
                </a:solidFill>
                <a:effectLst/>
                <a:uLnTx/>
                <a:uFillTx/>
                <a:latin typeface="Times New Roman"/>
                <a:cs typeface="Times New Roman"/>
              </a:rPr>
              <a:t>cells.</a:t>
            </a:r>
            <a:endParaRPr kumimoji="0" sz="2000" b="0" i="0" u="none" strike="noStrike" kern="0" cap="none" spc="0" normalizeH="0" baseline="0" noProof="0">
              <a:ln>
                <a:noFill/>
              </a:ln>
              <a:solidFill>
                <a:sysClr val="windowText" lastClr="000000"/>
              </a:solidFill>
              <a:effectLst/>
              <a:uLnTx/>
              <a:uFillTx/>
              <a:latin typeface="Times New Roman"/>
              <a:cs typeface="Times New Roman"/>
            </a:endParaRPr>
          </a:p>
          <a:p>
            <a:pPr marL="12700" marR="5080" lvl="1" indent="584200" defTabSz="914400" eaLnBrk="1" fontAlgn="auto" latinLnBrk="0" hangingPunct="1">
              <a:lnSpc>
                <a:spcPct val="108300"/>
              </a:lnSpc>
              <a:spcBef>
                <a:spcPts val="700"/>
              </a:spcBef>
              <a:spcAft>
                <a:spcPts val="0"/>
              </a:spcAft>
              <a:buClrTx/>
              <a:buSzTx/>
              <a:buFont typeface="Arial Unicode MS"/>
              <a:buChar char="➔"/>
              <a:tabLst>
                <a:tab pos="596900" algn="l"/>
              </a:tabLst>
              <a:defRPr/>
            </a:pPr>
            <a:r>
              <a:rPr kumimoji="0" sz="2000" b="0" i="0" u="none" strike="noStrike" kern="0" cap="none" spc="0" normalizeH="0" baseline="0" noProof="0" dirty="0">
                <a:ln>
                  <a:noFill/>
                </a:ln>
                <a:solidFill>
                  <a:srgbClr val="595959"/>
                </a:solidFill>
                <a:effectLst/>
                <a:uLnTx/>
                <a:uFillTx/>
                <a:latin typeface="Times New Roman"/>
                <a:cs typeface="Times New Roman"/>
              </a:rPr>
              <a:t>The</a:t>
            </a:r>
            <a:r>
              <a:rPr kumimoji="0" sz="2000" b="0" i="0" u="none" strike="noStrike" kern="0" cap="none" spc="95" normalizeH="0" baseline="0" noProof="0" dirty="0">
                <a:ln>
                  <a:noFill/>
                </a:ln>
                <a:solidFill>
                  <a:srgbClr val="595959"/>
                </a:solidFill>
                <a:effectLst/>
                <a:uLnTx/>
                <a:uFillTx/>
                <a:latin typeface="Times New Roman"/>
                <a:cs typeface="Times New Roman"/>
              </a:rPr>
              <a:t> </a:t>
            </a:r>
            <a:r>
              <a:rPr kumimoji="0" sz="2000" b="0" i="0" u="none" strike="noStrike" kern="0" cap="none" spc="0" normalizeH="0" baseline="0" noProof="0" dirty="0">
                <a:ln>
                  <a:noFill/>
                </a:ln>
                <a:solidFill>
                  <a:srgbClr val="595959"/>
                </a:solidFill>
                <a:effectLst/>
                <a:uLnTx/>
                <a:uFillTx/>
                <a:latin typeface="Times New Roman"/>
                <a:cs typeface="Times New Roman"/>
              </a:rPr>
              <a:t>laboratory</a:t>
            </a:r>
            <a:r>
              <a:rPr kumimoji="0" sz="2000" b="0" i="0" u="none" strike="noStrike" kern="0" cap="none" spc="-145" normalizeH="0" baseline="0" noProof="0" dirty="0">
                <a:ln>
                  <a:noFill/>
                </a:ln>
                <a:solidFill>
                  <a:srgbClr val="595959"/>
                </a:solidFill>
                <a:effectLst/>
                <a:uLnTx/>
                <a:uFillTx/>
                <a:latin typeface="Times New Roman"/>
                <a:cs typeface="Times New Roman"/>
              </a:rPr>
              <a:t> </a:t>
            </a:r>
            <a:r>
              <a:rPr kumimoji="0" sz="2000" b="0" i="0" u="none" strike="noStrike" kern="0" cap="none" spc="0" normalizeH="0" baseline="0" noProof="0" dirty="0">
                <a:ln>
                  <a:noFill/>
                </a:ln>
                <a:solidFill>
                  <a:srgbClr val="595959"/>
                </a:solidFill>
                <a:effectLst/>
                <a:uLnTx/>
                <a:uFillTx/>
                <a:latin typeface="Times New Roman"/>
                <a:cs typeface="Times New Roman"/>
              </a:rPr>
              <a:t>version</a:t>
            </a:r>
            <a:r>
              <a:rPr kumimoji="0" sz="2000" b="0" i="0" u="none" strike="noStrike" kern="0" cap="none" spc="-25" normalizeH="0" baseline="0" noProof="0" dirty="0">
                <a:ln>
                  <a:noFill/>
                </a:ln>
                <a:solidFill>
                  <a:srgbClr val="595959"/>
                </a:solidFill>
                <a:effectLst/>
                <a:uLnTx/>
                <a:uFillTx/>
                <a:latin typeface="Times New Roman"/>
                <a:cs typeface="Times New Roman"/>
              </a:rPr>
              <a:t> </a:t>
            </a:r>
            <a:r>
              <a:rPr kumimoji="0" sz="2000" b="0" i="0" u="none" strike="noStrike" kern="0" cap="none" spc="0" normalizeH="0" baseline="0" noProof="0" dirty="0">
                <a:ln>
                  <a:noFill/>
                </a:ln>
                <a:solidFill>
                  <a:srgbClr val="595959"/>
                </a:solidFill>
                <a:effectLst/>
                <a:uLnTx/>
                <a:uFillTx/>
                <a:latin typeface="Times New Roman"/>
                <a:cs typeface="Times New Roman"/>
              </a:rPr>
              <a:t>is commonly</a:t>
            </a:r>
            <a:r>
              <a:rPr kumimoji="0" sz="2000" b="0" i="0" u="none" strike="noStrike" kern="0" cap="none" spc="-25" normalizeH="0" baseline="0" noProof="0" dirty="0">
                <a:ln>
                  <a:noFill/>
                </a:ln>
                <a:solidFill>
                  <a:srgbClr val="595959"/>
                </a:solidFill>
                <a:effectLst/>
                <a:uLnTx/>
                <a:uFillTx/>
                <a:latin typeface="Times New Roman"/>
                <a:cs typeface="Times New Roman"/>
              </a:rPr>
              <a:t> </a:t>
            </a:r>
            <a:r>
              <a:rPr kumimoji="0" sz="2000" b="0" i="0" u="none" strike="noStrike" kern="0" cap="none" spc="0" normalizeH="0" baseline="0" noProof="0" dirty="0">
                <a:ln>
                  <a:noFill/>
                </a:ln>
                <a:solidFill>
                  <a:srgbClr val="595959"/>
                </a:solidFill>
                <a:effectLst/>
                <a:uLnTx/>
                <a:uFillTx/>
                <a:latin typeface="Times New Roman"/>
                <a:cs typeface="Times New Roman"/>
              </a:rPr>
              <a:t>called</a:t>
            </a:r>
            <a:r>
              <a:rPr kumimoji="0" sz="2000" b="0" i="0" u="none" strike="noStrike" kern="0" cap="none" spc="-140" normalizeH="0" baseline="0" noProof="0" dirty="0">
                <a:ln>
                  <a:noFill/>
                </a:ln>
                <a:solidFill>
                  <a:srgbClr val="595959"/>
                </a:solidFill>
                <a:effectLst/>
                <a:uLnTx/>
                <a:uFillTx/>
                <a:latin typeface="Times New Roman"/>
                <a:cs typeface="Times New Roman"/>
              </a:rPr>
              <a:t> </a:t>
            </a:r>
            <a:r>
              <a:rPr kumimoji="0" sz="2000" b="0" i="0" u="none" strike="noStrike" kern="0" cap="none" spc="0" normalizeH="0" baseline="0" noProof="0" dirty="0">
                <a:ln>
                  <a:noFill/>
                </a:ln>
                <a:solidFill>
                  <a:srgbClr val="595959"/>
                </a:solidFill>
                <a:effectLst/>
                <a:uLnTx/>
                <a:uFillTx/>
                <a:latin typeface="Times New Roman"/>
                <a:cs typeface="Times New Roman"/>
              </a:rPr>
              <a:t>“</a:t>
            </a:r>
            <a:r>
              <a:rPr kumimoji="0" sz="2000" b="0" i="0" u="none" strike="noStrike" kern="0" cap="none" spc="0" normalizeH="0" baseline="0" noProof="0" dirty="0">
                <a:ln>
                  <a:noFill/>
                </a:ln>
                <a:solidFill>
                  <a:srgbClr val="7030A0"/>
                </a:solidFill>
                <a:effectLst/>
                <a:uLnTx/>
                <a:uFillTx/>
                <a:latin typeface="Times New Roman"/>
                <a:cs typeface="Times New Roman"/>
              </a:rPr>
              <a:t>in</a:t>
            </a:r>
            <a:r>
              <a:rPr kumimoji="0" sz="2000" b="0" i="0" u="none" strike="noStrike" kern="0" cap="none" spc="95" normalizeH="0" baseline="0" noProof="0" dirty="0">
                <a:ln>
                  <a:noFill/>
                </a:ln>
                <a:solidFill>
                  <a:srgbClr val="7030A0"/>
                </a:solidFill>
                <a:effectLst/>
                <a:uLnTx/>
                <a:uFillTx/>
                <a:latin typeface="Times New Roman"/>
                <a:cs typeface="Times New Roman"/>
              </a:rPr>
              <a:t> </a:t>
            </a:r>
            <a:r>
              <a:rPr kumimoji="0" sz="2000" b="0" i="0" u="none" strike="noStrike" kern="0" cap="none" spc="0" normalizeH="0" baseline="0" noProof="0" dirty="0">
                <a:ln>
                  <a:noFill/>
                </a:ln>
                <a:solidFill>
                  <a:srgbClr val="7030A0"/>
                </a:solidFill>
                <a:effectLst/>
                <a:uLnTx/>
                <a:uFillTx/>
                <a:latin typeface="Times New Roman"/>
                <a:cs typeface="Times New Roman"/>
              </a:rPr>
              <a:t>vitro</a:t>
            </a:r>
            <a:r>
              <a:rPr kumimoji="0" sz="2000" b="0" i="0" u="none" strike="noStrike" kern="0" cap="none" spc="0" normalizeH="0" baseline="0" noProof="0" dirty="0">
                <a:ln>
                  <a:noFill/>
                </a:ln>
                <a:solidFill>
                  <a:srgbClr val="595959"/>
                </a:solidFill>
                <a:effectLst/>
                <a:uLnTx/>
                <a:uFillTx/>
                <a:latin typeface="Times New Roman"/>
                <a:cs typeface="Times New Roman"/>
              </a:rPr>
              <a:t>”</a:t>
            </a:r>
            <a:r>
              <a:rPr kumimoji="0" sz="2000" b="0" i="0" u="none" strike="noStrike" kern="0" cap="none" spc="-135" normalizeH="0" baseline="0" noProof="0" dirty="0">
                <a:ln>
                  <a:noFill/>
                </a:ln>
                <a:solidFill>
                  <a:srgbClr val="595959"/>
                </a:solidFill>
                <a:effectLst/>
                <a:uLnTx/>
                <a:uFillTx/>
                <a:latin typeface="Times New Roman"/>
                <a:cs typeface="Times New Roman"/>
              </a:rPr>
              <a:t> </a:t>
            </a:r>
            <a:r>
              <a:rPr kumimoji="0" sz="2000" b="0" i="0" u="none" strike="noStrike" kern="0" cap="none" spc="0" normalizeH="0" baseline="0" noProof="0" dirty="0">
                <a:ln>
                  <a:noFill/>
                </a:ln>
                <a:solidFill>
                  <a:srgbClr val="595959"/>
                </a:solidFill>
                <a:effectLst/>
                <a:uLnTx/>
                <a:uFillTx/>
                <a:latin typeface="Times New Roman"/>
                <a:cs typeface="Times New Roman"/>
              </a:rPr>
              <a:t>since</a:t>
            </a:r>
            <a:r>
              <a:rPr kumimoji="0" sz="2000" b="0" i="0" u="none" strike="noStrike" kern="0" cap="none" spc="-10" normalizeH="0" baseline="0" noProof="0" dirty="0">
                <a:ln>
                  <a:noFill/>
                </a:ln>
                <a:solidFill>
                  <a:srgbClr val="595959"/>
                </a:solidFill>
                <a:effectLst/>
                <a:uLnTx/>
                <a:uFillTx/>
                <a:latin typeface="Times New Roman"/>
                <a:cs typeface="Times New Roman"/>
              </a:rPr>
              <a:t> </a:t>
            </a:r>
            <a:r>
              <a:rPr kumimoji="0" sz="2000" b="0" i="0" u="none" strike="noStrike" kern="0" cap="none" spc="0" normalizeH="0" baseline="0" noProof="0" dirty="0">
                <a:ln>
                  <a:noFill/>
                </a:ln>
                <a:solidFill>
                  <a:srgbClr val="595959"/>
                </a:solidFill>
                <a:effectLst/>
                <a:uLnTx/>
                <a:uFillTx/>
                <a:latin typeface="Times New Roman"/>
                <a:cs typeface="Times New Roman"/>
              </a:rPr>
              <a:t>it</a:t>
            </a:r>
            <a:r>
              <a:rPr kumimoji="0" sz="2000" b="0" i="0" u="none" strike="noStrike" kern="0" cap="none" spc="25" normalizeH="0" baseline="0" noProof="0" dirty="0">
                <a:ln>
                  <a:noFill/>
                </a:ln>
                <a:solidFill>
                  <a:srgbClr val="595959"/>
                </a:solidFill>
                <a:effectLst/>
                <a:uLnTx/>
                <a:uFillTx/>
                <a:latin typeface="Times New Roman"/>
                <a:cs typeface="Times New Roman"/>
              </a:rPr>
              <a:t> </a:t>
            </a:r>
            <a:r>
              <a:rPr kumimoji="0" sz="2000" b="0" i="0" u="none" strike="noStrike" kern="0" cap="none" spc="0" normalizeH="0" baseline="0" noProof="0" dirty="0">
                <a:ln>
                  <a:noFill/>
                </a:ln>
                <a:solidFill>
                  <a:srgbClr val="595959"/>
                </a:solidFill>
                <a:effectLst/>
                <a:uLnTx/>
                <a:uFillTx/>
                <a:latin typeface="Times New Roman"/>
                <a:cs typeface="Times New Roman"/>
              </a:rPr>
              <a:t>occurs </a:t>
            </a:r>
            <a:r>
              <a:rPr kumimoji="0" sz="2000" b="0" i="0" u="none" strike="noStrike" kern="0" cap="none" spc="-25" normalizeH="0" baseline="0" noProof="0" dirty="0">
                <a:ln>
                  <a:noFill/>
                </a:ln>
                <a:solidFill>
                  <a:srgbClr val="595959"/>
                </a:solidFill>
                <a:effectLst/>
                <a:uLnTx/>
                <a:uFillTx/>
                <a:latin typeface="Times New Roman"/>
                <a:cs typeface="Times New Roman"/>
              </a:rPr>
              <a:t>in </a:t>
            </a:r>
            <a:r>
              <a:rPr kumimoji="0" sz="2000" b="0" i="0" u="none" strike="noStrike" kern="0" cap="none" spc="0" normalizeH="0" baseline="0" noProof="0" dirty="0">
                <a:ln>
                  <a:noFill/>
                </a:ln>
                <a:solidFill>
                  <a:srgbClr val="595959"/>
                </a:solidFill>
                <a:effectLst/>
                <a:uLnTx/>
                <a:uFillTx/>
                <a:latin typeface="Times New Roman"/>
                <a:cs typeface="Times New Roman"/>
              </a:rPr>
              <a:t>a</a:t>
            </a:r>
            <a:r>
              <a:rPr kumimoji="0" sz="2000" b="0" i="0" u="none" strike="noStrike" kern="0" cap="none" spc="75" normalizeH="0" baseline="0" noProof="0" dirty="0">
                <a:ln>
                  <a:noFill/>
                </a:ln>
                <a:solidFill>
                  <a:srgbClr val="595959"/>
                </a:solidFill>
                <a:effectLst/>
                <a:uLnTx/>
                <a:uFillTx/>
                <a:latin typeface="Times New Roman"/>
                <a:cs typeface="Times New Roman"/>
              </a:rPr>
              <a:t> </a:t>
            </a:r>
            <a:r>
              <a:rPr kumimoji="0" sz="2000" b="0" i="0" u="none" strike="noStrike" kern="0" cap="none" spc="0" normalizeH="0" baseline="0" noProof="0" dirty="0">
                <a:ln>
                  <a:noFill/>
                </a:ln>
                <a:solidFill>
                  <a:srgbClr val="595959"/>
                </a:solidFill>
                <a:effectLst/>
                <a:uLnTx/>
                <a:uFillTx/>
                <a:latin typeface="Times New Roman"/>
                <a:cs typeface="Times New Roman"/>
              </a:rPr>
              <a:t>test</a:t>
            </a:r>
            <a:r>
              <a:rPr kumimoji="0" sz="2000" b="0" i="0" u="none" strike="noStrike" kern="0" cap="none" spc="5" normalizeH="0" baseline="0" noProof="0" dirty="0">
                <a:ln>
                  <a:noFill/>
                </a:ln>
                <a:solidFill>
                  <a:srgbClr val="595959"/>
                </a:solidFill>
                <a:effectLst/>
                <a:uLnTx/>
                <a:uFillTx/>
                <a:latin typeface="Times New Roman"/>
                <a:cs typeface="Times New Roman"/>
              </a:rPr>
              <a:t> </a:t>
            </a:r>
            <a:r>
              <a:rPr kumimoji="0" sz="2000" b="0" i="0" u="none" strike="noStrike" kern="0" cap="none" spc="0" normalizeH="0" baseline="0" noProof="0" dirty="0">
                <a:ln>
                  <a:noFill/>
                </a:ln>
                <a:solidFill>
                  <a:srgbClr val="595959"/>
                </a:solidFill>
                <a:effectLst/>
                <a:uLnTx/>
                <a:uFillTx/>
                <a:latin typeface="Times New Roman"/>
                <a:cs typeface="Times New Roman"/>
              </a:rPr>
              <a:t>tube</a:t>
            </a:r>
            <a:r>
              <a:rPr kumimoji="0" sz="2000" b="0" i="0" u="none" strike="noStrike" kern="0" cap="none" spc="-25" normalizeH="0" baseline="0" noProof="0" dirty="0">
                <a:ln>
                  <a:noFill/>
                </a:ln>
                <a:solidFill>
                  <a:srgbClr val="595959"/>
                </a:solidFill>
                <a:effectLst/>
                <a:uLnTx/>
                <a:uFillTx/>
                <a:latin typeface="Times New Roman"/>
                <a:cs typeface="Times New Roman"/>
              </a:rPr>
              <a:t> </a:t>
            </a:r>
            <a:r>
              <a:rPr kumimoji="0" sz="2000" b="0" i="0" u="none" strike="noStrike" kern="0" cap="none" spc="0" normalizeH="0" baseline="0" noProof="0" dirty="0">
                <a:ln>
                  <a:noFill/>
                </a:ln>
                <a:solidFill>
                  <a:srgbClr val="595959"/>
                </a:solidFill>
                <a:effectLst/>
                <a:uLnTx/>
                <a:uFillTx/>
                <a:latin typeface="Times New Roman"/>
                <a:cs typeface="Times New Roman"/>
              </a:rPr>
              <a:t>while</a:t>
            </a:r>
            <a:r>
              <a:rPr kumimoji="0" sz="2000" b="0" i="0" u="none" strike="noStrike" kern="0" cap="none" spc="-30" normalizeH="0" baseline="0" noProof="0" dirty="0">
                <a:ln>
                  <a:noFill/>
                </a:ln>
                <a:solidFill>
                  <a:srgbClr val="595959"/>
                </a:solidFill>
                <a:effectLst/>
                <a:uLnTx/>
                <a:uFillTx/>
                <a:latin typeface="Times New Roman"/>
                <a:cs typeface="Times New Roman"/>
              </a:rPr>
              <a:t> </a:t>
            </a:r>
            <a:r>
              <a:rPr kumimoji="0" sz="2000" b="0" i="0" u="none" strike="noStrike" kern="0" cap="none" spc="0" normalizeH="0" baseline="0" noProof="0" dirty="0">
                <a:ln>
                  <a:noFill/>
                </a:ln>
                <a:solidFill>
                  <a:srgbClr val="595959"/>
                </a:solidFill>
                <a:effectLst/>
                <a:uLnTx/>
                <a:uFillTx/>
                <a:latin typeface="Times New Roman"/>
                <a:cs typeface="Times New Roman"/>
              </a:rPr>
              <a:t>“</a:t>
            </a:r>
            <a:r>
              <a:rPr kumimoji="0" sz="2000" b="0" i="0" u="none" strike="noStrike" kern="0" cap="none" spc="0" normalizeH="0" baseline="0" noProof="0" dirty="0">
                <a:ln>
                  <a:noFill/>
                </a:ln>
                <a:solidFill>
                  <a:srgbClr val="7030A0"/>
                </a:solidFill>
                <a:effectLst/>
                <a:uLnTx/>
                <a:uFillTx/>
                <a:latin typeface="Times New Roman"/>
                <a:cs typeface="Times New Roman"/>
              </a:rPr>
              <a:t>in</a:t>
            </a:r>
            <a:r>
              <a:rPr kumimoji="0" sz="2000" b="0" i="0" u="none" strike="noStrike" kern="0" cap="none" spc="75" normalizeH="0" baseline="0" noProof="0" dirty="0">
                <a:ln>
                  <a:noFill/>
                </a:ln>
                <a:solidFill>
                  <a:srgbClr val="7030A0"/>
                </a:solidFill>
                <a:effectLst/>
                <a:uLnTx/>
                <a:uFillTx/>
                <a:latin typeface="Times New Roman"/>
                <a:cs typeface="Times New Roman"/>
              </a:rPr>
              <a:t> </a:t>
            </a:r>
            <a:r>
              <a:rPr kumimoji="0" sz="2000" b="0" i="0" u="none" strike="noStrike" kern="0" cap="none" spc="0" normalizeH="0" baseline="0" noProof="0" dirty="0">
                <a:ln>
                  <a:noFill/>
                </a:ln>
                <a:solidFill>
                  <a:srgbClr val="7030A0"/>
                </a:solidFill>
                <a:effectLst/>
                <a:uLnTx/>
                <a:uFillTx/>
                <a:latin typeface="Times New Roman"/>
                <a:cs typeface="Times New Roman"/>
              </a:rPr>
              <a:t>vivo</a:t>
            </a:r>
            <a:r>
              <a:rPr kumimoji="0" sz="2000" b="0" i="0" u="none" strike="noStrike" kern="0" cap="none" spc="0" normalizeH="0" baseline="0" noProof="0" dirty="0">
                <a:ln>
                  <a:noFill/>
                </a:ln>
                <a:solidFill>
                  <a:srgbClr val="595959"/>
                </a:solidFill>
                <a:effectLst/>
                <a:uLnTx/>
                <a:uFillTx/>
                <a:latin typeface="Times New Roman"/>
                <a:cs typeface="Times New Roman"/>
              </a:rPr>
              <a:t>”</a:t>
            </a:r>
            <a:r>
              <a:rPr kumimoji="0" sz="2000" b="0" i="0" u="none" strike="noStrike" kern="0" cap="none" spc="-30" normalizeH="0" baseline="0" noProof="0" dirty="0">
                <a:ln>
                  <a:noFill/>
                </a:ln>
                <a:solidFill>
                  <a:srgbClr val="595959"/>
                </a:solidFill>
                <a:effectLst/>
                <a:uLnTx/>
                <a:uFillTx/>
                <a:latin typeface="Times New Roman"/>
                <a:cs typeface="Times New Roman"/>
              </a:rPr>
              <a:t> </a:t>
            </a:r>
            <a:r>
              <a:rPr kumimoji="0" sz="2000" b="0" i="0" u="none" strike="noStrike" kern="0" cap="none" spc="0" normalizeH="0" baseline="0" noProof="0" dirty="0">
                <a:ln>
                  <a:noFill/>
                </a:ln>
                <a:solidFill>
                  <a:srgbClr val="595959"/>
                </a:solidFill>
                <a:effectLst/>
                <a:uLnTx/>
                <a:uFillTx/>
                <a:latin typeface="Times New Roman"/>
                <a:cs typeface="Times New Roman"/>
              </a:rPr>
              <a:t>signifies</a:t>
            </a:r>
            <a:r>
              <a:rPr kumimoji="0" sz="2000" b="0" i="0" u="none" strike="noStrike" kern="0" cap="none" spc="-130" normalizeH="0" baseline="0" noProof="0" dirty="0">
                <a:ln>
                  <a:noFill/>
                </a:ln>
                <a:solidFill>
                  <a:srgbClr val="595959"/>
                </a:solidFill>
                <a:effectLst/>
                <a:uLnTx/>
                <a:uFillTx/>
                <a:latin typeface="Times New Roman"/>
                <a:cs typeface="Times New Roman"/>
              </a:rPr>
              <a:t> </a:t>
            </a:r>
            <a:r>
              <a:rPr kumimoji="0" sz="2000" b="0" i="0" u="none" strike="noStrike" kern="0" cap="none" spc="0" normalizeH="0" baseline="0" noProof="0" dirty="0">
                <a:ln>
                  <a:noFill/>
                </a:ln>
                <a:solidFill>
                  <a:srgbClr val="595959"/>
                </a:solidFill>
                <a:effectLst/>
                <a:uLnTx/>
                <a:uFillTx/>
                <a:latin typeface="Times New Roman"/>
                <a:cs typeface="Times New Roman"/>
              </a:rPr>
              <a:t>occurring</a:t>
            </a:r>
            <a:r>
              <a:rPr kumimoji="0" sz="2000" b="0" i="0" u="none" strike="noStrike" kern="0" cap="none" spc="-155" normalizeH="0" baseline="0" noProof="0" dirty="0">
                <a:ln>
                  <a:noFill/>
                </a:ln>
                <a:solidFill>
                  <a:srgbClr val="595959"/>
                </a:solidFill>
                <a:effectLst/>
                <a:uLnTx/>
                <a:uFillTx/>
                <a:latin typeface="Times New Roman"/>
                <a:cs typeface="Times New Roman"/>
              </a:rPr>
              <a:t> </a:t>
            </a:r>
            <a:r>
              <a:rPr kumimoji="0" sz="2000" b="0" i="0" u="none" strike="noStrike" kern="0" cap="none" spc="0" normalizeH="0" baseline="0" noProof="0" dirty="0">
                <a:ln>
                  <a:noFill/>
                </a:ln>
                <a:solidFill>
                  <a:srgbClr val="595959"/>
                </a:solidFill>
                <a:effectLst/>
                <a:uLnTx/>
                <a:uFillTx/>
                <a:latin typeface="Times New Roman"/>
                <a:cs typeface="Times New Roman"/>
              </a:rPr>
              <a:t>in</a:t>
            </a:r>
            <a:r>
              <a:rPr kumimoji="0" sz="2000" b="0" i="0" u="none" strike="noStrike" kern="0" cap="none" spc="75" normalizeH="0" baseline="0" noProof="0" dirty="0">
                <a:ln>
                  <a:noFill/>
                </a:ln>
                <a:solidFill>
                  <a:srgbClr val="595959"/>
                </a:solidFill>
                <a:effectLst/>
                <a:uLnTx/>
                <a:uFillTx/>
                <a:latin typeface="Times New Roman"/>
                <a:cs typeface="Times New Roman"/>
              </a:rPr>
              <a:t> </a:t>
            </a:r>
            <a:r>
              <a:rPr kumimoji="0" sz="2000" b="0" i="0" u="none" strike="noStrike" kern="0" cap="none" spc="0" normalizeH="0" baseline="0" noProof="0" dirty="0">
                <a:ln>
                  <a:noFill/>
                </a:ln>
                <a:solidFill>
                  <a:srgbClr val="595959"/>
                </a:solidFill>
                <a:effectLst/>
                <a:uLnTx/>
                <a:uFillTx/>
                <a:latin typeface="Times New Roman"/>
                <a:cs typeface="Times New Roman"/>
              </a:rPr>
              <a:t>a</a:t>
            </a:r>
            <a:r>
              <a:rPr kumimoji="0" sz="2000" b="0" i="0" u="none" strike="noStrike" kern="0" cap="none" spc="-30" normalizeH="0" baseline="0" noProof="0" dirty="0">
                <a:ln>
                  <a:noFill/>
                </a:ln>
                <a:solidFill>
                  <a:srgbClr val="595959"/>
                </a:solidFill>
                <a:effectLst/>
                <a:uLnTx/>
                <a:uFillTx/>
                <a:latin typeface="Times New Roman"/>
                <a:cs typeface="Times New Roman"/>
              </a:rPr>
              <a:t> </a:t>
            </a:r>
            <a:r>
              <a:rPr kumimoji="0" sz="2000" b="0" i="0" u="none" strike="noStrike" kern="0" cap="none" spc="0" normalizeH="0" baseline="0" noProof="0" dirty="0">
                <a:ln>
                  <a:noFill/>
                </a:ln>
                <a:solidFill>
                  <a:srgbClr val="595959"/>
                </a:solidFill>
                <a:effectLst/>
                <a:uLnTx/>
                <a:uFillTx/>
                <a:latin typeface="Times New Roman"/>
                <a:cs typeface="Times New Roman"/>
              </a:rPr>
              <a:t>living</a:t>
            </a:r>
            <a:r>
              <a:rPr kumimoji="0" sz="2000" b="0" i="0" u="none" strike="noStrike" kern="0" cap="none" spc="-35" normalizeH="0" baseline="0" noProof="0" dirty="0">
                <a:ln>
                  <a:noFill/>
                </a:ln>
                <a:solidFill>
                  <a:srgbClr val="595959"/>
                </a:solidFill>
                <a:effectLst/>
                <a:uLnTx/>
                <a:uFillTx/>
                <a:latin typeface="Times New Roman"/>
                <a:cs typeface="Times New Roman"/>
              </a:rPr>
              <a:t> </a:t>
            </a:r>
            <a:r>
              <a:rPr kumimoji="0" sz="2000" b="0" i="0" u="none" strike="noStrike" kern="0" cap="none" spc="-10" normalizeH="0" baseline="0" noProof="0" dirty="0">
                <a:ln>
                  <a:noFill/>
                </a:ln>
                <a:solidFill>
                  <a:srgbClr val="595959"/>
                </a:solidFill>
                <a:effectLst/>
                <a:uLnTx/>
                <a:uFillTx/>
                <a:latin typeface="Times New Roman"/>
                <a:cs typeface="Times New Roman"/>
              </a:rPr>
              <a:t>cell.</a:t>
            </a:r>
            <a:endParaRPr kumimoji="0" sz="2000" b="0" i="0" u="none" strike="noStrike" kern="0" cap="none" spc="0" normalizeH="0" baseline="0" noProof="0">
              <a:ln>
                <a:noFill/>
              </a:ln>
              <a:solidFill>
                <a:sysClr val="windowText" lastClr="000000"/>
              </a:solidFill>
              <a:effectLst/>
              <a:uLnTx/>
              <a:uFillTx/>
              <a:latin typeface="Times New Roman"/>
              <a:cs typeface="Times New Roman"/>
            </a:endParaRPr>
          </a:p>
        </p:txBody>
      </p:sp>
      <p:pic>
        <p:nvPicPr>
          <p:cNvPr id="19" name="object 19"/>
          <p:cNvPicPr/>
          <p:nvPr/>
        </p:nvPicPr>
        <p:blipFill>
          <a:blip r:embed="rId11" cstate="print"/>
          <a:stretch>
            <a:fillRect/>
          </a:stretch>
        </p:blipFill>
        <p:spPr>
          <a:xfrm>
            <a:off x="9321800" y="1143000"/>
            <a:ext cx="2311400" cy="2222500"/>
          </a:xfrm>
          <a:prstGeom prst="rect">
            <a:avLst/>
          </a:prstGeom>
        </p:spPr>
      </p:pic>
      <p:grpSp>
        <p:nvGrpSpPr>
          <p:cNvPr id="20" name="object 20"/>
          <p:cNvGrpSpPr/>
          <p:nvPr/>
        </p:nvGrpSpPr>
        <p:grpSpPr>
          <a:xfrm>
            <a:off x="9321800" y="3416300"/>
            <a:ext cx="2336800" cy="3022600"/>
            <a:chOff x="9321800" y="3416300"/>
            <a:chExt cx="2336800" cy="3022600"/>
          </a:xfrm>
        </p:grpSpPr>
        <p:pic>
          <p:nvPicPr>
            <p:cNvPr id="21" name="object 21"/>
            <p:cNvPicPr/>
            <p:nvPr/>
          </p:nvPicPr>
          <p:blipFill>
            <a:blip r:embed="rId12" cstate="print"/>
            <a:stretch>
              <a:fillRect/>
            </a:stretch>
          </p:blipFill>
          <p:spPr>
            <a:xfrm>
              <a:off x="9321800" y="4216400"/>
              <a:ext cx="2336800" cy="2222500"/>
            </a:xfrm>
            <a:prstGeom prst="rect">
              <a:avLst/>
            </a:prstGeom>
          </p:spPr>
        </p:pic>
        <p:pic>
          <p:nvPicPr>
            <p:cNvPr id="22" name="object 22"/>
            <p:cNvPicPr/>
            <p:nvPr/>
          </p:nvPicPr>
          <p:blipFill>
            <a:blip r:embed="rId13" cstate="print"/>
            <a:stretch>
              <a:fillRect/>
            </a:stretch>
          </p:blipFill>
          <p:spPr>
            <a:xfrm>
              <a:off x="10172700" y="3416300"/>
              <a:ext cx="635000" cy="812800"/>
            </a:xfrm>
            <a:prstGeom prst="rect">
              <a:avLst/>
            </a:prstGeom>
          </p:spPr>
        </p:pic>
        <p:pic>
          <p:nvPicPr>
            <p:cNvPr id="23" name="object 23"/>
            <p:cNvPicPr/>
            <p:nvPr/>
          </p:nvPicPr>
          <p:blipFill>
            <a:blip r:embed="rId14" cstate="print"/>
            <a:stretch>
              <a:fillRect/>
            </a:stretch>
          </p:blipFill>
          <p:spPr>
            <a:xfrm>
              <a:off x="10223499" y="3441700"/>
              <a:ext cx="533400" cy="711200"/>
            </a:xfrm>
            <a:prstGeom prst="rect">
              <a:avLst/>
            </a:prstGeom>
          </p:spPr>
        </p:pic>
      </p:grpSp>
      <p:sp>
        <p:nvSpPr>
          <p:cNvPr id="24" name="object 24"/>
          <p:cNvSpPr txBox="1">
            <a:spLocks noGrp="1"/>
          </p:cNvSpPr>
          <p:nvPr>
            <p:ph type="sldNum" sz="quarter" idx="7"/>
          </p:nvPr>
        </p:nvSpPr>
        <p:spPr>
          <a:prstGeom prst="rect">
            <a:avLst/>
          </a:prstGeom>
        </p:spPr>
        <p:txBody>
          <a:bodyPr vert="horz" wrap="square" lIns="0" tIns="1905" rIns="0" bIns="0" rtlCol="0">
            <a:spAutoFit/>
          </a:bodyPr>
          <a:lstStyle/>
          <a:p>
            <a:pPr marL="38100" marR="0" lvl="0" indent="0" defTabSz="914400" eaLnBrk="1" fontAlgn="auto" latinLnBrk="0" hangingPunct="1">
              <a:lnSpc>
                <a:spcPct val="100000"/>
              </a:lnSpc>
              <a:spcBef>
                <a:spcPts val="15"/>
              </a:spcBef>
              <a:spcAft>
                <a:spcPts val="0"/>
              </a:spcAft>
              <a:buClrTx/>
              <a:buSzTx/>
              <a:buFontTx/>
              <a:buNone/>
              <a:tabLst/>
              <a:defRPr/>
            </a:pPr>
            <a:fld id="{81D60167-4931-47E6-BA6A-407CBD079E47}" type="slidenum">
              <a:rPr kumimoji="0" sz="1200" b="0" i="0" u="none" strike="noStrike" kern="0" cap="none" spc="-25" normalizeH="0" baseline="0" noProof="0" dirty="0">
                <a:ln>
                  <a:noFill/>
                </a:ln>
                <a:solidFill>
                  <a:srgbClr val="595959"/>
                </a:solidFill>
                <a:effectLst/>
                <a:uLnTx/>
                <a:uFillTx/>
                <a:latin typeface="Arial"/>
                <a:cs typeface="Arial"/>
              </a:rPr>
              <a:pPr marL="38100" marR="0" lvl="0" indent="0" defTabSz="914400" eaLnBrk="1" fontAlgn="auto" latinLnBrk="0" hangingPunct="1">
                <a:lnSpc>
                  <a:spcPct val="100000"/>
                </a:lnSpc>
                <a:spcBef>
                  <a:spcPts val="15"/>
                </a:spcBef>
                <a:spcAft>
                  <a:spcPts val="0"/>
                </a:spcAft>
                <a:buClrTx/>
                <a:buSzTx/>
                <a:buFontTx/>
                <a:buNone/>
                <a:tabLst/>
                <a:defRPr/>
              </a:pPr>
              <a:t>61</a:t>
            </a:fld>
            <a:endParaRPr kumimoji="0" sz="1200" b="0" i="0" u="none" strike="noStrike" kern="0" cap="none" spc="-25" normalizeH="0" baseline="0" noProof="0" dirty="0">
              <a:ln>
                <a:noFill/>
              </a:ln>
              <a:solidFill>
                <a:srgbClr val="595959"/>
              </a:solidFill>
              <a:effectLst/>
              <a:uLnTx/>
              <a:uFillTx/>
              <a:latin typeface="Arial"/>
              <a:cs typeface="Arial"/>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419100" cy="6858000"/>
            <a:chOff x="0" y="0"/>
            <a:chExt cx="419100" cy="6858000"/>
          </a:xfrm>
        </p:grpSpPr>
        <p:pic>
          <p:nvPicPr>
            <p:cNvPr id="3" name="object 3"/>
            <p:cNvPicPr/>
            <p:nvPr/>
          </p:nvPicPr>
          <p:blipFill>
            <a:blip r:embed="rId2" cstate="print"/>
            <a:stretch>
              <a:fillRect/>
            </a:stretch>
          </p:blipFill>
          <p:spPr>
            <a:xfrm>
              <a:off x="0" y="0"/>
              <a:ext cx="419100" cy="3975100"/>
            </a:xfrm>
            <a:prstGeom prst="rect">
              <a:avLst/>
            </a:prstGeom>
          </p:spPr>
        </p:pic>
        <p:pic>
          <p:nvPicPr>
            <p:cNvPr id="4" name="object 4"/>
            <p:cNvPicPr/>
            <p:nvPr/>
          </p:nvPicPr>
          <p:blipFill>
            <a:blip r:embed="rId3" cstate="print"/>
            <a:stretch>
              <a:fillRect/>
            </a:stretch>
          </p:blipFill>
          <p:spPr>
            <a:xfrm>
              <a:off x="0" y="4000500"/>
              <a:ext cx="419100" cy="2857500"/>
            </a:xfrm>
            <a:prstGeom prst="rect">
              <a:avLst/>
            </a:prstGeom>
          </p:spPr>
        </p:pic>
      </p:grpSp>
      <p:sp>
        <p:nvSpPr>
          <p:cNvPr id="5" name="object 5"/>
          <p:cNvSpPr txBox="1"/>
          <p:nvPr/>
        </p:nvSpPr>
        <p:spPr>
          <a:xfrm>
            <a:off x="1159395" y="197496"/>
            <a:ext cx="7185659" cy="3416300"/>
          </a:xfrm>
          <a:prstGeom prst="rect">
            <a:avLst/>
          </a:prstGeom>
        </p:spPr>
        <p:txBody>
          <a:bodyPr vert="horz" wrap="square" lIns="0" tIns="127000" rIns="0" bIns="0" rtlCol="0">
            <a:spAutoFit/>
          </a:bodyPr>
          <a:lstStyle/>
          <a:p>
            <a:pPr marL="240665" marR="0" lvl="0" indent="-227965" defTabSz="914400" eaLnBrk="1" fontAlgn="auto" latinLnBrk="0" hangingPunct="1">
              <a:lnSpc>
                <a:spcPct val="100000"/>
              </a:lnSpc>
              <a:spcBef>
                <a:spcPts val="1000"/>
              </a:spcBef>
              <a:spcAft>
                <a:spcPts val="0"/>
              </a:spcAft>
              <a:buClrTx/>
              <a:buSzTx/>
              <a:buFont typeface="Arial"/>
              <a:buChar char="•"/>
              <a:tabLst>
                <a:tab pos="240665" algn="l"/>
                <a:tab pos="241300" algn="l"/>
              </a:tabLst>
              <a:defRPr/>
            </a:pPr>
            <a:r>
              <a:rPr kumimoji="0" sz="2000" b="0" i="0" u="none" strike="noStrike" kern="0" cap="none" spc="-25" normalizeH="0" baseline="0" noProof="0" dirty="0">
                <a:ln>
                  <a:noFill/>
                </a:ln>
                <a:solidFill>
                  <a:srgbClr val="961BE9"/>
                </a:solidFill>
                <a:effectLst/>
                <a:uLnTx/>
                <a:uFillTx/>
                <a:latin typeface="Times New Roman"/>
                <a:cs typeface="Times New Roman"/>
              </a:rPr>
              <a:t>So…</a:t>
            </a:r>
            <a:endParaRPr kumimoji="0" sz="2000" b="0" i="0" u="none" strike="noStrike" kern="0" cap="none" spc="0" normalizeH="0" baseline="0" noProof="0">
              <a:ln>
                <a:noFill/>
              </a:ln>
              <a:solidFill>
                <a:sysClr val="windowText" lastClr="000000"/>
              </a:solidFill>
              <a:effectLst/>
              <a:uLnTx/>
              <a:uFillTx/>
              <a:latin typeface="Times New Roman"/>
              <a:cs typeface="Times New Roman"/>
            </a:endParaRPr>
          </a:p>
          <a:p>
            <a:pPr marL="342900" marR="0" lvl="0" indent="-330200" defTabSz="914400" eaLnBrk="1" fontAlgn="auto" latinLnBrk="0" hangingPunct="1">
              <a:lnSpc>
                <a:spcPct val="100000"/>
              </a:lnSpc>
              <a:spcBef>
                <a:spcPts val="900"/>
              </a:spcBef>
              <a:spcAft>
                <a:spcPts val="0"/>
              </a:spcAft>
              <a:buClrTx/>
              <a:buSzTx/>
              <a:buFont typeface="Arial Unicode MS"/>
              <a:buChar char="➔"/>
              <a:tabLst>
                <a:tab pos="342900" algn="l"/>
              </a:tabLst>
              <a:defRPr/>
            </a:pPr>
            <a:r>
              <a:rPr kumimoji="0" sz="2000" b="0" i="0" u="none" strike="noStrike" kern="0" cap="none" spc="0" normalizeH="0" baseline="0" noProof="0" dirty="0">
                <a:ln>
                  <a:noFill/>
                </a:ln>
                <a:solidFill>
                  <a:srgbClr val="595959"/>
                </a:solidFill>
                <a:effectLst/>
                <a:uLnTx/>
                <a:uFillTx/>
                <a:latin typeface="Times New Roman"/>
                <a:cs typeface="Times New Roman"/>
              </a:rPr>
              <a:t>How</a:t>
            </a:r>
            <a:r>
              <a:rPr kumimoji="0" sz="2000" b="0" i="0" u="none" strike="noStrike" kern="0" cap="none" spc="100" normalizeH="0" baseline="0" noProof="0" dirty="0">
                <a:ln>
                  <a:noFill/>
                </a:ln>
                <a:solidFill>
                  <a:srgbClr val="595959"/>
                </a:solidFill>
                <a:effectLst/>
                <a:uLnTx/>
                <a:uFillTx/>
                <a:latin typeface="Times New Roman"/>
                <a:cs typeface="Times New Roman"/>
              </a:rPr>
              <a:t> </a:t>
            </a:r>
            <a:r>
              <a:rPr kumimoji="0" sz="2000" b="0" i="0" u="none" strike="noStrike" kern="0" cap="none" spc="0" normalizeH="0" baseline="0" noProof="0" dirty="0">
                <a:ln>
                  <a:noFill/>
                </a:ln>
                <a:solidFill>
                  <a:srgbClr val="595959"/>
                </a:solidFill>
                <a:effectLst/>
                <a:uLnTx/>
                <a:uFillTx/>
                <a:latin typeface="Times New Roman"/>
                <a:cs typeface="Times New Roman"/>
              </a:rPr>
              <a:t>the</a:t>
            </a:r>
            <a:r>
              <a:rPr kumimoji="0" sz="2000" b="0" i="0" u="none" strike="noStrike" kern="0" cap="none" spc="65" normalizeH="0" baseline="0" noProof="0" dirty="0">
                <a:ln>
                  <a:noFill/>
                </a:ln>
                <a:solidFill>
                  <a:srgbClr val="595959"/>
                </a:solidFill>
                <a:effectLst/>
                <a:uLnTx/>
                <a:uFillTx/>
                <a:latin typeface="Times New Roman"/>
                <a:cs typeface="Times New Roman"/>
              </a:rPr>
              <a:t> </a:t>
            </a:r>
            <a:r>
              <a:rPr kumimoji="0" sz="2000" b="0" i="0" u="none" strike="noStrike" kern="0" cap="none" spc="0" normalizeH="0" baseline="0" noProof="0" dirty="0">
                <a:ln>
                  <a:noFill/>
                </a:ln>
                <a:solidFill>
                  <a:srgbClr val="595959"/>
                </a:solidFill>
                <a:effectLst/>
                <a:uLnTx/>
                <a:uFillTx/>
                <a:latin typeface="Times New Roman"/>
                <a:cs typeface="Times New Roman"/>
              </a:rPr>
              <a:t>amplification</a:t>
            </a:r>
            <a:r>
              <a:rPr kumimoji="0" sz="2000" b="0" i="0" u="none" strike="noStrike" kern="0" cap="none" spc="-170" normalizeH="0" baseline="0" noProof="0" dirty="0">
                <a:ln>
                  <a:noFill/>
                </a:ln>
                <a:solidFill>
                  <a:srgbClr val="595959"/>
                </a:solidFill>
                <a:effectLst/>
                <a:uLnTx/>
                <a:uFillTx/>
                <a:latin typeface="Times New Roman"/>
                <a:cs typeface="Times New Roman"/>
              </a:rPr>
              <a:t> </a:t>
            </a:r>
            <a:r>
              <a:rPr kumimoji="0" sz="2000" b="0" i="0" u="none" strike="noStrike" kern="0" cap="none" spc="0" normalizeH="0" baseline="0" noProof="0" dirty="0">
                <a:ln>
                  <a:noFill/>
                </a:ln>
                <a:solidFill>
                  <a:srgbClr val="595959"/>
                </a:solidFill>
                <a:effectLst/>
                <a:uLnTx/>
                <a:uFillTx/>
                <a:latin typeface="Times New Roman"/>
                <a:cs typeface="Times New Roman"/>
              </a:rPr>
              <a:t>will</a:t>
            </a:r>
            <a:r>
              <a:rPr kumimoji="0" sz="2000" b="0" i="0" u="none" strike="noStrike" kern="0" cap="none" spc="-125" normalizeH="0" baseline="0" noProof="0" dirty="0">
                <a:ln>
                  <a:noFill/>
                </a:ln>
                <a:solidFill>
                  <a:srgbClr val="595959"/>
                </a:solidFill>
                <a:effectLst/>
                <a:uLnTx/>
                <a:uFillTx/>
                <a:latin typeface="Times New Roman"/>
                <a:cs typeface="Times New Roman"/>
              </a:rPr>
              <a:t> </a:t>
            </a:r>
            <a:r>
              <a:rPr kumimoji="0" sz="2000" b="0" i="0" u="none" strike="noStrike" kern="0" cap="none" spc="0" normalizeH="0" baseline="0" noProof="0" dirty="0">
                <a:ln>
                  <a:noFill/>
                </a:ln>
                <a:solidFill>
                  <a:srgbClr val="595959"/>
                </a:solidFill>
                <a:effectLst/>
                <a:uLnTx/>
                <a:uFillTx/>
                <a:latin typeface="Times New Roman"/>
                <a:cs typeface="Times New Roman"/>
              </a:rPr>
              <a:t>be</a:t>
            </a:r>
            <a:r>
              <a:rPr kumimoji="0" sz="2000" b="0" i="0" u="none" strike="noStrike" kern="0" cap="none" spc="65" normalizeH="0" baseline="0" noProof="0" dirty="0">
                <a:ln>
                  <a:noFill/>
                </a:ln>
                <a:solidFill>
                  <a:srgbClr val="595959"/>
                </a:solidFill>
                <a:effectLst/>
                <a:uLnTx/>
                <a:uFillTx/>
                <a:latin typeface="Times New Roman"/>
                <a:cs typeface="Times New Roman"/>
              </a:rPr>
              <a:t> </a:t>
            </a:r>
            <a:r>
              <a:rPr kumimoji="0" sz="2000" b="0" i="0" u="none" strike="noStrike" kern="0" cap="none" spc="-10" normalizeH="0" baseline="0" noProof="0" dirty="0">
                <a:ln>
                  <a:noFill/>
                </a:ln>
                <a:solidFill>
                  <a:srgbClr val="595959"/>
                </a:solidFill>
                <a:effectLst/>
                <a:uLnTx/>
                <a:uFillTx/>
                <a:latin typeface="Times New Roman"/>
                <a:cs typeface="Times New Roman"/>
              </a:rPr>
              <a:t>done?</a:t>
            </a:r>
            <a:endParaRPr kumimoji="0" sz="2000" b="0" i="0" u="none" strike="noStrike" kern="0" cap="none" spc="0" normalizeH="0" baseline="0" noProof="0">
              <a:ln>
                <a:noFill/>
              </a:ln>
              <a:solidFill>
                <a:sysClr val="windowText" lastClr="000000"/>
              </a:solidFill>
              <a:effectLst/>
              <a:uLnTx/>
              <a:uFillTx/>
              <a:latin typeface="Times New Roman"/>
              <a:cs typeface="Times New Roman"/>
            </a:endParaRPr>
          </a:p>
          <a:p>
            <a:pPr marL="0" marR="0" lvl="0" indent="0" defTabSz="914400" eaLnBrk="1" fontAlgn="auto" latinLnBrk="0" hangingPunct="1">
              <a:lnSpc>
                <a:spcPct val="100000"/>
              </a:lnSpc>
              <a:spcBef>
                <a:spcPts val="0"/>
              </a:spcBef>
              <a:spcAft>
                <a:spcPts val="0"/>
              </a:spcAft>
              <a:buClr>
                <a:srgbClr val="595959"/>
              </a:buClr>
              <a:buSzTx/>
              <a:buFont typeface="Arial Unicode MS"/>
              <a:buChar char="➔"/>
              <a:tabLst/>
              <a:defRPr/>
            </a:pPr>
            <a:endParaRPr kumimoji="0" sz="2200" b="0" i="0" u="none" strike="noStrike" kern="0" cap="none" spc="0" normalizeH="0" baseline="0" noProof="0">
              <a:ln>
                <a:noFill/>
              </a:ln>
              <a:solidFill>
                <a:sysClr val="windowText" lastClr="000000"/>
              </a:solidFill>
              <a:effectLst/>
              <a:uLnTx/>
              <a:uFillTx/>
              <a:latin typeface="Times New Roman"/>
              <a:cs typeface="Times New Roman"/>
            </a:endParaRPr>
          </a:p>
          <a:p>
            <a:pPr marL="342900" marR="0" lvl="0" indent="-330200" defTabSz="914400" eaLnBrk="1" fontAlgn="auto" latinLnBrk="0" hangingPunct="1">
              <a:lnSpc>
                <a:spcPct val="100000"/>
              </a:lnSpc>
              <a:spcBef>
                <a:spcPts val="1770"/>
              </a:spcBef>
              <a:spcAft>
                <a:spcPts val="0"/>
              </a:spcAft>
              <a:buClrTx/>
              <a:buSzTx/>
              <a:buFont typeface="Arial Unicode MS"/>
              <a:buChar char="➔"/>
              <a:tabLst>
                <a:tab pos="342900" algn="l"/>
              </a:tabLst>
              <a:defRPr/>
            </a:pPr>
            <a:r>
              <a:rPr kumimoji="0" sz="2000" b="0" i="0" u="none" strike="noStrike" kern="0" cap="none" spc="0" normalizeH="0" baseline="0" noProof="0" dirty="0">
                <a:ln>
                  <a:noFill/>
                </a:ln>
                <a:solidFill>
                  <a:srgbClr val="595959"/>
                </a:solidFill>
                <a:effectLst/>
                <a:uLnTx/>
                <a:uFillTx/>
                <a:latin typeface="Times New Roman"/>
                <a:cs typeface="Times New Roman"/>
              </a:rPr>
              <a:t>How</a:t>
            </a:r>
            <a:r>
              <a:rPr kumimoji="0" sz="2000" b="0" i="0" u="none" strike="noStrike" kern="0" cap="none" spc="95" normalizeH="0" baseline="0" noProof="0" dirty="0">
                <a:ln>
                  <a:noFill/>
                </a:ln>
                <a:solidFill>
                  <a:srgbClr val="595959"/>
                </a:solidFill>
                <a:effectLst/>
                <a:uLnTx/>
                <a:uFillTx/>
                <a:latin typeface="Times New Roman"/>
                <a:cs typeface="Times New Roman"/>
              </a:rPr>
              <a:t> </a:t>
            </a:r>
            <a:r>
              <a:rPr kumimoji="0" sz="2000" b="0" i="0" u="none" strike="noStrike" kern="0" cap="none" spc="0" normalizeH="0" baseline="0" noProof="0" dirty="0">
                <a:ln>
                  <a:noFill/>
                </a:ln>
                <a:solidFill>
                  <a:srgbClr val="595959"/>
                </a:solidFill>
                <a:effectLst/>
                <a:uLnTx/>
                <a:uFillTx/>
                <a:latin typeface="Times New Roman"/>
                <a:cs typeface="Times New Roman"/>
              </a:rPr>
              <a:t>you</a:t>
            </a:r>
            <a:r>
              <a:rPr kumimoji="0" sz="2000" b="0" i="0" u="none" strike="noStrike" kern="0" cap="none" spc="45" normalizeH="0" baseline="0" noProof="0" dirty="0">
                <a:ln>
                  <a:noFill/>
                </a:ln>
                <a:solidFill>
                  <a:srgbClr val="595959"/>
                </a:solidFill>
                <a:effectLst/>
                <a:uLnTx/>
                <a:uFillTx/>
                <a:latin typeface="Times New Roman"/>
                <a:cs typeface="Times New Roman"/>
              </a:rPr>
              <a:t> </a:t>
            </a:r>
            <a:r>
              <a:rPr kumimoji="0" sz="2000" b="0" i="0" u="none" strike="noStrike" kern="0" cap="none" spc="0" normalizeH="0" baseline="0" noProof="0" dirty="0">
                <a:ln>
                  <a:noFill/>
                </a:ln>
                <a:solidFill>
                  <a:srgbClr val="595959"/>
                </a:solidFill>
                <a:effectLst/>
                <a:uLnTx/>
                <a:uFillTx/>
                <a:latin typeface="Times New Roman"/>
                <a:cs typeface="Times New Roman"/>
              </a:rPr>
              <a:t>will</a:t>
            </a:r>
            <a:r>
              <a:rPr kumimoji="0" sz="2000" b="0" i="0" u="none" strike="noStrike" kern="0" cap="none" spc="-20" normalizeH="0" baseline="0" noProof="0" dirty="0">
                <a:ln>
                  <a:noFill/>
                </a:ln>
                <a:solidFill>
                  <a:srgbClr val="595959"/>
                </a:solidFill>
                <a:effectLst/>
                <a:uLnTx/>
                <a:uFillTx/>
                <a:latin typeface="Times New Roman"/>
                <a:cs typeface="Times New Roman"/>
              </a:rPr>
              <a:t> </a:t>
            </a:r>
            <a:r>
              <a:rPr kumimoji="0" sz="2000" b="0" i="0" u="none" strike="noStrike" kern="0" cap="none" spc="0" normalizeH="0" baseline="0" noProof="0" dirty="0">
                <a:ln>
                  <a:noFill/>
                </a:ln>
                <a:solidFill>
                  <a:srgbClr val="595959"/>
                </a:solidFill>
                <a:effectLst/>
                <a:uLnTx/>
                <a:uFillTx/>
                <a:latin typeface="Times New Roman"/>
                <a:cs typeface="Times New Roman"/>
              </a:rPr>
              <a:t>determine</a:t>
            </a:r>
            <a:r>
              <a:rPr kumimoji="0" sz="2000" b="0" i="0" u="none" strike="noStrike" kern="0" cap="none" spc="-160" normalizeH="0" baseline="0" noProof="0" dirty="0">
                <a:ln>
                  <a:noFill/>
                </a:ln>
                <a:solidFill>
                  <a:srgbClr val="595959"/>
                </a:solidFill>
                <a:effectLst/>
                <a:uLnTx/>
                <a:uFillTx/>
                <a:latin typeface="Times New Roman"/>
                <a:cs typeface="Times New Roman"/>
              </a:rPr>
              <a:t> </a:t>
            </a:r>
            <a:r>
              <a:rPr kumimoji="0" sz="2000" b="0" i="0" u="none" strike="noStrike" kern="0" cap="none" spc="0" normalizeH="0" baseline="0" noProof="0" dirty="0">
                <a:ln>
                  <a:noFill/>
                </a:ln>
                <a:solidFill>
                  <a:srgbClr val="595959"/>
                </a:solidFill>
                <a:effectLst/>
                <a:uLnTx/>
                <a:uFillTx/>
                <a:latin typeface="Times New Roman"/>
                <a:cs typeface="Times New Roman"/>
              </a:rPr>
              <a:t>your</a:t>
            </a:r>
            <a:r>
              <a:rPr kumimoji="0" sz="2000" b="0" i="0" u="none" strike="noStrike" kern="0" cap="none" spc="80" normalizeH="0" baseline="0" noProof="0" dirty="0">
                <a:ln>
                  <a:noFill/>
                </a:ln>
                <a:solidFill>
                  <a:srgbClr val="595959"/>
                </a:solidFill>
                <a:effectLst/>
                <a:uLnTx/>
                <a:uFillTx/>
                <a:latin typeface="Times New Roman"/>
                <a:cs typeface="Times New Roman"/>
              </a:rPr>
              <a:t> </a:t>
            </a:r>
            <a:r>
              <a:rPr kumimoji="0" sz="2000" b="0" i="0" u="none" strike="noStrike" kern="0" cap="none" spc="0" normalizeH="0" baseline="0" noProof="0" dirty="0">
                <a:ln>
                  <a:noFill/>
                </a:ln>
                <a:solidFill>
                  <a:srgbClr val="595959"/>
                </a:solidFill>
                <a:effectLst/>
                <a:uLnTx/>
                <a:uFillTx/>
                <a:latin typeface="Times New Roman"/>
                <a:cs typeface="Times New Roman"/>
              </a:rPr>
              <a:t>target</a:t>
            </a:r>
            <a:r>
              <a:rPr kumimoji="0" sz="2000" b="0" i="0" u="none" strike="noStrike" kern="0" cap="none" spc="-125" normalizeH="0" baseline="0" noProof="0" dirty="0">
                <a:ln>
                  <a:noFill/>
                </a:ln>
                <a:solidFill>
                  <a:srgbClr val="595959"/>
                </a:solidFill>
                <a:effectLst/>
                <a:uLnTx/>
                <a:uFillTx/>
                <a:latin typeface="Times New Roman"/>
                <a:cs typeface="Times New Roman"/>
              </a:rPr>
              <a:t> </a:t>
            </a:r>
            <a:r>
              <a:rPr kumimoji="0" sz="2000" b="0" i="0" u="none" strike="noStrike" kern="0" cap="none" spc="-10" normalizeH="0" baseline="0" noProof="0" dirty="0">
                <a:ln>
                  <a:noFill/>
                </a:ln>
                <a:solidFill>
                  <a:srgbClr val="595959"/>
                </a:solidFill>
                <a:effectLst/>
                <a:uLnTx/>
                <a:uFillTx/>
                <a:latin typeface="Times New Roman"/>
                <a:cs typeface="Times New Roman"/>
              </a:rPr>
              <a:t>sequence?</a:t>
            </a:r>
            <a:endParaRPr kumimoji="0" sz="2000" b="0" i="0" u="none" strike="noStrike" kern="0" cap="none" spc="0" normalizeH="0" baseline="0" noProof="0">
              <a:ln>
                <a:noFill/>
              </a:ln>
              <a:solidFill>
                <a:sysClr val="windowText" lastClr="000000"/>
              </a:solidFill>
              <a:effectLst/>
              <a:uLnTx/>
              <a:uFillTx/>
              <a:latin typeface="Times New Roman"/>
              <a:cs typeface="Times New Roman"/>
            </a:endParaRPr>
          </a:p>
          <a:p>
            <a:pPr marL="0" marR="0" lvl="0" indent="0" defTabSz="914400" eaLnBrk="1" fontAlgn="auto" latinLnBrk="0" hangingPunct="1">
              <a:lnSpc>
                <a:spcPct val="100000"/>
              </a:lnSpc>
              <a:spcBef>
                <a:spcPts val="0"/>
              </a:spcBef>
              <a:spcAft>
                <a:spcPts val="0"/>
              </a:spcAft>
              <a:buClr>
                <a:srgbClr val="595959"/>
              </a:buClr>
              <a:buSzTx/>
              <a:buFont typeface="Arial Unicode MS"/>
              <a:buChar char="➔"/>
              <a:tabLst/>
              <a:defRPr/>
            </a:pPr>
            <a:endParaRPr kumimoji="0" sz="2200" b="0" i="0" u="none" strike="noStrike" kern="0" cap="none" spc="0" normalizeH="0" baseline="0" noProof="0">
              <a:ln>
                <a:noFill/>
              </a:ln>
              <a:solidFill>
                <a:sysClr val="windowText" lastClr="000000"/>
              </a:solidFill>
              <a:effectLst/>
              <a:uLnTx/>
              <a:uFillTx/>
              <a:latin typeface="Times New Roman"/>
              <a:cs typeface="Times New Roman"/>
            </a:endParaRPr>
          </a:p>
          <a:p>
            <a:pPr marL="342900" marR="0" lvl="0" indent="-330200" defTabSz="914400" eaLnBrk="1" fontAlgn="auto" latinLnBrk="0" hangingPunct="1">
              <a:lnSpc>
                <a:spcPct val="100000"/>
              </a:lnSpc>
              <a:spcBef>
                <a:spcPts val="1770"/>
              </a:spcBef>
              <a:spcAft>
                <a:spcPts val="0"/>
              </a:spcAft>
              <a:buClrTx/>
              <a:buSzTx/>
              <a:buFont typeface="Arial Unicode MS"/>
              <a:buChar char="➔"/>
              <a:tabLst>
                <a:tab pos="342900" algn="l"/>
              </a:tabLst>
              <a:defRPr/>
            </a:pPr>
            <a:r>
              <a:rPr kumimoji="0" sz="2000" b="0" i="0" u="none" strike="noStrike" kern="0" cap="none" spc="0" normalizeH="0" baseline="0" noProof="0" dirty="0">
                <a:ln>
                  <a:noFill/>
                </a:ln>
                <a:solidFill>
                  <a:srgbClr val="595959"/>
                </a:solidFill>
                <a:effectLst/>
                <a:uLnTx/>
                <a:uFillTx/>
                <a:latin typeface="Times New Roman"/>
                <a:cs typeface="Times New Roman"/>
              </a:rPr>
              <a:t>How</a:t>
            </a:r>
            <a:r>
              <a:rPr kumimoji="0" sz="2000" b="0" i="0" u="none" strike="noStrike" kern="0" cap="none" spc="135" normalizeH="0" baseline="0" noProof="0" dirty="0">
                <a:ln>
                  <a:noFill/>
                </a:ln>
                <a:solidFill>
                  <a:srgbClr val="595959"/>
                </a:solidFill>
                <a:effectLst/>
                <a:uLnTx/>
                <a:uFillTx/>
                <a:latin typeface="Times New Roman"/>
                <a:cs typeface="Times New Roman"/>
              </a:rPr>
              <a:t> </a:t>
            </a:r>
            <a:r>
              <a:rPr kumimoji="0" sz="2000" b="0" i="0" u="none" strike="noStrike" kern="0" cap="none" spc="0" normalizeH="0" baseline="0" noProof="0" dirty="0">
                <a:ln>
                  <a:noFill/>
                </a:ln>
                <a:solidFill>
                  <a:srgbClr val="595959"/>
                </a:solidFill>
                <a:effectLst/>
                <a:uLnTx/>
                <a:uFillTx/>
                <a:latin typeface="Times New Roman"/>
                <a:cs typeface="Times New Roman"/>
              </a:rPr>
              <a:t>the</a:t>
            </a:r>
            <a:r>
              <a:rPr kumimoji="0" sz="2000" b="0" i="0" u="none" strike="noStrike" kern="0" cap="none" spc="100" normalizeH="0" baseline="0" noProof="0" dirty="0">
                <a:ln>
                  <a:noFill/>
                </a:ln>
                <a:solidFill>
                  <a:srgbClr val="595959"/>
                </a:solidFill>
                <a:effectLst/>
                <a:uLnTx/>
                <a:uFillTx/>
                <a:latin typeface="Times New Roman"/>
                <a:cs typeface="Times New Roman"/>
              </a:rPr>
              <a:t> </a:t>
            </a:r>
            <a:r>
              <a:rPr kumimoji="0" sz="2000" b="0" i="0" u="none" strike="noStrike" kern="0" cap="none" spc="0" normalizeH="0" baseline="0" noProof="0" dirty="0">
                <a:ln>
                  <a:noFill/>
                </a:ln>
                <a:solidFill>
                  <a:srgbClr val="595959"/>
                </a:solidFill>
                <a:effectLst/>
                <a:uLnTx/>
                <a:uFillTx/>
                <a:latin typeface="Times New Roman"/>
                <a:cs typeface="Times New Roman"/>
              </a:rPr>
              <a:t>amplification</a:t>
            </a:r>
            <a:r>
              <a:rPr kumimoji="0" sz="2000" b="0" i="0" u="none" strike="noStrike" kern="0" cap="none" spc="-150" normalizeH="0" baseline="0" noProof="0" dirty="0">
                <a:ln>
                  <a:noFill/>
                </a:ln>
                <a:solidFill>
                  <a:srgbClr val="595959"/>
                </a:solidFill>
                <a:effectLst/>
                <a:uLnTx/>
                <a:uFillTx/>
                <a:latin typeface="Times New Roman"/>
                <a:cs typeface="Times New Roman"/>
              </a:rPr>
              <a:t> </a:t>
            </a:r>
            <a:r>
              <a:rPr kumimoji="0" sz="2000" b="0" i="0" u="none" strike="noStrike" kern="0" cap="none" spc="0" normalizeH="0" baseline="0" noProof="0" dirty="0">
                <a:ln>
                  <a:noFill/>
                </a:ln>
                <a:solidFill>
                  <a:srgbClr val="595959"/>
                </a:solidFill>
                <a:effectLst/>
                <a:uLnTx/>
                <a:uFillTx/>
                <a:latin typeface="Times New Roman"/>
                <a:cs typeface="Times New Roman"/>
              </a:rPr>
              <a:t>will</a:t>
            </a:r>
            <a:r>
              <a:rPr kumimoji="0" sz="2000" b="0" i="0" u="none" strike="noStrike" kern="0" cap="none" spc="-105" normalizeH="0" baseline="0" noProof="0" dirty="0">
                <a:ln>
                  <a:noFill/>
                </a:ln>
                <a:solidFill>
                  <a:srgbClr val="595959"/>
                </a:solidFill>
                <a:effectLst/>
                <a:uLnTx/>
                <a:uFillTx/>
                <a:latin typeface="Times New Roman"/>
                <a:cs typeface="Times New Roman"/>
              </a:rPr>
              <a:t> </a:t>
            </a:r>
            <a:r>
              <a:rPr kumimoji="0" sz="2000" b="0" i="0" u="none" strike="noStrike" kern="0" cap="none" spc="0" normalizeH="0" baseline="0" noProof="0" dirty="0">
                <a:ln>
                  <a:noFill/>
                </a:ln>
                <a:solidFill>
                  <a:srgbClr val="595959"/>
                </a:solidFill>
                <a:effectLst/>
                <a:uLnTx/>
                <a:uFillTx/>
                <a:latin typeface="Times New Roman"/>
                <a:cs typeface="Times New Roman"/>
              </a:rPr>
              <a:t>be</a:t>
            </a:r>
            <a:r>
              <a:rPr kumimoji="0" sz="2000" b="0" i="0" u="none" strike="noStrike" kern="0" cap="none" spc="95" normalizeH="0" baseline="0" noProof="0" dirty="0">
                <a:ln>
                  <a:noFill/>
                </a:ln>
                <a:solidFill>
                  <a:srgbClr val="595959"/>
                </a:solidFill>
                <a:effectLst/>
                <a:uLnTx/>
                <a:uFillTx/>
                <a:latin typeface="Times New Roman"/>
                <a:cs typeface="Times New Roman"/>
              </a:rPr>
              <a:t> </a:t>
            </a:r>
            <a:r>
              <a:rPr kumimoji="0" sz="2000" b="0" i="0" u="none" strike="noStrike" kern="0" cap="none" spc="0" normalizeH="0" baseline="0" noProof="0" dirty="0">
                <a:ln>
                  <a:noFill/>
                </a:ln>
                <a:solidFill>
                  <a:srgbClr val="595959"/>
                </a:solidFill>
                <a:effectLst/>
                <a:uLnTx/>
                <a:uFillTx/>
                <a:latin typeface="Times New Roman"/>
                <a:cs typeface="Times New Roman"/>
              </a:rPr>
              <a:t>specific</a:t>
            </a:r>
            <a:r>
              <a:rPr kumimoji="0" sz="2000" b="0" i="0" u="none" strike="noStrike" kern="0" cap="none" spc="-135" normalizeH="0" baseline="0" noProof="0" dirty="0">
                <a:ln>
                  <a:noFill/>
                </a:ln>
                <a:solidFill>
                  <a:srgbClr val="595959"/>
                </a:solidFill>
                <a:effectLst/>
                <a:uLnTx/>
                <a:uFillTx/>
                <a:latin typeface="Times New Roman"/>
                <a:cs typeface="Times New Roman"/>
              </a:rPr>
              <a:t> </a:t>
            </a:r>
            <a:r>
              <a:rPr kumimoji="0" sz="2000" b="0" i="0" u="none" strike="noStrike" kern="0" cap="none" spc="0" normalizeH="0" baseline="0" noProof="0" dirty="0">
                <a:ln>
                  <a:noFill/>
                </a:ln>
                <a:solidFill>
                  <a:srgbClr val="595959"/>
                </a:solidFill>
                <a:effectLst/>
                <a:uLnTx/>
                <a:uFillTx/>
                <a:latin typeface="Times New Roman"/>
                <a:cs typeface="Times New Roman"/>
              </a:rPr>
              <a:t>for certain</a:t>
            </a:r>
            <a:r>
              <a:rPr kumimoji="0" sz="2000" b="0" i="0" u="none" strike="noStrike" kern="0" cap="none" spc="-145" normalizeH="0" baseline="0" noProof="0" dirty="0">
                <a:ln>
                  <a:noFill/>
                </a:ln>
                <a:solidFill>
                  <a:srgbClr val="595959"/>
                </a:solidFill>
                <a:effectLst/>
                <a:uLnTx/>
                <a:uFillTx/>
                <a:latin typeface="Times New Roman"/>
                <a:cs typeface="Times New Roman"/>
              </a:rPr>
              <a:t> </a:t>
            </a:r>
            <a:r>
              <a:rPr kumimoji="0" sz="2000" b="0" i="0" u="none" strike="noStrike" kern="0" cap="none" spc="-10" normalizeH="0" baseline="0" noProof="0" dirty="0">
                <a:ln>
                  <a:noFill/>
                </a:ln>
                <a:solidFill>
                  <a:srgbClr val="595959"/>
                </a:solidFill>
                <a:effectLst/>
                <a:uLnTx/>
                <a:uFillTx/>
                <a:latin typeface="Times New Roman"/>
                <a:cs typeface="Times New Roman"/>
              </a:rPr>
              <a:t>segment?</a:t>
            </a:r>
            <a:endParaRPr kumimoji="0" sz="2000" b="0" i="0" u="none" strike="noStrike" kern="0" cap="none" spc="0" normalizeH="0" baseline="0" noProof="0">
              <a:ln>
                <a:noFill/>
              </a:ln>
              <a:solidFill>
                <a:sysClr val="windowText" lastClr="000000"/>
              </a:solidFill>
              <a:effectLst/>
              <a:uLnTx/>
              <a:uFillTx/>
              <a:latin typeface="Times New Roman"/>
              <a:cs typeface="Times New Roman"/>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sz="2200" b="0" i="0" u="none" strike="noStrike" kern="0" cap="none" spc="0" normalizeH="0" baseline="0" noProof="0">
              <a:ln>
                <a:noFill/>
              </a:ln>
              <a:solidFill>
                <a:sysClr val="windowText" lastClr="000000"/>
              </a:solidFill>
              <a:effectLst/>
              <a:uLnTx/>
              <a:uFillTx/>
              <a:latin typeface="Times New Roman"/>
              <a:cs typeface="Times New Roman"/>
            </a:endParaRPr>
          </a:p>
          <a:p>
            <a:pPr marL="2870200" marR="0" lvl="0" indent="0" defTabSz="914400" eaLnBrk="1" fontAlgn="auto" latinLnBrk="0" hangingPunct="1">
              <a:lnSpc>
                <a:spcPct val="100000"/>
              </a:lnSpc>
              <a:spcBef>
                <a:spcPts val="1770"/>
              </a:spcBef>
              <a:spcAft>
                <a:spcPts val="0"/>
              </a:spcAft>
              <a:buClrTx/>
              <a:buSzTx/>
              <a:buFontTx/>
              <a:buNone/>
              <a:tabLst/>
              <a:defRPr/>
            </a:pPr>
            <a:r>
              <a:rPr kumimoji="0" sz="2000" b="1" i="0" u="sng" strike="noStrike" kern="0" cap="none" spc="-70" normalizeH="0" baseline="0" noProof="0" dirty="0">
                <a:ln>
                  <a:noFill/>
                </a:ln>
                <a:solidFill>
                  <a:srgbClr val="961BE9"/>
                </a:solidFill>
                <a:effectLst/>
                <a:uLnTx/>
                <a:uFill>
                  <a:solidFill>
                    <a:srgbClr val="961BE9"/>
                  </a:solidFill>
                </a:uFill>
                <a:latin typeface="Times New Roman"/>
                <a:cs typeface="Times New Roman"/>
              </a:rPr>
              <a:t>You</a:t>
            </a:r>
            <a:r>
              <a:rPr kumimoji="0" sz="2000" b="1" i="0" u="sng" strike="noStrike" kern="0" cap="none" spc="-10" normalizeH="0" baseline="0" noProof="0" dirty="0">
                <a:ln>
                  <a:noFill/>
                </a:ln>
                <a:solidFill>
                  <a:srgbClr val="961BE9"/>
                </a:solidFill>
                <a:effectLst/>
                <a:uLnTx/>
                <a:uFill>
                  <a:solidFill>
                    <a:srgbClr val="961BE9"/>
                  </a:solidFill>
                </a:uFill>
                <a:latin typeface="Times New Roman"/>
                <a:cs typeface="Times New Roman"/>
              </a:rPr>
              <a:t> </a:t>
            </a:r>
            <a:r>
              <a:rPr kumimoji="0" sz="2000" b="1" i="0" u="sng" strike="noStrike" kern="0" cap="none" spc="0" normalizeH="0" baseline="0" noProof="0" dirty="0">
                <a:ln>
                  <a:noFill/>
                </a:ln>
                <a:solidFill>
                  <a:srgbClr val="961BE9"/>
                </a:solidFill>
                <a:effectLst/>
                <a:uLnTx/>
                <a:uFill>
                  <a:solidFill>
                    <a:srgbClr val="961BE9"/>
                  </a:solidFill>
                </a:uFill>
                <a:latin typeface="Times New Roman"/>
                <a:cs typeface="Times New Roman"/>
              </a:rPr>
              <a:t>must</a:t>
            </a:r>
            <a:r>
              <a:rPr kumimoji="0" sz="2000" b="1" i="0" u="sng" strike="noStrike" kern="0" cap="none" spc="50" normalizeH="0" baseline="0" noProof="0" dirty="0">
                <a:ln>
                  <a:noFill/>
                </a:ln>
                <a:solidFill>
                  <a:srgbClr val="961BE9"/>
                </a:solidFill>
                <a:effectLst/>
                <a:uLnTx/>
                <a:uFill>
                  <a:solidFill>
                    <a:srgbClr val="961BE9"/>
                  </a:solidFill>
                </a:uFill>
                <a:latin typeface="Times New Roman"/>
                <a:cs typeface="Times New Roman"/>
              </a:rPr>
              <a:t> </a:t>
            </a:r>
            <a:r>
              <a:rPr kumimoji="0" sz="2000" b="1" i="0" u="sng" strike="noStrike" kern="0" cap="none" spc="0" normalizeH="0" baseline="0" noProof="0" dirty="0">
                <a:ln>
                  <a:noFill/>
                </a:ln>
                <a:solidFill>
                  <a:srgbClr val="961BE9"/>
                </a:solidFill>
                <a:effectLst/>
                <a:uLnTx/>
                <a:uFill>
                  <a:solidFill>
                    <a:srgbClr val="961BE9"/>
                  </a:solidFill>
                </a:uFill>
                <a:latin typeface="Times New Roman"/>
                <a:cs typeface="Times New Roman"/>
              </a:rPr>
              <a:t>to</a:t>
            </a:r>
            <a:r>
              <a:rPr kumimoji="0" sz="2000" b="1" i="0" u="sng" strike="noStrike" kern="0" cap="none" spc="-85" normalizeH="0" baseline="0" noProof="0" dirty="0">
                <a:ln>
                  <a:noFill/>
                </a:ln>
                <a:solidFill>
                  <a:srgbClr val="961BE9"/>
                </a:solidFill>
                <a:effectLst/>
                <a:uLnTx/>
                <a:uFill>
                  <a:solidFill>
                    <a:srgbClr val="961BE9"/>
                  </a:solidFill>
                </a:uFill>
                <a:latin typeface="Times New Roman"/>
                <a:cs typeface="Times New Roman"/>
              </a:rPr>
              <a:t> </a:t>
            </a:r>
            <a:r>
              <a:rPr kumimoji="0" sz="2000" b="1" i="0" u="sng" strike="noStrike" kern="0" cap="none" spc="0" normalizeH="0" baseline="0" noProof="0" dirty="0">
                <a:ln>
                  <a:noFill/>
                </a:ln>
                <a:solidFill>
                  <a:srgbClr val="961BE9"/>
                </a:solidFill>
                <a:effectLst/>
                <a:uLnTx/>
                <a:uFill>
                  <a:solidFill>
                    <a:srgbClr val="961BE9"/>
                  </a:solidFill>
                </a:uFill>
                <a:latin typeface="Times New Roman"/>
                <a:cs typeface="Times New Roman"/>
              </a:rPr>
              <a:t>understand these</a:t>
            </a:r>
            <a:r>
              <a:rPr kumimoji="0" sz="2000" b="1" i="0" u="sng" strike="noStrike" kern="0" cap="none" spc="-70" normalizeH="0" baseline="0" noProof="0" dirty="0">
                <a:ln>
                  <a:noFill/>
                </a:ln>
                <a:solidFill>
                  <a:srgbClr val="961BE9"/>
                </a:solidFill>
                <a:effectLst/>
                <a:uLnTx/>
                <a:uFill>
                  <a:solidFill>
                    <a:srgbClr val="961BE9"/>
                  </a:solidFill>
                </a:uFill>
                <a:latin typeface="Times New Roman"/>
                <a:cs typeface="Times New Roman"/>
              </a:rPr>
              <a:t> </a:t>
            </a:r>
            <a:r>
              <a:rPr kumimoji="0" sz="2000" b="1" i="0" u="sng" strike="noStrike" kern="0" cap="none" spc="-10" normalizeH="0" baseline="0" noProof="0" dirty="0">
                <a:ln>
                  <a:noFill/>
                </a:ln>
                <a:solidFill>
                  <a:srgbClr val="961BE9"/>
                </a:solidFill>
                <a:effectLst/>
                <a:uLnTx/>
                <a:uFill>
                  <a:solidFill>
                    <a:srgbClr val="961BE9"/>
                  </a:solidFill>
                </a:uFill>
                <a:latin typeface="Times New Roman"/>
                <a:cs typeface="Times New Roman"/>
              </a:rPr>
              <a:t>questions</a:t>
            </a:r>
            <a:endParaRPr kumimoji="0" sz="2000" b="0" i="0" u="none" strike="noStrike" kern="0" cap="none" spc="0" normalizeH="0" baseline="0" noProof="0">
              <a:ln>
                <a:noFill/>
              </a:ln>
              <a:solidFill>
                <a:sysClr val="windowText" lastClr="000000"/>
              </a:solidFill>
              <a:effectLst/>
              <a:uLnTx/>
              <a:uFillTx/>
              <a:latin typeface="Times New Roman"/>
              <a:cs typeface="Times New Roman"/>
            </a:endParaRPr>
          </a:p>
        </p:txBody>
      </p:sp>
      <p:sp>
        <p:nvSpPr>
          <p:cNvPr id="6" name="object 6"/>
          <p:cNvSpPr txBox="1">
            <a:spLocks noGrp="1"/>
          </p:cNvSpPr>
          <p:nvPr>
            <p:ph type="sldNum" sz="quarter" idx="7"/>
          </p:nvPr>
        </p:nvSpPr>
        <p:spPr>
          <a:prstGeom prst="rect">
            <a:avLst/>
          </a:prstGeom>
        </p:spPr>
        <p:txBody>
          <a:bodyPr vert="horz" wrap="square" lIns="0" tIns="1905" rIns="0" bIns="0" rtlCol="0">
            <a:spAutoFit/>
          </a:bodyPr>
          <a:lstStyle/>
          <a:p>
            <a:pPr marL="38100" marR="0" lvl="0" indent="0" defTabSz="914400" eaLnBrk="1" fontAlgn="auto" latinLnBrk="0" hangingPunct="1">
              <a:lnSpc>
                <a:spcPct val="100000"/>
              </a:lnSpc>
              <a:spcBef>
                <a:spcPts val="15"/>
              </a:spcBef>
              <a:spcAft>
                <a:spcPts val="0"/>
              </a:spcAft>
              <a:buClrTx/>
              <a:buSzTx/>
              <a:buFontTx/>
              <a:buNone/>
              <a:tabLst/>
              <a:defRPr/>
            </a:pPr>
            <a:fld id="{81D60167-4931-47E6-BA6A-407CBD079E47}" type="slidenum">
              <a:rPr kumimoji="0" sz="1200" b="0" i="0" u="none" strike="noStrike" kern="0" cap="none" spc="-25" normalizeH="0" baseline="0" noProof="0" dirty="0">
                <a:ln>
                  <a:noFill/>
                </a:ln>
                <a:solidFill>
                  <a:srgbClr val="595959"/>
                </a:solidFill>
                <a:effectLst/>
                <a:uLnTx/>
                <a:uFillTx/>
                <a:latin typeface="Arial"/>
                <a:cs typeface="Arial"/>
              </a:rPr>
              <a:pPr marL="38100" marR="0" lvl="0" indent="0" defTabSz="914400" eaLnBrk="1" fontAlgn="auto" latinLnBrk="0" hangingPunct="1">
                <a:lnSpc>
                  <a:spcPct val="100000"/>
                </a:lnSpc>
                <a:spcBef>
                  <a:spcPts val="15"/>
                </a:spcBef>
                <a:spcAft>
                  <a:spcPts val="0"/>
                </a:spcAft>
                <a:buClrTx/>
                <a:buSzTx/>
                <a:buFontTx/>
                <a:buNone/>
                <a:tabLst/>
                <a:defRPr/>
              </a:pPr>
              <a:t>62</a:t>
            </a:fld>
            <a:endParaRPr kumimoji="0" sz="1200" b="0" i="0" u="none" strike="noStrike" kern="0" cap="none" spc="-25" normalizeH="0" baseline="0" noProof="0" dirty="0">
              <a:ln>
                <a:noFill/>
              </a:ln>
              <a:solidFill>
                <a:srgbClr val="595959"/>
              </a:solidFill>
              <a:effectLst/>
              <a:uLnTx/>
              <a:uFillTx/>
              <a:latin typeface="Arial"/>
              <a:cs typeface="Arial"/>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206500" y="304800"/>
            <a:ext cx="9080500" cy="495300"/>
            <a:chOff x="1206500" y="304800"/>
            <a:chExt cx="9080500" cy="495300"/>
          </a:xfrm>
        </p:grpSpPr>
        <p:pic>
          <p:nvPicPr>
            <p:cNvPr id="3" name="object 3"/>
            <p:cNvPicPr/>
            <p:nvPr/>
          </p:nvPicPr>
          <p:blipFill>
            <a:blip r:embed="rId2" cstate="print"/>
            <a:stretch>
              <a:fillRect/>
            </a:stretch>
          </p:blipFill>
          <p:spPr>
            <a:xfrm>
              <a:off x="1227324" y="324696"/>
              <a:ext cx="9037290" cy="458391"/>
            </a:xfrm>
            <a:prstGeom prst="rect">
              <a:avLst/>
            </a:prstGeom>
          </p:spPr>
        </p:pic>
        <p:sp>
          <p:nvSpPr>
            <p:cNvPr id="4" name="object 4"/>
            <p:cNvSpPr/>
            <p:nvPr/>
          </p:nvSpPr>
          <p:spPr>
            <a:xfrm>
              <a:off x="1340433" y="397125"/>
              <a:ext cx="6409690" cy="329565"/>
            </a:xfrm>
            <a:custGeom>
              <a:avLst/>
              <a:gdLst/>
              <a:ahLst/>
              <a:cxnLst/>
              <a:rect l="l" t="t" r="r" b="b"/>
              <a:pathLst>
                <a:path w="6409690" h="329565">
                  <a:moveTo>
                    <a:pt x="5705922" y="172640"/>
                  </a:moveTo>
                  <a:lnTo>
                    <a:pt x="5678016" y="202158"/>
                  </a:lnTo>
                  <a:lnTo>
                    <a:pt x="5674172" y="236388"/>
                  </a:lnTo>
                  <a:lnTo>
                    <a:pt x="5674381" y="248031"/>
                  </a:lnTo>
                  <a:lnTo>
                    <a:pt x="5684175" y="276820"/>
                  </a:lnTo>
                  <a:lnTo>
                    <a:pt x="5690791" y="276820"/>
                  </a:lnTo>
                  <a:lnTo>
                    <a:pt x="5697075" y="276820"/>
                  </a:lnTo>
                  <a:lnTo>
                    <a:pt x="5705922" y="240357"/>
                  </a:lnTo>
                  <a:lnTo>
                    <a:pt x="5705922" y="172640"/>
                  </a:lnTo>
                  <a:close/>
                </a:path>
                <a:path w="6409690" h="329565">
                  <a:moveTo>
                    <a:pt x="3419921" y="172640"/>
                  </a:moveTo>
                  <a:lnTo>
                    <a:pt x="3392016" y="202158"/>
                  </a:lnTo>
                  <a:lnTo>
                    <a:pt x="3388171" y="236388"/>
                  </a:lnTo>
                  <a:lnTo>
                    <a:pt x="3388380" y="248031"/>
                  </a:lnTo>
                  <a:lnTo>
                    <a:pt x="3398176" y="276820"/>
                  </a:lnTo>
                  <a:lnTo>
                    <a:pt x="3404791" y="276820"/>
                  </a:lnTo>
                  <a:lnTo>
                    <a:pt x="3411075" y="276820"/>
                  </a:lnTo>
                  <a:lnTo>
                    <a:pt x="3419921" y="240357"/>
                  </a:lnTo>
                  <a:lnTo>
                    <a:pt x="3419921" y="172640"/>
                  </a:lnTo>
                  <a:close/>
                </a:path>
                <a:path w="6409690" h="329565">
                  <a:moveTo>
                    <a:pt x="1768921" y="172640"/>
                  </a:moveTo>
                  <a:lnTo>
                    <a:pt x="1741016" y="202158"/>
                  </a:lnTo>
                  <a:lnTo>
                    <a:pt x="1737171" y="236388"/>
                  </a:lnTo>
                  <a:lnTo>
                    <a:pt x="1737380" y="248031"/>
                  </a:lnTo>
                  <a:lnTo>
                    <a:pt x="1747176" y="276820"/>
                  </a:lnTo>
                  <a:lnTo>
                    <a:pt x="1753791" y="276820"/>
                  </a:lnTo>
                  <a:lnTo>
                    <a:pt x="1760075" y="276820"/>
                  </a:lnTo>
                  <a:lnTo>
                    <a:pt x="1768921" y="240357"/>
                  </a:lnTo>
                  <a:lnTo>
                    <a:pt x="1768921" y="172640"/>
                  </a:lnTo>
                  <a:close/>
                </a:path>
                <a:path w="6409690" h="329565">
                  <a:moveTo>
                    <a:pt x="6395739" y="52337"/>
                  </a:moveTo>
                  <a:lnTo>
                    <a:pt x="6388795" y="52337"/>
                  </a:lnTo>
                  <a:lnTo>
                    <a:pt x="6384495" y="54446"/>
                  </a:lnTo>
                  <a:lnTo>
                    <a:pt x="6380361" y="92769"/>
                  </a:lnTo>
                  <a:lnTo>
                    <a:pt x="6380361" y="116830"/>
                  </a:lnTo>
                  <a:lnTo>
                    <a:pt x="6409631" y="116830"/>
                  </a:lnTo>
                  <a:lnTo>
                    <a:pt x="6409631" y="92769"/>
                  </a:lnTo>
                  <a:lnTo>
                    <a:pt x="6405083" y="54818"/>
                  </a:lnTo>
                  <a:lnTo>
                    <a:pt x="6401363" y="52337"/>
                  </a:lnTo>
                  <a:lnTo>
                    <a:pt x="6395739" y="52337"/>
                  </a:lnTo>
                  <a:close/>
                </a:path>
                <a:path w="6409690" h="329565">
                  <a:moveTo>
                    <a:pt x="6129537" y="52337"/>
                  </a:moveTo>
                  <a:lnTo>
                    <a:pt x="6123749" y="52337"/>
                  </a:lnTo>
                  <a:lnTo>
                    <a:pt x="6119655" y="54694"/>
                  </a:lnTo>
                  <a:lnTo>
                    <a:pt x="6113661" y="87312"/>
                  </a:lnTo>
                  <a:lnTo>
                    <a:pt x="6113661" y="197941"/>
                  </a:lnTo>
                  <a:lnTo>
                    <a:pt x="6122012" y="233164"/>
                  </a:lnTo>
                  <a:lnTo>
                    <a:pt x="6127799" y="233164"/>
                  </a:lnTo>
                  <a:lnTo>
                    <a:pt x="6134415" y="233164"/>
                  </a:lnTo>
                  <a:lnTo>
                    <a:pt x="6143675" y="189259"/>
                  </a:lnTo>
                  <a:lnTo>
                    <a:pt x="6143675" y="87312"/>
                  </a:lnTo>
                  <a:lnTo>
                    <a:pt x="6135489" y="52337"/>
                  </a:lnTo>
                  <a:lnTo>
                    <a:pt x="6129537" y="52337"/>
                  </a:lnTo>
                  <a:close/>
                </a:path>
                <a:path w="6409690" h="329565">
                  <a:moveTo>
                    <a:pt x="4262139" y="52337"/>
                  </a:moveTo>
                  <a:lnTo>
                    <a:pt x="4255195" y="52337"/>
                  </a:lnTo>
                  <a:lnTo>
                    <a:pt x="4250895" y="54446"/>
                  </a:lnTo>
                  <a:lnTo>
                    <a:pt x="4246761" y="92769"/>
                  </a:lnTo>
                  <a:lnTo>
                    <a:pt x="4246761" y="116830"/>
                  </a:lnTo>
                  <a:lnTo>
                    <a:pt x="4276031" y="116830"/>
                  </a:lnTo>
                  <a:lnTo>
                    <a:pt x="4276031" y="92769"/>
                  </a:lnTo>
                  <a:lnTo>
                    <a:pt x="4271483" y="54818"/>
                  </a:lnTo>
                  <a:lnTo>
                    <a:pt x="4267762" y="52337"/>
                  </a:lnTo>
                  <a:lnTo>
                    <a:pt x="4262139" y="52337"/>
                  </a:lnTo>
                  <a:close/>
                </a:path>
                <a:path w="6409690" h="329565">
                  <a:moveTo>
                    <a:pt x="3998665" y="52337"/>
                  </a:moveTo>
                  <a:lnTo>
                    <a:pt x="3992049" y="52337"/>
                  </a:lnTo>
                  <a:lnTo>
                    <a:pt x="3987792" y="54818"/>
                  </a:lnTo>
                  <a:lnTo>
                    <a:pt x="3983037" y="95746"/>
                  </a:lnTo>
                  <a:lnTo>
                    <a:pt x="3983037" y="232171"/>
                  </a:lnTo>
                  <a:lnTo>
                    <a:pt x="3987999" y="274339"/>
                  </a:lnTo>
                  <a:lnTo>
                    <a:pt x="3992298" y="276820"/>
                  </a:lnTo>
                  <a:lnTo>
                    <a:pt x="3998913" y="276820"/>
                  </a:lnTo>
                  <a:lnTo>
                    <a:pt x="4005361" y="276820"/>
                  </a:lnTo>
                  <a:lnTo>
                    <a:pt x="4013299" y="236884"/>
                  </a:lnTo>
                  <a:lnTo>
                    <a:pt x="4013299" y="95746"/>
                  </a:lnTo>
                  <a:lnTo>
                    <a:pt x="4009579" y="54487"/>
                  </a:lnTo>
                  <a:lnTo>
                    <a:pt x="4005444" y="52337"/>
                  </a:lnTo>
                  <a:lnTo>
                    <a:pt x="3998665" y="52337"/>
                  </a:lnTo>
                  <a:close/>
                </a:path>
                <a:path w="6409690" h="329565">
                  <a:moveTo>
                    <a:pt x="2915444" y="52337"/>
                  </a:moveTo>
                  <a:lnTo>
                    <a:pt x="2909491" y="52337"/>
                  </a:lnTo>
                  <a:lnTo>
                    <a:pt x="2905522" y="54528"/>
                  </a:lnTo>
                  <a:lnTo>
                    <a:pt x="2900561" y="90785"/>
                  </a:lnTo>
                  <a:lnTo>
                    <a:pt x="2900561" y="239365"/>
                  </a:lnTo>
                  <a:lnTo>
                    <a:pt x="2909408" y="276820"/>
                  </a:lnTo>
                  <a:lnTo>
                    <a:pt x="2915196" y="276820"/>
                  </a:lnTo>
                  <a:lnTo>
                    <a:pt x="2921149" y="276820"/>
                  </a:lnTo>
                  <a:lnTo>
                    <a:pt x="2929831" y="242589"/>
                  </a:lnTo>
                  <a:lnTo>
                    <a:pt x="2929831" y="90785"/>
                  </a:lnTo>
                  <a:lnTo>
                    <a:pt x="2921397" y="52337"/>
                  </a:lnTo>
                  <a:lnTo>
                    <a:pt x="2915444" y="52337"/>
                  </a:lnTo>
                  <a:close/>
                </a:path>
                <a:path w="6409690" h="329565">
                  <a:moveTo>
                    <a:pt x="2305844" y="52337"/>
                  </a:moveTo>
                  <a:lnTo>
                    <a:pt x="2299891" y="52337"/>
                  </a:lnTo>
                  <a:lnTo>
                    <a:pt x="2295922" y="54528"/>
                  </a:lnTo>
                  <a:lnTo>
                    <a:pt x="2290961" y="90785"/>
                  </a:lnTo>
                  <a:lnTo>
                    <a:pt x="2290961" y="239365"/>
                  </a:lnTo>
                  <a:lnTo>
                    <a:pt x="2299808" y="276820"/>
                  </a:lnTo>
                  <a:lnTo>
                    <a:pt x="2305596" y="276820"/>
                  </a:lnTo>
                  <a:lnTo>
                    <a:pt x="2311549" y="276820"/>
                  </a:lnTo>
                  <a:lnTo>
                    <a:pt x="2320231" y="242589"/>
                  </a:lnTo>
                  <a:lnTo>
                    <a:pt x="2320231" y="90785"/>
                  </a:lnTo>
                  <a:lnTo>
                    <a:pt x="2311797" y="52337"/>
                  </a:lnTo>
                  <a:lnTo>
                    <a:pt x="2305844" y="52337"/>
                  </a:lnTo>
                  <a:close/>
                </a:path>
                <a:path w="6409690" h="329565">
                  <a:moveTo>
                    <a:pt x="671264" y="52337"/>
                  </a:moveTo>
                  <a:lnTo>
                    <a:pt x="664649" y="52337"/>
                  </a:lnTo>
                  <a:lnTo>
                    <a:pt x="660391" y="54818"/>
                  </a:lnTo>
                  <a:lnTo>
                    <a:pt x="655637" y="95746"/>
                  </a:lnTo>
                  <a:lnTo>
                    <a:pt x="655637" y="232171"/>
                  </a:lnTo>
                  <a:lnTo>
                    <a:pt x="660598" y="274339"/>
                  </a:lnTo>
                  <a:lnTo>
                    <a:pt x="664898" y="276820"/>
                  </a:lnTo>
                  <a:lnTo>
                    <a:pt x="671512" y="276820"/>
                  </a:lnTo>
                  <a:lnTo>
                    <a:pt x="677961" y="276820"/>
                  </a:lnTo>
                  <a:lnTo>
                    <a:pt x="685899" y="236884"/>
                  </a:lnTo>
                  <a:lnTo>
                    <a:pt x="685899" y="95746"/>
                  </a:lnTo>
                  <a:lnTo>
                    <a:pt x="682178" y="54487"/>
                  </a:lnTo>
                  <a:lnTo>
                    <a:pt x="678044" y="52337"/>
                  </a:lnTo>
                  <a:lnTo>
                    <a:pt x="671264" y="52337"/>
                  </a:lnTo>
                  <a:close/>
                </a:path>
                <a:path w="6409690" h="329565">
                  <a:moveTo>
                    <a:pt x="19843" y="17363"/>
                  </a:moveTo>
                  <a:lnTo>
                    <a:pt x="12650" y="71049"/>
                  </a:lnTo>
                  <a:lnTo>
                    <a:pt x="6945" y="117016"/>
                  </a:lnTo>
                  <a:lnTo>
                    <a:pt x="2728" y="155261"/>
                  </a:lnTo>
                  <a:lnTo>
                    <a:pt x="0" y="185787"/>
                  </a:lnTo>
                  <a:lnTo>
                    <a:pt x="35718" y="185787"/>
                  </a:lnTo>
                  <a:lnTo>
                    <a:pt x="31750" y="149680"/>
                  </a:lnTo>
                  <a:lnTo>
                    <a:pt x="27781" y="109574"/>
                  </a:lnTo>
                  <a:lnTo>
                    <a:pt x="23812" y="65468"/>
                  </a:lnTo>
                  <a:lnTo>
                    <a:pt x="19843" y="17363"/>
                  </a:lnTo>
                  <a:close/>
                </a:path>
                <a:path w="6409690" h="329565">
                  <a:moveTo>
                    <a:pt x="4949627" y="0"/>
                  </a:moveTo>
                  <a:lnTo>
                    <a:pt x="5052814" y="0"/>
                  </a:lnTo>
                  <a:lnTo>
                    <a:pt x="5052814" y="329158"/>
                  </a:lnTo>
                  <a:lnTo>
                    <a:pt x="4949627" y="329158"/>
                  </a:lnTo>
                  <a:lnTo>
                    <a:pt x="4949627" y="0"/>
                  </a:lnTo>
                  <a:close/>
                </a:path>
                <a:path w="6409690" h="329565">
                  <a:moveTo>
                    <a:pt x="4657527" y="0"/>
                  </a:moveTo>
                  <a:lnTo>
                    <a:pt x="4760714" y="0"/>
                  </a:lnTo>
                  <a:lnTo>
                    <a:pt x="4760714" y="329158"/>
                  </a:lnTo>
                  <a:lnTo>
                    <a:pt x="4657527" y="329158"/>
                  </a:lnTo>
                  <a:lnTo>
                    <a:pt x="4657527" y="0"/>
                  </a:lnTo>
                  <a:close/>
                </a:path>
                <a:path w="6409690" h="329565">
                  <a:moveTo>
                    <a:pt x="2054027" y="0"/>
                  </a:moveTo>
                  <a:lnTo>
                    <a:pt x="2157214" y="0"/>
                  </a:lnTo>
                  <a:lnTo>
                    <a:pt x="2157214" y="329158"/>
                  </a:lnTo>
                  <a:lnTo>
                    <a:pt x="2054027" y="329158"/>
                  </a:lnTo>
                  <a:lnTo>
                    <a:pt x="2054027" y="0"/>
                  </a:lnTo>
                  <a:close/>
                </a:path>
                <a:path w="6409690" h="329565">
                  <a:moveTo>
                    <a:pt x="1253927" y="0"/>
                  </a:moveTo>
                  <a:lnTo>
                    <a:pt x="1357114" y="0"/>
                  </a:lnTo>
                  <a:lnTo>
                    <a:pt x="1357114" y="329158"/>
                  </a:lnTo>
                  <a:lnTo>
                    <a:pt x="1253927" y="329158"/>
                  </a:lnTo>
                  <a:lnTo>
                    <a:pt x="1253927" y="0"/>
                  </a:lnTo>
                  <a:close/>
                </a:path>
                <a:path w="6409690" h="329565">
                  <a:moveTo>
                    <a:pt x="961827" y="0"/>
                  </a:moveTo>
                  <a:lnTo>
                    <a:pt x="1065014" y="0"/>
                  </a:lnTo>
                  <a:lnTo>
                    <a:pt x="1065014" y="329158"/>
                  </a:lnTo>
                  <a:lnTo>
                    <a:pt x="961827" y="329158"/>
                  </a:lnTo>
                  <a:lnTo>
                    <a:pt x="961827" y="0"/>
                  </a:lnTo>
                  <a:close/>
                </a:path>
              </a:pathLst>
            </a:custGeom>
            <a:ln w="12700">
              <a:solidFill>
                <a:srgbClr val="3C00B3"/>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pic>
          <p:nvPicPr>
            <p:cNvPr id="5" name="object 5"/>
            <p:cNvPicPr/>
            <p:nvPr/>
          </p:nvPicPr>
          <p:blipFill>
            <a:blip r:embed="rId3" cstate="print"/>
            <a:stretch>
              <a:fillRect/>
            </a:stretch>
          </p:blipFill>
          <p:spPr>
            <a:xfrm>
              <a:off x="8117768" y="384822"/>
              <a:ext cx="2153196" cy="394692"/>
            </a:xfrm>
            <a:prstGeom prst="rect">
              <a:avLst/>
            </a:prstGeom>
          </p:spPr>
        </p:pic>
        <p:sp>
          <p:nvSpPr>
            <p:cNvPr id="6" name="object 6"/>
            <p:cNvSpPr/>
            <p:nvPr/>
          </p:nvSpPr>
          <p:spPr>
            <a:xfrm>
              <a:off x="1227324" y="324695"/>
              <a:ext cx="6787515" cy="458470"/>
            </a:xfrm>
            <a:custGeom>
              <a:avLst/>
              <a:gdLst/>
              <a:ahLst/>
              <a:cxnLst/>
              <a:rect l="l" t="t" r="r" b="b"/>
              <a:pathLst>
                <a:path w="6787515" h="458470">
                  <a:moveTo>
                    <a:pt x="6504136" y="66476"/>
                  </a:moveTo>
                  <a:lnTo>
                    <a:pt x="6542614" y="70476"/>
                  </a:lnTo>
                  <a:lnTo>
                    <a:pt x="6586395" y="91126"/>
                  </a:lnTo>
                  <a:lnTo>
                    <a:pt x="6612160" y="124892"/>
                  </a:lnTo>
                  <a:lnTo>
                    <a:pt x="6622509" y="176586"/>
                  </a:lnTo>
                  <a:lnTo>
                    <a:pt x="6623199" y="199182"/>
                  </a:lnTo>
                  <a:lnTo>
                    <a:pt x="6623199" y="242838"/>
                  </a:lnTo>
                  <a:lnTo>
                    <a:pt x="6493470" y="242838"/>
                  </a:lnTo>
                  <a:lnTo>
                    <a:pt x="6493470" y="314027"/>
                  </a:lnTo>
                  <a:lnTo>
                    <a:pt x="6502978" y="349250"/>
                  </a:lnTo>
                  <a:lnTo>
                    <a:pt x="6509096" y="349250"/>
                  </a:lnTo>
                  <a:lnTo>
                    <a:pt x="6516703" y="349250"/>
                  </a:lnTo>
                  <a:lnTo>
                    <a:pt x="6528197" y="307578"/>
                  </a:lnTo>
                  <a:lnTo>
                    <a:pt x="6528197" y="264170"/>
                  </a:lnTo>
                  <a:lnTo>
                    <a:pt x="6623199" y="264170"/>
                  </a:lnTo>
                  <a:lnTo>
                    <a:pt x="6623199" y="288478"/>
                  </a:lnTo>
                  <a:lnTo>
                    <a:pt x="6622959" y="302850"/>
                  </a:lnTo>
                  <a:lnTo>
                    <a:pt x="6616788" y="343684"/>
                  </a:lnTo>
                  <a:lnTo>
                    <a:pt x="6593828" y="379054"/>
                  </a:lnTo>
                  <a:lnTo>
                    <a:pt x="6553985" y="402309"/>
                  </a:lnTo>
                  <a:lnTo>
                    <a:pt x="6511081" y="407541"/>
                  </a:lnTo>
                  <a:lnTo>
                    <a:pt x="6495671" y="406967"/>
                  </a:lnTo>
                  <a:lnTo>
                    <a:pt x="6455022" y="398363"/>
                  </a:lnTo>
                  <a:lnTo>
                    <a:pt x="6417196" y="373186"/>
                  </a:lnTo>
                  <a:lnTo>
                    <a:pt x="6398468" y="337964"/>
                  </a:lnTo>
                  <a:lnTo>
                    <a:pt x="6393585" y="299292"/>
                  </a:lnTo>
                  <a:lnTo>
                    <a:pt x="6393260" y="282029"/>
                  </a:lnTo>
                  <a:lnTo>
                    <a:pt x="6393260" y="186035"/>
                  </a:lnTo>
                  <a:lnTo>
                    <a:pt x="6396174" y="147433"/>
                  </a:lnTo>
                  <a:lnTo>
                    <a:pt x="6411677" y="106210"/>
                  </a:lnTo>
                  <a:lnTo>
                    <a:pt x="6443116" y="79747"/>
                  </a:lnTo>
                  <a:lnTo>
                    <a:pt x="6487393" y="67306"/>
                  </a:lnTo>
                  <a:lnTo>
                    <a:pt x="6504136" y="66476"/>
                  </a:lnTo>
                  <a:close/>
                </a:path>
                <a:path w="6787515" h="458470">
                  <a:moveTo>
                    <a:pt x="6194772" y="66476"/>
                  </a:moveTo>
                  <a:lnTo>
                    <a:pt x="6236668" y="78491"/>
                  </a:lnTo>
                  <a:lnTo>
                    <a:pt x="6256784" y="97234"/>
                  </a:lnTo>
                  <a:lnTo>
                    <a:pt x="6263978" y="72430"/>
                  </a:lnTo>
                  <a:lnTo>
                    <a:pt x="6357242" y="72430"/>
                  </a:lnTo>
                  <a:lnTo>
                    <a:pt x="6357242" y="325934"/>
                  </a:lnTo>
                  <a:lnTo>
                    <a:pt x="6356653" y="368194"/>
                  </a:lnTo>
                  <a:lnTo>
                    <a:pt x="6349522" y="407727"/>
                  </a:lnTo>
                  <a:lnTo>
                    <a:pt x="6320935" y="438795"/>
                  </a:lnTo>
                  <a:lnTo>
                    <a:pt x="6284417" y="453437"/>
                  </a:lnTo>
                  <a:lnTo>
                    <a:pt x="6233467" y="458391"/>
                  </a:lnTo>
                  <a:lnTo>
                    <a:pt x="6210709" y="457375"/>
                  </a:lnTo>
                  <a:lnTo>
                    <a:pt x="6172261" y="449252"/>
                  </a:lnTo>
                  <a:lnTo>
                    <a:pt x="6134559" y="418052"/>
                  </a:lnTo>
                  <a:lnTo>
                    <a:pt x="6126560" y="378271"/>
                  </a:lnTo>
                  <a:lnTo>
                    <a:pt x="6223793" y="378271"/>
                  </a:lnTo>
                  <a:lnTo>
                    <a:pt x="6224785" y="387821"/>
                  </a:lnTo>
                  <a:lnTo>
                    <a:pt x="6227762" y="394643"/>
                  </a:lnTo>
                  <a:lnTo>
                    <a:pt x="6232723" y="398735"/>
                  </a:lnTo>
                  <a:lnTo>
                    <a:pt x="6239668" y="400100"/>
                  </a:lnTo>
                  <a:lnTo>
                    <a:pt x="6247276" y="400100"/>
                  </a:lnTo>
                  <a:lnTo>
                    <a:pt x="6258520" y="365373"/>
                  </a:lnTo>
                  <a:lnTo>
                    <a:pt x="6258520" y="340568"/>
                  </a:lnTo>
                  <a:lnTo>
                    <a:pt x="6251985" y="346041"/>
                  </a:lnTo>
                  <a:lnTo>
                    <a:pt x="6245280" y="350800"/>
                  </a:lnTo>
                  <a:lnTo>
                    <a:pt x="6209197" y="363761"/>
                  </a:lnTo>
                  <a:lnTo>
                    <a:pt x="6201469" y="364133"/>
                  </a:lnTo>
                  <a:lnTo>
                    <a:pt x="6188547" y="363451"/>
                  </a:lnTo>
                  <a:lnTo>
                    <a:pt x="6148890" y="347335"/>
                  </a:lnTo>
                  <a:lnTo>
                    <a:pt x="6128172" y="303082"/>
                  </a:lnTo>
                  <a:lnTo>
                    <a:pt x="6126560" y="274092"/>
                  </a:lnTo>
                  <a:lnTo>
                    <a:pt x="6126560" y="154533"/>
                  </a:lnTo>
                  <a:lnTo>
                    <a:pt x="6130776" y="114225"/>
                  </a:lnTo>
                  <a:lnTo>
                    <a:pt x="6152960" y="78057"/>
                  </a:lnTo>
                  <a:lnTo>
                    <a:pt x="6178633" y="67763"/>
                  </a:lnTo>
                  <a:lnTo>
                    <a:pt x="6194772" y="66476"/>
                  </a:lnTo>
                  <a:close/>
                </a:path>
                <a:path w="6787515" h="458470">
                  <a:moveTo>
                    <a:pt x="6111230" y="66476"/>
                  </a:moveTo>
                  <a:lnTo>
                    <a:pt x="6111230" y="182314"/>
                  </a:lnTo>
                  <a:lnTo>
                    <a:pt x="6098378" y="182779"/>
                  </a:lnTo>
                  <a:lnTo>
                    <a:pt x="6087355" y="184175"/>
                  </a:lnTo>
                  <a:lnTo>
                    <a:pt x="6054922" y="210468"/>
                  </a:lnTo>
                  <a:lnTo>
                    <a:pt x="6052133" y="249837"/>
                  </a:lnTo>
                  <a:lnTo>
                    <a:pt x="6051947" y="271611"/>
                  </a:lnTo>
                  <a:lnTo>
                    <a:pt x="6051947" y="401588"/>
                  </a:lnTo>
                  <a:lnTo>
                    <a:pt x="5951735" y="401588"/>
                  </a:lnTo>
                  <a:lnTo>
                    <a:pt x="5951735" y="72430"/>
                  </a:lnTo>
                  <a:lnTo>
                    <a:pt x="6051947" y="72430"/>
                  </a:lnTo>
                  <a:lnTo>
                    <a:pt x="6047978" y="115590"/>
                  </a:lnTo>
                  <a:lnTo>
                    <a:pt x="6060117" y="95126"/>
                  </a:lnTo>
                  <a:lnTo>
                    <a:pt x="6074705" y="80119"/>
                  </a:lnTo>
                  <a:lnTo>
                    <a:pt x="6091743" y="70569"/>
                  </a:lnTo>
                  <a:lnTo>
                    <a:pt x="6111230" y="66476"/>
                  </a:lnTo>
                  <a:close/>
                </a:path>
                <a:path w="6787515" h="458470">
                  <a:moveTo>
                    <a:pt x="5806380" y="66476"/>
                  </a:moveTo>
                  <a:lnTo>
                    <a:pt x="5850967" y="70972"/>
                  </a:lnTo>
                  <a:lnTo>
                    <a:pt x="5894638" y="93963"/>
                  </a:lnTo>
                  <a:lnTo>
                    <a:pt x="5914032" y="128612"/>
                  </a:lnTo>
                  <a:lnTo>
                    <a:pt x="5917939" y="168641"/>
                  </a:lnTo>
                  <a:lnTo>
                    <a:pt x="5919241" y="236389"/>
                  </a:lnTo>
                  <a:lnTo>
                    <a:pt x="5919241" y="401588"/>
                  </a:lnTo>
                  <a:lnTo>
                    <a:pt x="5821760" y="401588"/>
                  </a:lnTo>
                  <a:lnTo>
                    <a:pt x="5821760" y="372318"/>
                  </a:lnTo>
                  <a:lnTo>
                    <a:pt x="5816837" y="380573"/>
                  </a:lnTo>
                  <a:lnTo>
                    <a:pt x="5782164" y="405339"/>
                  </a:lnTo>
                  <a:lnTo>
                    <a:pt x="5763468" y="407541"/>
                  </a:lnTo>
                  <a:lnTo>
                    <a:pt x="5750593" y="406618"/>
                  </a:lnTo>
                  <a:lnTo>
                    <a:pt x="5705618" y="383209"/>
                  </a:lnTo>
                  <a:lnTo>
                    <a:pt x="5693270" y="328166"/>
                  </a:lnTo>
                  <a:lnTo>
                    <a:pt x="5693270" y="301129"/>
                  </a:lnTo>
                  <a:lnTo>
                    <a:pt x="5699828" y="258945"/>
                  </a:lnTo>
                  <a:lnTo>
                    <a:pt x="5741810" y="228172"/>
                  </a:lnTo>
                  <a:lnTo>
                    <a:pt x="5784537" y="210638"/>
                  </a:lnTo>
                  <a:lnTo>
                    <a:pt x="5800613" y="203336"/>
                  </a:lnTo>
                  <a:lnTo>
                    <a:pt x="5819031" y="166191"/>
                  </a:lnTo>
                  <a:lnTo>
                    <a:pt x="5818791" y="154417"/>
                  </a:lnTo>
                  <a:lnTo>
                    <a:pt x="5808365" y="124768"/>
                  </a:lnTo>
                  <a:lnTo>
                    <a:pt x="5802411" y="124768"/>
                  </a:lnTo>
                  <a:lnTo>
                    <a:pt x="5795632" y="124768"/>
                  </a:lnTo>
                  <a:lnTo>
                    <a:pt x="5787281" y="165447"/>
                  </a:lnTo>
                  <a:lnTo>
                    <a:pt x="5787281" y="199926"/>
                  </a:lnTo>
                  <a:lnTo>
                    <a:pt x="5693270" y="199926"/>
                  </a:lnTo>
                  <a:lnTo>
                    <a:pt x="5693270" y="177850"/>
                  </a:lnTo>
                  <a:lnTo>
                    <a:pt x="5693820" y="159843"/>
                  </a:lnTo>
                  <a:lnTo>
                    <a:pt x="5702076" y="118938"/>
                  </a:lnTo>
                  <a:lnTo>
                    <a:pt x="5737422" y="82351"/>
                  </a:lnTo>
                  <a:lnTo>
                    <a:pt x="5786164" y="67469"/>
                  </a:lnTo>
                  <a:lnTo>
                    <a:pt x="5806380" y="66476"/>
                  </a:lnTo>
                  <a:close/>
                </a:path>
                <a:path w="6787515" h="458470">
                  <a:moveTo>
                    <a:pt x="5310832" y="66476"/>
                  </a:moveTo>
                  <a:lnTo>
                    <a:pt x="5363201" y="75825"/>
                  </a:lnTo>
                  <a:lnTo>
                    <a:pt x="5400935" y="101885"/>
                  </a:lnTo>
                  <a:lnTo>
                    <a:pt x="5418779" y="138984"/>
                  </a:lnTo>
                  <a:lnTo>
                    <a:pt x="5423941" y="196701"/>
                  </a:lnTo>
                  <a:lnTo>
                    <a:pt x="5329435" y="196701"/>
                  </a:lnTo>
                  <a:lnTo>
                    <a:pt x="5329435" y="158750"/>
                  </a:lnTo>
                  <a:lnTo>
                    <a:pt x="5329234" y="149626"/>
                  </a:lnTo>
                  <a:lnTo>
                    <a:pt x="5320092" y="124768"/>
                  </a:lnTo>
                  <a:lnTo>
                    <a:pt x="5314304" y="124768"/>
                  </a:lnTo>
                  <a:lnTo>
                    <a:pt x="5308517" y="124768"/>
                  </a:lnTo>
                  <a:lnTo>
                    <a:pt x="5299670" y="158750"/>
                  </a:lnTo>
                  <a:lnTo>
                    <a:pt x="5299670" y="314027"/>
                  </a:lnTo>
                  <a:lnTo>
                    <a:pt x="5311494" y="349250"/>
                  </a:lnTo>
                  <a:lnTo>
                    <a:pt x="5317281" y="349250"/>
                  </a:lnTo>
                  <a:lnTo>
                    <a:pt x="5324061" y="349250"/>
                  </a:lnTo>
                  <a:lnTo>
                    <a:pt x="5334644" y="305346"/>
                  </a:lnTo>
                  <a:lnTo>
                    <a:pt x="5334644" y="266154"/>
                  </a:lnTo>
                  <a:lnTo>
                    <a:pt x="5423941" y="266154"/>
                  </a:lnTo>
                  <a:lnTo>
                    <a:pt x="5422243" y="314221"/>
                  </a:lnTo>
                  <a:lnTo>
                    <a:pt x="5410764" y="355451"/>
                  </a:lnTo>
                  <a:lnTo>
                    <a:pt x="5378634" y="391092"/>
                  </a:lnTo>
                  <a:lnTo>
                    <a:pt x="5342644" y="404905"/>
                  </a:lnTo>
                  <a:lnTo>
                    <a:pt x="5312072" y="407541"/>
                  </a:lnTo>
                  <a:lnTo>
                    <a:pt x="5291965" y="406634"/>
                  </a:lnTo>
                  <a:lnTo>
                    <a:pt x="5244852" y="393030"/>
                  </a:lnTo>
                  <a:lnTo>
                    <a:pt x="5215807" y="364706"/>
                  </a:lnTo>
                  <a:lnTo>
                    <a:pt x="5202032" y="320693"/>
                  </a:lnTo>
                  <a:lnTo>
                    <a:pt x="5199459" y="278060"/>
                  </a:lnTo>
                  <a:lnTo>
                    <a:pt x="5199459" y="184547"/>
                  </a:lnTo>
                  <a:lnTo>
                    <a:pt x="5204203" y="133247"/>
                  </a:lnTo>
                  <a:lnTo>
                    <a:pt x="5231286" y="91878"/>
                  </a:lnTo>
                  <a:lnTo>
                    <a:pt x="5274369" y="70662"/>
                  </a:lnTo>
                  <a:lnTo>
                    <a:pt x="5291856" y="67523"/>
                  </a:lnTo>
                  <a:lnTo>
                    <a:pt x="5310832" y="66476"/>
                  </a:lnTo>
                  <a:close/>
                </a:path>
                <a:path w="6787515" h="458470">
                  <a:moveTo>
                    <a:pt x="4625032" y="66476"/>
                  </a:moveTo>
                  <a:lnTo>
                    <a:pt x="4677401" y="75825"/>
                  </a:lnTo>
                  <a:lnTo>
                    <a:pt x="4715135" y="101885"/>
                  </a:lnTo>
                  <a:lnTo>
                    <a:pt x="4732979" y="138984"/>
                  </a:lnTo>
                  <a:lnTo>
                    <a:pt x="4738141" y="196701"/>
                  </a:lnTo>
                  <a:lnTo>
                    <a:pt x="4643636" y="196701"/>
                  </a:lnTo>
                  <a:lnTo>
                    <a:pt x="4643636" y="158750"/>
                  </a:lnTo>
                  <a:lnTo>
                    <a:pt x="4643434" y="149626"/>
                  </a:lnTo>
                  <a:lnTo>
                    <a:pt x="4634292" y="124768"/>
                  </a:lnTo>
                  <a:lnTo>
                    <a:pt x="4628504" y="124768"/>
                  </a:lnTo>
                  <a:lnTo>
                    <a:pt x="4622717" y="124768"/>
                  </a:lnTo>
                  <a:lnTo>
                    <a:pt x="4613870" y="158750"/>
                  </a:lnTo>
                  <a:lnTo>
                    <a:pt x="4613870" y="314027"/>
                  </a:lnTo>
                  <a:lnTo>
                    <a:pt x="4625694" y="349250"/>
                  </a:lnTo>
                  <a:lnTo>
                    <a:pt x="4631481" y="349250"/>
                  </a:lnTo>
                  <a:lnTo>
                    <a:pt x="4638261" y="349250"/>
                  </a:lnTo>
                  <a:lnTo>
                    <a:pt x="4648844" y="305346"/>
                  </a:lnTo>
                  <a:lnTo>
                    <a:pt x="4648844" y="266154"/>
                  </a:lnTo>
                  <a:lnTo>
                    <a:pt x="4738141" y="266154"/>
                  </a:lnTo>
                  <a:lnTo>
                    <a:pt x="4736443" y="314221"/>
                  </a:lnTo>
                  <a:lnTo>
                    <a:pt x="4724964" y="355451"/>
                  </a:lnTo>
                  <a:lnTo>
                    <a:pt x="4692834" y="391092"/>
                  </a:lnTo>
                  <a:lnTo>
                    <a:pt x="4656844" y="404905"/>
                  </a:lnTo>
                  <a:lnTo>
                    <a:pt x="4626272" y="407541"/>
                  </a:lnTo>
                  <a:lnTo>
                    <a:pt x="4606165" y="406634"/>
                  </a:lnTo>
                  <a:lnTo>
                    <a:pt x="4559052" y="393030"/>
                  </a:lnTo>
                  <a:lnTo>
                    <a:pt x="4530007" y="364706"/>
                  </a:lnTo>
                  <a:lnTo>
                    <a:pt x="4516232" y="320693"/>
                  </a:lnTo>
                  <a:lnTo>
                    <a:pt x="4513659" y="278060"/>
                  </a:lnTo>
                  <a:lnTo>
                    <a:pt x="4513659" y="184547"/>
                  </a:lnTo>
                  <a:lnTo>
                    <a:pt x="4518403" y="133247"/>
                  </a:lnTo>
                  <a:lnTo>
                    <a:pt x="4545486" y="91878"/>
                  </a:lnTo>
                  <a:lnTo>
                    <a:pt x="4588569" y="70662"/>
                  </a:lnTo>
                  <a:lnTo>
                    <a:pt x="4606056" y="67523"/>
                  </a:lnTo>
                  <a:lnTo>
                    <a:pt x="4625032" y="66476"/>
                  </a:lnTo>
                  <a:close/>
                </a:path>
                <a:path w="6787515" h="458470">
                  <a:moveTo>
                    <a:pt x="4370536" y="66476"/>
                  </a:moveTo>
                  <a:lnTo>
                    <a:pt x="4409014" y="70476"/>
                  </a:lnTo>
                  <a:lnTo>
                    <a:pt x="4452795" y="91126"/>
                  </a:lnTo>
                  <a:lnTo>
                    <a:pt x="4478560" y="124892"/>
                  </a:lnTo>
                  <a:lnTo>
                    <a:pt x="4488908" y="176586"/>
                  </a:lnTo>
                  <a:lnTo>
                    <a:pt x="4489598" y="199182"/>
                  </a:lnTo>
                  <a:lnTo>
                    <a:pt x="4489598" y="242838"/>
                  </a:lnTo>
                  <a:lnTo>
                    <a:pt x="4359870" y="242838"/>
                  </a:lnTo>
                  <a:lnTo>
                    <a:pt x="4359870" y="314027"/>
                  </a:lnTo>
                  <a:lnTo>
                    <a:pt x="4369378" y="349250"/>
                  </a:lnTo>
                  <a:lnTo>
                    <a:pt x="4375496" y="349250"/>
                  </a:lnTo>
                  <a:lnTo>
                    <a:pt x="4383104" y="349250"/>
                  </a:lnTo>
                  <a:lnTo>
                    <a:pt x="4394596" y="307578"/>
                  </a:lnTo>
                  <a:lnTo>
                    <a:pt x="4394596" y="264170"/>
                  </a:lnTo>
                  <a:lnTo>
                    <a:pt x="4489598" y="264170"/>
                  </a:lnTo>
                  <a:lnTo>
                    <a:pt x="4489598" y="288478"/>
                  </a:lnTo>
                  <a:lnTo>
                    <a:pt x="4489358" y="302850"/>
                  </a:lnTo>
                  <a:lnTo>
                    <a:pt x="4483188" y="343684"/>
                  </a:lnTo>
                  <a:lnTo>
                    <a:pt x="4460228" y="379054"/>
                  </a:lnTo>
                  <a:lnTo>
                    <a:pt x="4420386" y="402309"/>
                  </a:lnTo>
                  <a:lnTo>
                    <a:pt x="4377481" y="407541"/>
                  </a:lnTo>
                  <a:lnTo>
                    <a:pt x="4362071" y="406967"/>
                  </a:lnTo>
                  <a:lnTo>
                    <a:pt x="4321422" y="398363"/>
                  </a:lnTo>
                  <a:lnTo>
                    <a:pt x="4283596" y="373186"/>
                  </a:lnTo>
                  <a:lnTo>
                    <a:pt x="4264868" y="337964"/>
                  </a:lnTo>
                  <a:lnTo>
                    <a:pt x="4259984" y="299292"/>
                  </a:lnTo>
                  <a:lnTo>
                    <a:pt x="4259659" y="282029"/>
                  </a:lnTo>
                  <a:lnTo>
                    <a:pt x="4259659" y="186035"/>
                  </a:lnTo>
                  <a:lnTo>
                    <a:pt x="4262573" y="147433"/>
                  </a:lnTo>
                  <a:lnTo>
                    <a:pt x="4278076" y="106210"/>
                  </a:lnTo>
                  <a:lnTo>
                    <a:pt x="4309516" y="79747"/>
                  </a:lnTo>
                  <a:lnTo>
                    <a:pt x="4353793" y="67306"/>
                  </a:lnTo>
                  <a:lnTo>
                    <a:pt x="4370536" y="66476"/>
                  </a:lnTo>
                  <a:close/>
                </a:path>
                <a:path w="6787515" h="458470">
                  <a:moveTo>
                    <a:pt x="4160886" y="66476"/>
                  </a:moveTo>
                  <a:lnTo>
                    <a:pt x="4201194" y="79003"/>
                  </a:lnTo>
                  <a:lnTo>
                    <a:pt x="4224247" y="117512"/>
                  </a:lnTo>
                  <a:lnTo>
                    <a:pt x="4226619" y="163463"/>
                  </a:lnTo>
                  <a:lnTo>
                    <a:pt x="4226619" y="302121"/>
                  </a:lnTo>
                  <a:lnTo>
                    <a:pt x="4225286" y="340537"/>
                  </a:lnTo>
                  <a:lnTo>
                    <a:pt x="4213162" y="383046"/>
                  </a:lnTo>
                  <a:lnTo>
                    <a:pt x="4181257" y="404719"/>
                  </a:lnTo>
                  <a:lnTo>
                    <a:pt x="4159646" y="407541"/>
                  </a:lnTo>
                  <a:lnTo>
                    <a:pt x="4150515" y="406998"/>
                  </a:lnTo>
                  <a:lnTo>
                    <a:pt x="4109974" y="388069"/>
                  </a:lnTo>
                  <a:lnTo>
                    <a:pt x="4096146" y="373062"/>
                  </a:lnTo>
                  <a:lnTo>
                    <a:pt x="4096146" y="448469"/>
                  </a:lnTo>
                  <a:lnTo>
                    <a:pt x="3995936" y="448469"/>
                  </a:lnTo>
                  <a:lnTo>
                    <a:pt x="3995936" y="72430"/>
                  </a:lnTo>
                  <a:lnTo>
                    <a:pt x="4097883" y="72430"/>
                  </a:lnTo>
                  <a:lnTo>
                    <a:pt x="4096146" y="101451"/>
                  </a:lnTo>
                  <a:lnTo>
                    <a:pt x="4103014" y="93203"/>
                  </a:lnTo>
                  <a:lnTo>
                    <a:pt x="4142531" y="68647"/>
                  </a:lnTo>
                  <a:lnTo>
                    <a:pt x="4151523" y="67019"/>
                  </a:lnTo>
                  <a:lnTo>
                    <a:pt x="4160886" y="66476"/>
                  </a:lnTo>
                  <a:close/>
                </a:path>
                <a:path w="6787515" h="458470">
                  <a:moveTo>
                    <a:pt x="3850878" y="66476"/>
                  </a:moveTo>
                  <a:lnTo>
                    <a:pt x="3894480" y="71150"/>
                  </a:lnTo>
                  <a:lnTo>
                    <a:pt x="3934981" y="90250"/>
                  </a:lnTo>
                  <a:lnTo>
                    <a:pt x="3956670" y="122039"/>
                  </a:lnTo>
                  <a:lnTo>
                    <a:pt x="3959274" y="158502"/>
                  </a:lnTo>
                  <a:lnTo>
                    <a:pt x="3959274" y="177601"/>
                  </a:lnTo>
                  <a:lnTo>
                    <a:pt x="3870473" y="177601"/>
                  </a:lnTo>
                  <a:lnTo>
                    <a:pt x="3870473" y="159742"/>
                  </a:lnTo>
                  <a:lnTo>
                    <a:pt x="3870310" y="149378"/>
                  </a:lnTo>
                  <a:lnTo>
                    <a:pt x="3861792" y="124768"/>
                  </a:lnTo>
                  <a:lnTo>
                    <a:pt x="3854846" y="124768"/>
                  </a:lnTo>
                  <a:lnTo>
                    <a:pt x="3849224" y="124768"/>
                  </a:lnTo>
                  <a:lnTo>
                    <a:pt x="3845007" y="126628"/>
                  </a:lnTo>
                  <a:lnTo>
                    <a:pt x="3842196" y="130349"/>
                  </a:lnTo>
                  <a:lnTo>
                    <a:pt x="3839386" y="134069"/>
                  </a:lnTo>
                  <a:lnTo>
                    <a:pt x="3837979" y="139650"/>
                  </a:lnTo>
                  <a:lnTo>
                    <a:pt x="3837979" y="147092"/>
                  </a:lnTo>
                  <a:lnTo>
                    <a:pt x="3837979" y="157179"/>
                  </a:lnTo>
                  <a:lnTo>
                    <a:pt x="3838682" y="164579"/>
                  </a:lnTo>
                  <a:lnTo>
                    <a:pt x="3840088" y="169292"/>
                  </a:lnTo>
                  <a:lnTo>
                    <a:pt x="3841493" y="174005"/>
                  </a:lnTo>
                  <a:lnTo>
                    <a:pt x="3881038" y="201770"/>
                  </a:lnTo>
                  <a:lnTo>
                    <a:pt x="3896022" y="209351"/>
                  </a:lnTo>
                  <a:lnTo>
                    <a:pt x="3915974" y="219862"/>
                  </a:lnTo>
                  <a:lnTo>
                    <a:pt x="3953321" y="249535"/>
                  </a:lnTo>
                  <a:lnTo>
                    <a:pt x="3966111" y="287440"/>
                  </a:lnTo>
                  <a:lnTo>
                    <a:pt x="3966964" y="304353"/>
                  </a:lnTo>
                  <a:lnTo>
                    <a:pt x="3966313" y="323213"/>
                  </a:lnTo>
                  <a:lnTo>
                    <a:pt x="3956546" y="365001"/>
                  </a:lnTo>
                  <a:lnTo>
                    <a:pt x="3921695" y="396503"/>
                  </a:lnTo>
                  <a:lnTo>
                    <a:pt x="3879396" y="406851"/>
                  </a:lnTo>
                  <a:lnTo>
                    <a:pt x="3862784" y="407541"/>
                  </a:lnTo>
                  <a:lnTo>
                    <a:pt x="3844374" y="406797"/>
                  </a:lnTo>
                  <a:lnTo>
                    <a:pt x="3797424" y="395635"/>
                  </a:lnTo>
                  <a:lnTo>
                    <a:pt x="3766239" y="373031"/>
                  </a:lnTo>
                  <a:lnTo>
                    <a:pt x="3750558" y="321159"/>
                  </a:lnTo>
                  <a:lnTo>
                    <a:pt x="3749923" y="301873"/>
                  </a:lnTo>
                  <a:lnTo>
                    <a:pt x="3749923" y="285998"/>
                  </a:lnTo>
                  <a:lnTo>
                    <a:pt x="3838723" y="285998"/>
                  </a:lnTo>
                  <a:lnTo>
                    <a:pt x="3838723" y="306834"/>
                  </a:lnTo>
                  <a:lnTo>
                    <a:pt x="3838932" y="318942"/>
                  </a:lnTo>
                  <a:lnTo>
                    <a:pt x="3848728" y="349250"/>
                  </a:lnTo>
                  <a:lnTo>
                    <a:pt x="3855343" y="349250"/>
                  </a:lnTo>
                  <a:lnTo>
                    <a:pt x="3862454" y="349250"/>
                  </a:lnTo>
                  <a:lnTo>
                    <a:pt x="3867414" y="347472"/>
                  </a:lnTo>
                  <a:lnTo>
                    <a:pt x="3870226" y="343917"/>
                  </a:lnTo>
                  <a:lnTo>
                    <a:pt x="3873036" y="340362"/>
                  </a:lnTo>
                  <a:lnTo>
                    <a:pt x="3874442" y="332879"/>
                  </a:lnTo>
                  <a:lnTo>
                    <a:pt x="3874442" y="321469"/>
                  </a:lnTo>
                  <a:lnTo>
                    <a:pt x="3851560" y="280169"/>
                  </a:lnTo>
                  <a:lnTo>
                    <a:pt x="3810694" y="256728"/>
                  </a:lnTo>
                  <a:lnTo>
                    <a:pt x="3790773" y="244613"/>
                  </a:lnTo>
                  <a:lnTo>
                    <a:pt x="3756868" y="211708"/>
                  </a:lnTo>
                  <a:lnTo>
                    <a:pt x="3747194" y="163711"/>
                  </a:lnTo>
                  <a:lnTo>
                    <a:pt x="3747845" y="145286"/>
                  </a:lnTo>
                  <a:lnTo>
                    <a:pt x="3757612" y="105544"/>
                  </a:lnTo>
                  <a:lnTo>
                    <a:pt x="3792958" y="76646"/>
                  </a:lnTo>
                  <a:lnTo>
                    <a:pt x="3834886" y="67112"/>
                  </a:lnTo>
                  <a:lnTo>
                    <a:pt x="3850878" y="66476"/>
                  </a:lnTo>
                  <a:close/>
                </a:path>
                <a:path w="6787515" h="458470">
                  <a:moveTo>
                    <a:pt x="3520380" y="66476"/>
                  </a:moveTo>
                  <a:lnTo>
                    <a:pt x="3564966" y="70972"/>
                  </a:lnTo>
                  <a:lnTo>
                    <a:pt x="3608638" y="93963"/>
                  </a:lnTo>
                  <a:lnTo>
                    <a:pt x="3628032" y="128612"/>
                  </a:lnTo>
                  <a:lnTo>
                    <a:pt x="3631939" y="168641"/>
                  </a:lnTo>
                  <a:lnTo>
                    <a:pt x="3633242" y="236389"/>
                  </a:lnTo>
                  <a:lnTo>
                    <a:pt x="3633242" y="401588"/>
                  </a:lnTo>
                  <a:lnTo>
                    <a:pt x="3535760" y="401588"/>
                  </a:lnTo>
                  <a:lnTo>
                    <a:pt x="3535760" y="372318"/>
                  </a:lnTo>
                  <a:lnTo>
                    <a:pt x="3530837" y="380573"/>
                  </a:lnTo>
                  <a:lnTo>
                    <a:pt x="3496164" y="405339"/>
                  </a:lnTo>
                  <a:lnTo>
                    <a:pt x="3477468" y="407541"/>
                  </a:lnTo>
                  <a:lnTo>
                    <a:pt x="3464593" y="406618"/>
                  </a:lnTo>
                  <a:lnTo>
                    <a:pt x="3419619" y="383209"/>
                  </a:lnTo>
                  <a:lnTo>
                    <a:pt x="3407270" y="328166"/>
                  </a:lnTo>
                  <a:lnTo>
                    <a:pt x="3407270" y="301129"/>
                  </a:lnTo>
                  <a:lnTo>
                    <a:pt x="3413828" y="258945"/>
                  </a:lnTo>
                  <a:lnTo>
                    <a:pt x="3455810" y="228172"/>
                  </a:lnTo>
                  <a:lnTo>
                    <a:pt x="3498536" y="210638"/>
                  </a:lnTo>
                  <a:lnTo>
                    <a:pt x="3514613" y="203336"/>
                  </a:lnTo>
                  <a:lnTo>
                    <a:pt x="3533030" y="166191"/>
                  </a:lnTo>
                  <a:lnTo>
                    <a:pt x="3532790" y="154417"/>
                  </a:lnTo>
                  <a:lnTo>
                    <a:pt x="3522364" y="124768"/>
                  </a:lnTo>
                  <a:lnTo>
                    <a:pt x="3516412" y="124768"/>
                  </a:lnTo>
                  <a:lnTo>
                    <a:pt x="3509631" y="124768"/>
                  </a:lnTo>
                  <a:lnTo>
                    <a:pt x="3501280" y="165447"/>
                  </a:lnTo>
                  <a:lnTo>
                    <a:pt x="3501280" y="199926"/>
                  </a:lnTo>
                  <a:lnTo>
                    <a:pt x="3407270" y="199926"/>
                  </a:lnTo>
                  <a:lnTo>
                    <a:pt x="3407270" y="177850"/>
                  </a:lnTo>
                  <a:lnTo>
                    <a:pt x="3407820" y="159843"/>
                  </a:lnTo>
                  <a:lnTo>
                    <a:pt x="3416076" y="118938"/>
                  </a:lnTo>
                  <a:lnTo>
                    <a:pt x="3451423" y="82351"/>
                  </a:lnTo>
                  <a:lnTo>
                    <a:pt x="3500164" y="67469"/>
                  </a:lnTo>
                  <a:lnTo>
                    <a:pt x="3520380" y="66476"/>
                  </a:lnTo>
                  <a:close/>
                </a:path>
                <a:path w="6787515" h="458470">
                  <a:moveTo>
                    <a:pt x="3025080" y="66476"/>
                  </a:moveTo>
                  <a:lnTo>
                    <a:pt x="3070310" y="72127"/>
                  </a:lnTo>
                  <a:lnTo>
                    <a:pt x="3113067" y="95009"/>
                  </a:lnTo>
                  <a:lnTo>
                    <a:pt x="3135376" y="127434"/>
                  </a:lnTo>
                  <a:lnTo>
                    <a:pt x="3142848" y="171648"/>
                  </a:lnTo>
                  <a:lnTo>
                    <a:pt x="3143150" y="188019"/>
                  </a:lnTo>
                  <a:lnTo>
                    <a:pt x="3143150" y="268635"/>
                  </a:lnTo>
                  <a:lnTo>
                    <a:pt x="3142034" y="307113"/>
                  </a:lnTo>
                  <a:lnTo>
                    <a:pt x="3131678" y="353777"/>
                  </a:lnTo>
                  <a:lnTo>
                    <a:pt x="3102874" y="388069"/>
                  </a:lnTo>
                  <a:lnTo>
                    <a:pt x="3057357" y="405402"/>
                  </a:lnTo>
                  <a:lnTo>
                    <a:pt x="3029297" y="407541"/>
                  </a:lnTo>
                  <a:lnTo>
                    <a:pt x="3013313" y="407084"/>
                  </a:lnTo>
                  <a:lnTo>
                    <a:pt x="2972990" y="400224"/>
                  </a:lnTo>
                  <a:lnTo>
                    <a:pt x="2937147" y="378147"/>
                  </a:lnTo>
                  <a:lnTo>
                    <a:pt x="2918916" y="342429"/>
                  </a:lnTo>
                  <a:lnTo>
                    <a:pt x="2913800" y="299199"/>
                  </a:lnTo>
                  <a:lnTo>
                    <a:pt x="2913459" y="279549"/>
                  </a:lnTo>
                  <a:lnTo>
                    <a:pt x="2913459" y="195213"/>
                  </a:lnTo>
                  <a:lnTo>
                    <a:pt x="2915939" y="154347"/>
                  </a:lnTo>
                  <a:lnTo>
                    <a:pt x="2929334" y="111264"/>
                  </a:lnTo>
                  <a:lnTo>
                    <a:pt x="2959100" y="82103"/>
                  </a:lnTo>
                  <a:lnTo>
                    <a:pt x="3005887" y="67453"/>
                  </a:lnTo>
                  <a:lnTo>
                    <a:pt x="3025080" y="66476"/>
                  </a:lnTo>
                  <a:close/>
                </a:path>
                <a:path w="6787515" h="458470">
                  <a:moveTo>
                    <a:pt x="2724050" y="66476"/>
                  </a:moveTo>
                  <a:lnTo>
                    <a:pt x="2766218" y="78631"/>
                  </a:lnTo>
                  <a:lnTo>
                    <a:pt x="2789364" y="120047"/>
                  </a:lnTo>
                  <a:lnTo>
                    <a:pt x="2792015" y="170904"/>
                  </a:lnTo>
                  <a:lnTo>
                    <a:pt x="2792015" y="401588"/>
                  </a:lnTo>
                  <a:lnTo>
                    <a:pt x="2691804" y="401588"/>
                  </a:lnTo>
                  <a:lnTo>
                    <a:pt x="2691804" y="173633"/>
                  </a:lnTo>
                  <a:lnTo>
                    <a:pt x="2691664" y="158300"/>
                  </a:lnTo>
                  <a:lnTo>
                    <a:pt x="2683950" y="124768"/>
                  </a:lnTo>
                  <a:lnTo>
                    <a:pt x="2677169" y="124768"/>
                  </a:lnTo>
                  <a:lnTo>
                    <a:pt x="2670059" y="124768"/>
                  </a:lnTo>
                  <a:lnTo>
                    <a:pt x="2661217" y="162277"/>
                  </a:lnTo>
                  <a:lnTo>
                    <a:pt x="2661046" y="179090"/>
                  </a:lnTo>
                  <a:lnTo>
                    <a:pt x="2661046" y="401588"/>
                  </a:lnTo>
                  <a:lnTo>
                    <a:pt x="2560836" y="401588"/>
                  </a:lnTo>
                  <a:lnTo>
                    <a:pt x="2560836" y="72430"/>
                  </a:lnTo>
                  <a:lnTo>
                    <a:pt x="2662783" y="72430"/>
                  </a:lnTo>
                  <a:lnTo>
                    <a:pt x="2661046" y="102691"/>
                  </a:lnTo>
                  <a:lnTo>
                    <a:pt x="2666805" y="94203"/>
                  </a:lnTo>
                  <a:lnTo>
                    <a:pt x="2704672" y="68740"/>
                  </a:lnTo>
                  <a:lnTo>
                    <a:pt x="2714058" y="67042"/>
                  </a:lnTo>
                  <a:lnTo>
                    <a:pt x="2724050" y="66476"/>
                  </a:lnTo>
                  <a:close/>
                </a:path>
                <a:path w="6787515" h="458470">
                  <a:moveTo>
                    <a:pt x="2415480" y="66476"/>
                  </a:moveTo>
                  <a:lnTo>
                    <a:pt x="2460710" y="72127"/>
                  </a:lnTo>
                  <a:lnTo>
                    <a:pt x="2503467" y="95009"/>
                  </a:lnTo>
                  <a:lnTo>
                    <a:pt x="2525775" y="127434"/>
                  </a:lnTo>
                  <a:lnTo>
                    <a:pt x="2533248" y="171648"/>
                  </a:lnTo>
                  <a:lnTo>
                    <a:pt x="2533550" y="188019"/>
                  </a:lnTo>
                  <a:lnTo>
                    <a:pt x="2533550" y="268635"/>
                  </a:lnTo>
                  <a:lnTo>
                    <a:pt x="2532434" y="307113"/>
                  </a:lnTo>
                  <a:lnTo>
                    <a:pt x="2522078" y="353777"/>
                  </a:lnTo>
                  <a:lnTo>
                    <a:pt x="2493274" y="388069"/>
                  </a:lnTo>
                  <a:lnTo>
                    <a:pt x="2447757" y="405402"/>
                  </a:lnTo>
                  <a:lnTo>
                    <a:pt x="2419697" y="407541"/>
                  </a:lnTo>
                  <a:lnTo>
                    <a:pt x="2403713" y="407084"/>
                  </a:lnTo>
                  <a:lnTo>
                    <a:pt x="2363390" y="400224"/>
                  </a:lnTo>
                  <a:lnTo>
                    <a:pt x="2327548" y="378147"/>
                  </a:lnTo>
                  <a:lnTo>
                    <a:pt x="2309316" y="342429"/>
                  </a:lnTo>
                  <a:lnTo>
                    <a:pt x="2304200" y="299199"/>
                  </a:lnTo>
                  <a:lnTo>
                    <a:pt x="2303859" y="279549"/>
                  </a:lnTo>
                  <a:lnTo>
                    <a:pt x="2303859" y="195213"/>
                  </a:lnTo>
                  <a:lnTo>
                    <a:pt x="2306339" y="154347"/>
                  </a:lnTo>
                  <a:lnTo>
                    <a:pt x="2319734" y="111264"/>
                  </a:lnTo>
                  <a:lnTo>
                    <a:pt x="2349500" y="82103"/>
                  </a:lnTo>
                  <a:lnTo>
                    <a:pt x="2396287" y="67453"/>
                  </a:lnTo>
                  <a:lnTo>
                    <a:pt x="2415480" y="66476"/>
                  </a:lnTo>
                  <a:close/>
                </a:path>
                <a:path w="6787515" h="458470">
                  <a:moveTo>
                    <a:pt x="1869380" y="66476"/>
                  </a:moveTo>
                  <a:lnTo>
                    <a:pt x="1913966" y="70972"/>
                  </a:lnTo>
                  <a:lnTo>
                    <a:pt x="1957639" y="93963"/>
                  </a:lnTo>
                  <a:lnTo>
                    <a:pt x="1977032" y="128612"/>
                  </a:lnTo>
                  <a:lnTo>
                    <a:pt x="1980939" y="168641"/>
                  </a:lnTo>
                  <a:lnTo>
                    <a:pt x="1982242" y="236389"/>
                  </a:lnTo>
                  <a:lnTo>
                    <a:pt x="1982242" y="401588"/>
                  </a:lnTo>
                  <a:lnTo>
                    <a:pt x="1884759" y="401588"/>
                  </a:lnTo>
                  <a:lnTo>
                    <a:pt x="1884759" y="372318"/>
                  </a:lnTo>
                  <a:lnTo>
                    <a:pt x="1879837" y="380573"/>
                  </a:lnTo>
                  <a:lnTo>
                    <a:pt x="1845165" y="405339"/>
                  </a:lnTo>
                  <a:lnTo>
                    <a:pt x="1826468" y="407541"/>
                  </a:lnTo>
                  <a:lnTo>
                    <a:pt x="1813593" y="406618"/>
                  </a:lnTo>
                  <a:lnTo>
                    <a:pt x="1768619" y="383209"/>
                  </a:lnTo>
                  <a:lnTo>
                    <a:pt x="1756271" y="328166"/>
                  </a:lnTo>
                  <a:lnTo>
                    <a:pt x="1756271" y="301129"/>
                  </a:lnTo>
                  <a:lnTo>
                    <a:pt x="1762829" y="258945"/>
                  </a:lnTo>
                  <a:lnTo>
                    <a:pt x="1804810" y="228172"/>
                  </a:lnTo>
                  <a:lnTo>
                    <a:pt x="1847536" y="210638"/>
                  </a:lnTo>
                  <a:lnTo>
                    <a:pt x="1863613" y="203336"/>
                  </a:lnTo>
                  <a:lnTo>
                    <a:pt x="1882030" y="166191"/>
                  </a:lnTo>
                  <a:lnTo>
                    <a:pt x="1881790" y="154417"/>
                  </a:lnTo>
                  <a:lnTo>
                    <a:pt x="1871364" y="124768"/>
                  </a:lnTo>
                  <a:lnTo>
                    <a:pt x="1865411" y="124768"/>
                  </a:lnTo>
                  <a:lnTo>
                    <a:pt x="1858631" y="124768"/>
                  </a:lnTo>
                  <a:lnTo>
                    <a:pt x="1850280" y="165447"/>
                  </a:lnTo>
                  <a:lnTo>
                    <a:pt x="1850280" y="199926"/>
                  </a:lnTo>
                  <a:lnTo>
                    <a:pt x="1756271" y="199926"/>
                  </a:lnTo>
                  <a:lnTo>
                    <a:pt x="1756271" y="177850"/>
                  </a:lnTo>
                  <a:lnTo>
                    <a:pt x="1756821" y="159843"/>
                  </a:lnTo>
                  <a:lnTo>
                    <a:pt x="1765076" y="118938"/>
                  </a:lnTo>
                  <a:lnTo>
                    <a:pt x="1800423" y="82351"/>
                  </a:lnTo>
                  <a:lnTo>
                    <a:pt x="1849164" y="67469"/>
                  </a:lnTo>
                  <a:lnTo>
                    <a:pt x="1869380" y="66476"/>
                  </a:lnTo>
                  <a:close/>
                </a:path>
                <a:path w="6787515" h="458470">
                  <a:moveTo>
                    <a:pt x="1615132" y="66476"/>
                  </a:moveTo>
                  <a:lnTo>
                    <a:pt x="1667501" y="75825"/>
                  </a:lnTo>
                  <a:lnTo>
                    <a:pt x="1705235" y="101885"/>
                  </a:lnTo>
                  <a:lnTo>
                    <a:pt x="1723079" y="138984"/>
                  </a:lnTo>
                  <a:lnTo>
                    <a:pt x="1728242" y="196701"/>
                  </a:lnTo>
                  <a:lnTo>
                    <a:pt x="1633736" y="196701"/>
                  </a:lnTo>
                  <a:lnTo>
                    <a:pt x="1633736" y="158750"/>
                  </a:lnTo>
                  <a:lnTo>
                    <a:pt x="1633534" y="149626"/>
                  </a:lnTo>
                  <a:lnTo>
                    <a:pt x="1624393" y="124768"/>
                  </a:lnTo>
                  <a:lnTo>
                    <a:pt x="1618605" y="124768"/>
                  </a:lnTo>
                  <a:lnTo>
                    <a:pt x="1612817" y="124768"/>
                  </a:lnTo>
                  <a:lnTo>
                    <a:pt x="1603970" y="158750"/>
                  </a:lnTo>
                  <a:lnTo>
                    <a:pt x="1603970" y="314027"/>
                  </a:lnTo>
                  <a:lnTo>
                    <a:pt x="1615794" y="349250"/>
                  </a:lnTo>
                  <a:lnTo>
                    <a:pt x="1621581" y="349250"/>
                  </a:lnTo>
                  <a:lnTo>
                    <a:pt x="1628361" y="349250"/>
                  </a:lnTo>
                  <a:lnTo>
                    <a:pt x="1638944" y="305346"/>
                  </a:lnTo>
                  <a:lnTo>
                    <a:pt x="1638944" y="266154"/>
                  </a:lnTo>
                  <a:lnTo>
                    <a:pt x="1728242" y="266154"/>
                  </a:lnTo>
                  <a:lnTo>
                    <a:pt x="1726544" y="314221"/>
                  </a:lnTo>
                  <a:lnTo>
                    <a:pt x="1715064" y="355451"/>
                  </a:lnTo>
                  <a:lnTo>
                    <a:pt x="1682934" y="391092"/>
                  </a:lnTo>
                  <a:lnTo>
                    <a:pt x="1646944" y="404905"/>
                  </a:lnTo>
                  <a:lnTo>
                    <a:pt x="1616372" y="407541"/>
                  </a:lnTo>
                  <a:lnTo>
                    <a:pt x="1596265" y="406634"/>
                  </a:lnTo>
                  <a:lnTo>
                    <a:pt x="1549152" y="393030"/>
                  </a:lnTo>
                  <a:lnTo>
                    <a:pt x="1520107" y="364706"/>
                  </a:lnTo>
                  <a:lnTo>
                    <a:pt x="1506332" y="320693"/>
                  </a:lnTo>
                  <a:lnTo>
                    <a:pt x="1503759" y="278060"/>
                  </a:lnTo>
                  <a:lnTo>
                    <a:pt x="1503759" y="184547"/>
                  </a:lnTo>
                  <a:lnTo>
                    <a:pt x="1508502" y="133247"/>
                  </a:lnTo>
                  <a:lnTo>
                    <a:pt x="1535586" y="91878"/>
                  </a:lnTo>
                  <a:lnTo>
                    <a:pt x="1578669" y="70662"/>
                  </a:lnTo>
                  <a:lnTo>
                    <a:pt x="1596156" y="67523"/>
                  </a:lnTo>
                  <a:lnTo>
                    <a:pt x="1615132" y="66476"/>
                  </a:lnTo>
                  <a:close/>
                </a:path>
                <a:path w="6787515" h="458470">
                  <a:moveTo>
                    <a:pt x="833487" y="66476"/>
                  </a:moveTo>
                  <a:lnTo>
                    <a:pt x="873794" y="79003"/>
                  </a:lnTo>
                  <a:lnTo>
                    <a:pt x="896847" y="117512"/>
                  </a:lnTo>
                  <a:lnTo>
                    <a:pt x="899219" y="163463"/>
                  </a:lnTo>
                  <a:lnTo>
                    <a:pt x="899219" y="302121"/>
                  </a:lnTo>
                  <a:lnTo>
                    <a:pt x="897886" y="340537"/>
                  </a:lnTo>
                  <a:lnTo>
                    <a:pt x="885762" y="383046"/>
                  </a:lnTo>
                  <a:lnTo>
                    <a:pt x="853857" y="404719"/>
                  </a:lnTo>
                  <a:lnTo>
                    <a:pt x="832246" y="407541"/>
                  </a:lnTo>
                  <a:lnTo>
                    <a:pt x="823115" y="406998"/>
                  </a:lnTo>
                  <a:lnTo>
                    <a:pt x="782575" y="388069"/>
                  </a:lnTo>
                  <a:lnTo>
                    <a:pt x="768746" y="373062"/>
                  </a:lnTo>
                  <a:lnTo>
                    <a:pt x="768746" y="448469"/>
                  </a:lnTo>
                  <a:lnTo>
                    <a:pt x="668536" y="448469"/>
                  </a:lnTo>
                  <a:lnTo>
                    <a:pt x="668536" y="72430"/>
                  </a:lnTo>
                  <a:lnTo>
                    <a:pt x="770483" y="72430"/>
                  </a:lnTo>
                  <a:lnTo>
                    <a:pt x="768746" y="101451"/>
                  </a:lnTo>
                  <a:lnTo>
                    <a:pt x="775614" y="93203"/>
                  </a:lnTo>
                  <a:lnTo>
                    <a:pt x="815131" y="68647"/>
                  </a:lnTo>
                  <a:lnTo>
                    <a:pt x="824123" y="67019"/>
                  </a:lnTo>
                  <a:lnTo>
                    <a:pt x="833487" y="66476"/>
                  </a:lnTo>
                  <a:close/>
                </a:path>
                <a:path w="6787515" h="458470">
                  <a:moveTo>
                    <a:pt x="436562" y="66476"/>
                  </a:moveTo>
                  <a:lnTo>
                    <a:pt x="455584" y="68802"/>
                  </a:lnTo>
                  <a:lnTo>
                    <a:pt x="472467" y="75778"/>
                  </a:lnTo>
                  <a:lnTo>
                    <a:pt x="487210" y="87405"/>
                  </a:lnTo>
                  <a:lnTo>
                    <a:pt x="499814" y="103684"/>
                  </a:lnTo>
                  <a:lnTo>
                    <a:pt x="506341" y="94963"/>
                  </a:lnTo>
                  <a:lnTo>
                    <a:pt x="545082" y="68802"/>
                  </a:lnTo>
                  <a:lnTo>
                    <a:pt x="563562" y="66476"/>
                  </a:lnTo>
                  <a:lnTo>
                    <a:pt x="575786" y="67252"/>
                  </a:lnTo>
                  <a:lnTo>
                    <a:pt x="613474" y="85429"/>
                  </a:lnTo>
                  <a:lnTo>
                    <a:pt x="630845" y="132860"/>
                  </a:lnTo>
                  <a:lnTo>
                    <a:pt x="632023" y="167680"/>
                  </a:lnTo>
                  <a:lnTo>
                    <a:pt x="632023" y="401588"/>
                  </a:lnTo>
                  <a:lnTo>
                    <a:pt x="534789" y="401588"/>
                  </a:lnTo>
                  <a:lnTo>
                    <a:pt x="534789" y="187027"/>
                  </a:lnTo>
                  <a:lnTo>
                    <a:pt x="534610" y="167951"/>
                  </a:lnTo>
                  <a:lnTo>
                    <a:pt x="530034" y="128116"/>
                  </a:lnTo>
                  <a:lnTo>
                    <a:pt x="525611" y="124768"/>
                  </a:lnTo>
                  <a:lnTo>
                    <a:pt x="518666" y="124768"/>
                  </a:lnTo>
                  <a:lnTo>
                    <a:pt x="511555" y="124768"/>
                  </a:lnTo>
                  <a:lnTo>
                    <a:pt x="501992" y="167850"/>
                  </a:lnTo>
                  <a:lnTo>
                    <a:pt x="501798" y="187027"/>
                  </a:lnTo>
                  <a:lnTo>
                    <a:pt x="501798" y="401588"/>
                  </a:lnTo>
                  <a:lnTo>
                    <a:pt x="404564" y="401588"/>
                  </a:lnTo>
                  <a:lnTo>
                    <a:pt x="404564" y="192484"/>
                  </a:lnTo>
                  <a:lnTo>
                    <a:pt x="404417" y="170718"/>
                  </a:lnTo>
                  <a:lnTo>
                    <a:pt x="400636" y="127992"/>
                  </a:lnTo>
                  <a:lnTo>
                    <a:pt x="396296" y="124768"/>
                  </a:lnTo>
                  <a:lnTo>
                    <a:pt x="389185" y="124768"/>
                  </a:lnTo>
                  <a:lnTo>
                    <a:pt x="384720" y="124768"/>
                  </a:lnTo>
                  <a:lnTo>
                    <a:pt x="380917" y="126462"/>
                  </a:lnTo>
                  <a:lnTo>
                    <a:pt x="377775" y="129852"/>
                  </a:lnTo>
                  <a:lnTo>
                    <a:pt x="374633" y="133242"/>
                  </a:lnTo>
                  <a:lnTo>
                    <a:pt x="372070" y="173385"/>
                  </a:lnTo>
                  <a:lnTo>
                    <a:pt x="372070" y="401588"/>
                  </a:lnTo>
                  <a:lnTo>
                    <a:pt x="274835" y="401588"/>
                  </a:lnTo>
                  <a:lnTo>
                    <a:pt x="274835" y="72430"/>
                  </a:lnTo>
                  <a:lnTo>
                    <a:pt x="373806" y="72430"/>
                  </a:lnTo>
                  <a:lnTo>
                    <a:pt x="372070" y="103684"/>
                  </a:lnTo>
                  <a:lnTo>
                    <a:pt x="378178" y="94963"/>
                  </a:lnTo>
                  <a:lnTo>
                    <a:pt x="417090" y="68802"/>
                  </a:lnTo>
                  <a:lnTo>
                    <a:pt x="426547" y="67058"/>
                  </a:lnTo>
                  <a:lnTo>
                    <a:pt x="436562" y="66476"/>
                  </a:lnTo>
                  <a:close/>
                </a:path>
                <a:path w="6787515" h="458470">
                  <a:moveTo>
                    <a:pt x="6655444" y="28525"/>
                  </a:moveTo>
                  <a:lnTo>
                    <a:pt x="6755904" y="28525"/>
                  </a:lnTo>
                  <a:lnTo>
                    <a:pt x="6755904" y="80367"/>
                  </a:lnTo>
                  <a:lnTo>
                    <a:pt x="6782940" y="80367"/>
                  </a:lnTo>
                  <a:lnTo>
                    <a:pt x="6782940" y="132457"/>
                  </a:lnTo>
                  <a:lnTo>
                    <a:pt x="6755904" y="132457"/>
                  </a:lnTo>
                  <a:lnTo>
                    <a:pt x="6755904" y="308570"/>
                  </a:lnTo>
                  <a:lnTo>
                    <a:pt x="6762252" y="346413"/>
                  </a:lnTo>
                  <a:lnTo>
                    <a:pt x="6787157" y="348506"/>
                  </a:lnTo>
                  <a:lnTo>
                    <a:pt x="6787157" y="401588"/>
                  </a:lnTo>
                  <a:lnTo>
                    <a:pt x="6746726" y="401588"/>
                  </a:lnTo>
                  <a:lnTo>
                    <a:pt x="6730836" y="401409"/>
                  </a:lnTo>
                  <a:lnTo>
                    <a:pt x="6690760" y="396844"/>
                  </a:lnTo>
                  <a:lnTo>
                    <a:pt x="6660064" y="368473"/>
                  </a:lnTo>
                  <a:lnTo>
                    <a:pt x="6655615" y="321957"/>
                  </a:lnTo>
                  <a:lnTo>
                    <a:pt x="6655444" y="299641"/>
                  </a:lnTo>
                  <a:lnTo>
                    <a:pt x="6655444" y="132457"/>
                  </a:lnTo>
                  <a:lnTo>
                    <a:pt x="6633865" y="132457"/>
                  </a:lnTo>
                  <a:lnTo>
                    <a:pt x="6633865" y="80367"/>
                  </a:lnTo>
                  <a:lnTo>
                    <a:pt x="6655444" y="80367"/>
                  </a:lnTo>
                  <a:lnTo>
                    <a:pt x="6655444" y="28525"/>
                  </a:lnTo>
                  <a:close/>
                </a:path>
                <a:path w="6787515" h="458470">
                  <a:moveTo>
                    <a:pt x="5550544" y="28525"/>
                  </a:moveTo>
                  <a:lnTo>
                    <a:pt x="5651003" y="28525"/>
                  </a:lnTo>
                  <a:lnTo>
                    <a:pt x="5651003" y="80367"/>
                  </a:lnTo>
                  <a:lnTo>
                    <a:pt x="5678040" y="80367"/>
                  </a:lnTo>
                  <a:lnTo>
                    <a:pt x="5678040" y="132457"/>
                  </a:lnTo>
                  <a:lnTo>
                    <a:pt x="5651003" y="132457"/>
                  </a:lnTo>
                  <a:lnTo>
                    <a:pt x="5651003" y="308570"/>
                  </a:lnTo>
                  <a:lnTo>
                    <a:pt x="5657352" y="346413"/>
                  </a:lnTo>
                  <a:lnTo>
                    <a:pt x="5682257" y="348506"/>
                  </a:lnTo>
                  <a:lnTo>
                    <a:pt x="5682257" y="401588"/>
                  </a:lnTo>
                  <a:lnTo>
                    <a:pt x="5641826" y="401588"/>
                  </a:lnTo>
                  <a:lnTo>
                    <a:pt x="5625936" y="401409"/>
                  </a:lnTo>
                  <a:lnTo>
                    <a:pt x="5585860" y="396844"/>
                  </a:lnTo>
                  <a:lnTo>
                    <a:pt x="5555164" y="368473"/>
                  </a:lnTo>
                  <a:lnTo>
                    <a:pt x="5550715" y="321957"/>
                  </a:lnTo>
                  <a:lnTo>
                    <a:pt x="5550544" y="299641"/>
                  </a:lnTo>
                  <a:lnTo>
                    <a:pt x="5550544" y="132457"/>
                  </a:lnTo>
                  <a:lnTo>
                    <a:pt x="5528965" y="132457"/>
                  </a:lnTo>
                  <a:lnTo>
                    <a:pt x="5528965" y="80367"/>
                  </a:lnTo>
                  <a:lnTo>
                    <a:pt x="5550544" y="80367"/>
                  </a:lnTo>
                  <a:lnTo>
                    <a:pt x="5550544" y="28525"/>
                  </a:lnTo>
                  <a:close/>
                </a:path>
                <a:path w="6787515" h="458470">
                  <a:moveTo>
                    <a:pt x="2019944" y="28525"/>
                  </a:moveTo>
                  <a:lnTo>
                    <a:pt x="2120403" y="28525"/>
                  </a:lnTo>
                  <a:lnTo>
                    <a:pt x="2120403" y="80367"/>
                  </a:lnTo>
                  <a:lnTo>
                    <a:pt x="2147441" y="80367"/>
                  </a:lnTo>
                  <a:lnTo>
                    <a:pt x="2147441" y="132457"/>
                  </a:lnTo>
                  <a:lnTo>
                    <a:pt x="2120403" y="132457"/>
                  </a:lnTo>
                  <a:lnTo>
                    <a:pt x="2120403" y="308570"/>
                  </a:lnTo>
                  <a:lnTo>
                    <a:pt x="2126752" y="346413"/>
                  </a:lnTo>
                  <a:lnTo>
                    <a:pt x="2151658" y="348506"/>
                  </a:lnTo>
                  <a:lnTo>
                    <a:pt x="2151658" y="401588"/>
                  </a:lnTo>
                  <a:lnTo>
                    <a:pt x="2111226" y="401588"/>
                  </a:lnTo>
                  <a:lnTo>
                    <a:pt x="2095336" y="401409"/>
                  </a:lnTo>
                  <a:lnTo>
                    <a:pt x="2055260" y="396844"/>
                  </a:lnTo>
                  <a:lnTo>
                    <a:pt x="2024564" y="368473"/>
                  </a:lnTo>
                  <a:lnTo>
                    <a:pt x="2020115" y="321957"/>
                  </a:lnTo>
                  <a:lnTo>
                    <a:pt x="2019944" y="299641"/>
                  </a:lnTo>
                  <a:lnTo>
                    <a:pt x="2019944" y="132457"/>
                  </a:lnTo>
                  <a:lnTo>
                    <a:pt x="1998364" y="132457"/>
                  </a:lnTo>
                  <a:lnTo>
                    <a:pt x="1998364" y="80367"/>
                  </a:lnTo>
                  <a:lnTo>
                    <a:pt x="2019944" y="80367"/>
                  </a:lnTo>
                  <a:lnTo>
                    <a:pt x="2019944" y="28525"/>
                  </a:lnTo>
                  <a:close/>
                </a:path>
                <a:path w="6787515" h="458470">
                  <a:moveTo>
                    <a:pt x="5062736" y="0"/>
                  </a:moveTo>
                  <a:lnTo>
                    <a:pt x="5165923" y="0"/>
                  </a:lnTo>
                  <a:lnTo>
                    <a:pt x="5165923" y="52338"/>
                  </a:lnTo>
                  <a:lnTo>
                    <a:pt x="5062736" y="52338"/>
                  </a:lnTo>
                  <a:lnTo>
                    <a:pt x="5062736" y="0"/>
                  </a:lnTo>
                  <a:close/>
                </a:path>
                <a:path w="6787515" h="458470">
                  <a:moveTo>
                    <a:pt x="5001368" y="0"/>
                  </a:moveTo>
                  <a:lnTo>
                    <a:pt x="5038080" y="0"/>
                  </a:lnTo>
                  <a:lnTo>
                    <a:pt x="5038080" y="50850"/>
                  </a:lnTo>
                  <a:lnTo>
                    <a:pt x="5024166" y="51028"/>
                  </a:lnTo>
                  <a:lnTo>
                    <a:pt x="5013430" y="51563"/>
                  </a:lnTo>
                  <a:lnTo>
                    <a:pt x="5005872" y="52454"/>
                  </a:lnTo>
                  <a:lnTo>
                    <a:pt x="5001492" y="53702"/>
                  </a:lnTo>
                  <a:lnTo>
                    <a:pt x="4997772" y="55604"/>
                  </a:lnTo>
                  <a:lnTo>
                    <a:pt x="4995912" y="61019"/>
                  </a:lnTo>
                  <a:lnTo>
                    <a:pt x="4995912" y="69949"/>
                  </a:lnTo>
                  <a:lnTo>
                    <a:pt x="4995912" y="80367"/>
                  </a:lnTo>
                  <a:lnTo>
                    <a:pt x="5038080" y="80367"/>
                  </a:lnTo>
                  <a:lnTo>
                    <a:pt x="5038080" y="132457"/>
                  </a:lnTo>
                  <a:lnTo>
                    <a:pt x="5014268" y="132457"/>
                  </a:lnTo>
                  <a:lnTo>
                    <a:pt x="5014268" y="401588"/>
                  </a:lnTo>
                  <a:lnTo>
                    <a:pt x="4914056" y="401588"/>
                  </a:lnTo>
                  <a:lnTo>
                    <a:pt x="4914056" y="132457"/>
                  </a:lnTo>
                  <a:lnTo>
                    <a:pt x="4893468" y="132457"/>
                  </a:lnTo>
                  <a:lnTo>
                    <a:pt x="4893468" y="80367"/>
                  </a:lnTo>
                  <a:lnTo>
                    <a:pt x="4914056" y="80367"/>
                  </a:lnTo>
                  <a:lnTo>
                    <a:pt x="4914195" y="65469"/>
                  </a:lnTo>
                  <a:lnTo>
                    <a:pt x="4921456" y="23192"/>
                  </a:lnTo>
                  <a:lnTo>
                    <a:pt x="4961045" y="2511"/>
                  </a:lnTo>
                  <a:lnTo>
                    <a:pt x="4985726" y="279"/>
                  </a:lnTo>
                  <a:lnTo>
                    <a:pt x="5001368" y="0"/>
                  </a:lnTo>
                  <a:close/>
                </a:path>
                <a:path w="6787515" h="458470">
                  <a:moveTo>
                    <a:pt x="4770636" y="0"/>
                  </a:moveTo>
                  <a:lnTo>
                    <a:pt x="4873823" y="0"/>
                  </a:lnTo>
                  <a:lnTo>
                    <a:pt x="4873823" y="52338"/>
                  </a:lnTo>
                  <a:lnTo>
                    <a:pt x="4770636" y="52338"/>
                  </a:lnTo>
                  <a:lnTo>
                    <a:pt x="4770636" y="0"/>
                  </a:lnTo>
                  <a:close/>
                </a:path>
                <a:path w="6787515" h="458470">
                  <a:moveTo>
                    <a:pt x="3261469" y="0"/>
                  </a:moveTo>
                  <a:lnTo>
                    <a:pt x="3298180" y="0"/>
                  </a:lnTo>
                  <a:lnTo>
                    <a:pt x="3298180" y="50850"/>
                  </a:lnTo>
                  <a:lnTo>
                    <a:pt x="3284266" y="51028"/>
                  </a:lnTo>
                  <a:lnTo>
                    <a:pt x="3273530" y="51563"/>
                  </a:lnTo>
                  <a:lnTo>
                    <a:pt x="3265972" y="52454"/>
                  </a:lnTo>
                  <a:lnTo>
                    <a:pt x="3261593" y="53702"/>
                  </a:lnTo>
                  <a:lnTo>
                    <a:pt x="3257872" y="55604"/>
                  </a:lnTo>
                  <a:lnTo>
                    <a:pt x="3256012" y="61019"/>
                  </a:lnTo>
                  <a:lnTo>
                    <a:pt x="3256012" y="69949"/>
                  </a:lnTo>
                  <a:lnTo>
                    <a:pt x="3256012" y="80367"/>
                  </a:lnTo>
                  <a:lnTo>
                    <a:pt x="3298180" y="80367"/>
                  </a:lnTo>
                  <a:lnTo>
                    <a:pt x="3298180" y="132457"/>
                  </a:lnTo>
                  <a:lnTo>
                    <a:pt x="3274367" y="132457"/>
                  </a:lnTo>
                  <a:lnTo>
                    <a:pt x="3274367" y="401588"/>
                  </a:lnTo>
                  <a:lnTo>
                    <a:pt x="3174156" y="401588"/>
                  </a:lnTo>
                  <a:lnTo>
                    <a:pt x="3174156" y="132457"/>
                  </a:lnTo>
                  <a:lnTo>
                    <a:pt x="3153568" y="132457"/>
                  </a:lnTo>
                  <a:lnTo>
                    <a:pt x="3153568" y="80367"/>
                  </a:lnTo>
                  <a:lnTo>
                    <a:pt x="3174156" y="80367"/>
                  </a:lnTo>
                  <a:lnTo>
                    <a:pt x="3174295" y="65469"/>
                  </a:lnTo>
                  <a:lnTo>
                    <a:pt x="3181556" y="23192"/>
                  </a:lnTo>
                  <a:lnTo>
                    <a:pt x="3221145" y="2511"/>
                  </a:lnTo>
                  <a:lnTo>
                    <a:pt x="3245826" y="279"/>
                  </a:lnTo>
                  <a:lnTo>
                    <a:pt x="3261469" y="0"/>
                  </a:lnTo>
                  <a:close/>
                </a:path>
                <a:path w="6787515" h="458470">
                  <a:moveTo>
                    <a:pt x="2167136" y="0"/>
                  </a:moveTo>
                  <a:lnTo>
                    <a:pt x="2270323" y="0"/>
                  </a:lnTo>
                  <a:lnTo>
                    <a:pt x="2270323" y="52338"/>
                  </a:lnTo>
                  <a:lnTo>
                    <a:pt x="2167136" y="52338"/>
                  </a:lnTo>
                  <a:lnTo>
                    <a:pt x="2167136" y="0"/>
                  </a:lnTo>
                  <a:close/>
                </a:path>
                <a:path w="6787515" h="458470">
                  <a:moveTo>
                    <a:pt x="1367036" y="0"/>
                  </a:moveTo>
                  <a:lnTo>
                    <a:pt x="1470223" y="0"/>
                  </a:lnTo>
                  <a:lnTo>
                    <a:pt x="1470223" y="52338"/>
                  </a:lnTo>
                  <a:lnTo>
                    <a:pt x="1367036" y="52338"/>
                  </a:lnTo>
                  <a:lnTo>
                    <a:pt x="1367036" y="0"/>
                  </a:lnTo>
                  <a:close/>
                </a:path>
                <a:path w="6787515" h="458470">
                  <a:moveTo>
                    <a:pt x="1305669" y="0"/>
                  </a:moveTo>
                  <a:lnTo>
                    <a:pt x="1342380" y="0"/>
                  </a:lnTo>
                  <a:lnTo>
                    <a:pt x="1342380" y="50850"/>
                  </a:lnTo>
                  <a:lnTo>
                    <a:pt x="1328466" y="51028"/>
                  </a:lnTo>
                  <a:lnTo>
                    <a:pt x="1317730" y="51563"/>
                  </a:lnTo>
                  <a:lnTo>
                    <a:pt x="1310172" y="52454"/>
                  </a:lnTo>
                  <a:lnTo>
                    <a:pt x="1305793" y="53702"/>
                  </a:lnTo>
                  <a:lnTo>
                    <a:pt x="1302072" y="55604"/>
                  </a:lnTo>
                  <a:lnTo>
                    <a:pt x="1300212" y="61019"/>
                  </a:lnTo>
                  <a:lnTo>
                    <a:pt x="1300212" y="69949"/>
                  </a:lnTo>
                  <a:lnTo>
                    <a:pt x="1300212" y="80367"/>
                  </a:lnTo>
                  <a:lnTo>
                    <a:pt x="1342380" y="80367"/>
                  </a:lnTo>
                  <a:lnTo>
                    <a:pt x="1342380" y="132457"/>
                  </a:lnTo>
                  <a:lnTo>
                    <a:pt x="1318567" y="132457"/>
                  </a:lnTo>
                  <a:lnTo>
                    <a:pt x="1318567" y="401588"/>
                  </a:lnTo>
                  <a:lnTo>
                    <a:pt x="1218356" y="401588"/>
                  </a:lnTo>
                  <a:lnTo>
                    <a:pt x="1218356" y="132457"/>
                  </a:lnTo>
                  <a:lnTo>
                    <a:pt x="1197768" y="132457"/>
                  </a:lnTo>
                  <a:lnTo>
                    <a:pt x="1197768" y="80367"/>
                  </a:lnTo>
                  <a:lnTo>
                    <a:pt x="1218356" y="80367"/>
                  </a:lnTo>
                  <a:lnTo>
                    <a:pt x="1218495" y="65469"/>
                  </a:lnTo>
                  <a:lnTo>
                    <a:pt x="1225756" y="23192"/>
                  </a:lnTo>
                  <a:lnTo>
                    <a:pt x="1265346" y="2511"/>
                  </a:lnTo>
                  <a:lnTo>
                    <a:pt x="1290027" y="279"/>
                  </a:lnTo>
                  <a:lnTo>
                    <a:pt x="1305669" y="0"/>
                  </a:lnTo>
                  <a:close/>
                </a:path>
                <a:path w="6787515" h="458470">
                  <a:moveTo>
                    <a:pt x="1074936" y="0"/>
                  </a:moveTo>
                  <a:lnTo>
                    <a:pt x="1178123" y="0"/>
                  </a:lnTo>
                  <a:lnTo>
                    <a:pt x="1178123" y="52338"/>
                  </a:lnTo>
                  <a:lnTo>
                    <a:pt x="1074936" y="52338"/>
                  </a:lnTo>
                  <a:lnTo>
                    <a:pt x="1074936" y="0"/>
                  </a:lnTo>
                  <a:close/>
                </a:path>
                <a:path w="6787515" h="458470">
                  <a:moveTo>
                    <a:pt x="935235" y="0"/>
                  </a:moveTo>
                  <a:lnTo>
                    <a:pt x="1038423" y="0"/>
                  </a:lnTo>
                  <a:lnTo>
                    <a:pt x="1038423" y="401588"/>
                  </a:lnTo>
                  <a:lnTo>
                    <a:pt x="935235" y="401588"/>
                  </a:lnTo>
                  <a:lnTo>
                    <a:pt x="935235" y="0"/>
                  </a:lnTo>
                  <a:close/>
                </a:path>
                <a:path w="6787515" h="458470">
                  <a:moveTo>
                    <a:pt x="53082" y="0"/>
                  </a:moveTo>
                  <a:lnTo>
                    <a:pt x="204142" y="0"/>
                  </a:lnTo>
                  <a:lnTo>
                    <a:pt x="263921" y="401588"/>
                  </a:lnTo>
                  <a:lnTo>
                    <a:pt x="157013" y="401588"/>
                  </a:lnTo>
                  <a:lnTo>
                    <a:pt x="151804" y="329406"/>
                  </a:lnTo>
                  <a:lnTo>
                    <a:pt x="114349" y="329406"/>
                  </a:lnTo>
                  <a:lnTo>
                    <a:pt x="108148" y="401588"/>
                  </a:lnTo>
                  <a:lnTo>
                    <a:pt x="0" y="401588"/>
                  </a:lnTo>
                  <a:lnTo>
                    <a:pt x="53082" y="0"/>
                  </a:lnTo>
                  <a:close/>
                </a:path>
              </a:pathLst>
            </a:custGeom>
            <a:ln w="12700">
              <a:solidFill>
                <a:srgbClr val="3C00B3"/>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pic>
          <p:nvPicPr>
            <p:cNvPr id="7" name="object 7"/>
            <p:cNvPicPr/>
            <p:nvPr/>
          </p:nvPicPr>
          <p:blipFill>
            <a:blip r:embed="rId4" cstate="print"/>
            <a:stretch>
              <a:fillRect/>
            </a:stretch>
          </p:blipFill>
          <p:spPr>
            <a:xfrm>
              <a:off x="1206500" y="304800"/>
              <a:ext cx="9080500" cy="495300"/>
            </a:xfrm>
            <a:prstGeom prst="rect">
              <a:avLst/>
            </a:prstGeom>
          </p:spPr>
        </p:pic>
      </p:grpSp>
      <p:grpSp>
        <p:nvGrpSpPr>
          <p:cNvPr id="8" name="object 8"/>
          <p:cNvGrpSpPr/>
          <p:nvPr/>
        </p:nvGrpSpPr>
        <p:grpSpPr>
          <a:xfrm>
            <a:off x="0" y="0"/>
            <a:ext cx="419100" cy="6858000"/>
            <a:chOff x="0" y="0"/>
            <a:chExt cx="419100" cy="6858000"/>
          </a:xfrm>
        </p:grpSpPr>
        <p:pic>
          <p:nvPicPr>
            <p:cNvPr id="9" name="object 9"/>
            <p:cNvPicPr/>
            <p:nvPr/>
          </p:nvPicPr>
          <p:blipFill>
            <a:blip r:embed="rId5" cstate="print"/>
            <a:stretch>
              <a:fillRect/>
            </a:stretch>
          </p:blipFill>
          <p:spPr>
            <a:xfrm>
              <a:off x="0" y="0"/>
              <a:ext cx="419100" cy="3975100"/>
            </a:xfrm>
            <a:prstGeom prst="rect">
              <a:avLst/>
            </a:prstGeom>
          </p:spPr>
        </p:pic>
        <p:pic>
          <p:nvPicPr>
            <p:cNvPr id="10" name="object 10"/>
            <p:cNvPicPr/>
            <p:nvPr/>
          </p:nvPicPr>
          <p:blipFill>
            <a:blip r:embed="rId6" cstate="print"/>
            <a:stretch>
              <a:fillRect/>
            </a:stretch>
          </p:blipFill>
          <p:spPr>
            <a:xfrm>
              <a:off x="0" y="4000500"/>
              <a:ext cx="419100" cy="2857500"/>
            </a:xfrm>
            <a:prstGeom prst="rect">
              <a:avLst/>
            </a:prstGeom>
          </p:spPr>
        </p:pic>
      </p:grpSp>
      <p:pic>
        <p:nvPicPr>
          <p:cNvPr id="11" name="object 11"/>
          <p:cNvPicPr/>
          <p:nvPr/>
        </p:nvPicPr>
        <p:blipFill>
          <a:blip r:embed="rId7" cstate="print"/>
          <a:stretch>
            <a:fillRect/>
          </a:stretch>
        </p:blipFill>
        <p:spPr>
          <a:xfrm>
            <a:off x="6070600" y="1841500"/>
            <a:ext cx="1943100" cy="762000"/>
          </a:xfrm>
          <a:prstGeom prst="rect">
            <a:avLst/>
          </a:prstGeom>
        </p:spPr>
      </p:pic>
      <p:sp>
        <p:nvSpPr>
          <p:cNvPr id="12" name="object 12"/>
          <p:cNvSpPr txBox="1"/>
          <p:nvPr/>
        </p:nvSpPr>
        <p:spPr>
          <a:xfrm>
            <a:off x="1217600" y="1638019"/>
            <a:ext cx="9722485" cy="1892300"/>
          </a:xfrm>
          <a:prstGeom prst="rect">
            <a:avLst/>
          </a:prstGeom>
        </p:spPr>
        <p:txBody>
          <a:bodyPr vert="horz" wrap="square" lIns="0" tIns="12700" rIns="0" bIns="0" rtlCol="0">
            <a:spAutoFit/>
          </a:bodyPr>
          <a:lstStyle/>
          <a:p>
            <a:pPr marL="240665" marR="117475" lvl="0" indent="-227965" defTabSz="914400" eaLnBrk="1" fontAlgn="auto" latinLnBrk="0" hangingPunct="1">
              <a:lnSpc>
                <a:spcPct val="112500"/>
              </a:lnSpc>
              <a:spcBef>
                <a:spcPts val="100"/>
              </a:spcBef>
              <a:spcAft>
                <a:spcPts val="0"/>
              </a:spcAft>
              <a:buClr>
                <a:srgbClr val="961BE9"/>
              </a:buClr>
              <a:buSzTx/>
              <a:buFont typeface="Arial"/>
              <a:buChar char="•"/>
              <a:tabLst>
                <a:tab pos="240665" algn="l"/>
                <a:tab pos="241300" algn="l"/>
              </a:tabLst>
              <a:defRPr/>
            </a:pPr>
            <a:r>
              <a:rPr kumimoji="0" sz="2000" b="0" i="0" u="none" strike="noStrike" kern="0" cap="none" spc="0" normalizeH="0" baseline="0" noProof="0" dirty="0">
                <a:ln>
                  <a:noFill/>
                </a:ln>
                <a:solidFill>
                  <a:srgbClr val="595959"/>
                </a:solidFill>
                <a:effectLst/>
                <a:uLnTx/>
                <a:uFillTx/>
                <a:latin typeface="Times New Roman"/>
                <a:cs typeface="Times New Roman"/>
              </a:rPr>
              <a:t>PCR</a:t>
            </a:r>
            <a:r>
              <a:rPr kumimoji="0" sz="2000" b="0" i="0" u="none" strike="noStrike" kern="0" cap="none" spc="95" normalizeH="0" baseline="0" noProof="0" dirty="0">
                <a:ln>
                  <a:noFill/>
                </a:ln>
                <a:solidFill>
                  <a:srgbClr val="595959"/>
                </a:solidFill>
                <a:effectLst/>
                <a:uLnTx/>
                <a:uFillTx/>
                <a:latin typeface="Times New Roman"/>
                <a:cs typeface="Times New Roman"/>
              </a:rPr>
              <a:t> </a:t>
            </a:r>
            <a:r>
              <a:rPr kumimoji="0" sz="2000" b="1" i="0" u="none" strike="noStrike" kern="0" cap="none" spc="0" normalizeH="0" baseline="0" noProof="0" dirty="0">
                <a:ln>
                  <a:noFill/>
                </a:ln>
                <a:solidFill>
                  <a:srgbClr val="595959"/>
                </a:solidFill>
                <a:effectLst/>
                <a:uLnTx/>
                <a:uFillTx/>
                <a:latin typeface="Times New Roman"/>
                <a:cs typeface="Times New Roman"/>
              </a:rPr>
              <a:t>does</a:t>
            </a:r>
            <a:r>
              <a:rPr kumimoji="0" sz="2000" b="1" i="0" u="none" strike="noStrike" kern="0" cap="none" spc="50" normalizeH="0" baseline="0" noProof="0" dirty="0">
                <a:ln>
                  <a:noFill/>
                </a:ln>
                <a:solidFill>
                  <a:srgbClr val="595959"/>
                </a:solidFill>
                <a:effectLst/>
                <a:uLnTx/>
                <a:uFillTx/>
                <a:latin typeface="Times New Roman"/>
                <a:cs typeface="Times New Roman"/>
              </a:rPr>
              <a:t> </a:t>
            </a:r>
            <a:r>
              <a:rPr kumimoji="0" sz="2000" b="1" i="0" u="none" strike="noStrike" kern="0" cap="none" spc="0" normalizeH="0" baseline="0" noProof="0" dirty="0">
                <a:ln>
                  <a:noFill/>
                </a:ln>
                <a:solidFill>
                  <a:srgbClr val="595959"/>
                </a:solidFill>
                <a:effectLst/>
                <a:uLnTx/>
                <a:uFillTx/>
                <a:latin typeface="Times New Roman"/>
                <a:cs typeface="Times New Roman"/>
              </a:rPr>
              <a:t>not</a:t>
            </a:r>
            <a:r>
              <a:rPr kumimoji="0" sz="2000" b="1" i="0" u="none" strike="noStrike" kern="0" cap="none" spc="-40" normalizeH="0" baseline="0" noProof="0" dirty="0">
                <a:ln>
                  <a:noFill/>
                </a:ln>
                <a:solidFill>
                  <a:srgbClr val="595959"/>
                </a:solidFill>
                <a:effectLst/>
                <a:uLnTx/>
                <a:uFillTx/>
                <a:latin typeface="Times New Roman"/>
                <a:cs typeface="Times New Roman"/>
              </a:rPr>
              <a:t> </a:t>
            </a:r>
            <a:r>
              <a:rPr kumimoji="0" sz="2000" b="1" i="0" u="none" strike="noStrike" kern="0" cap="none" spc="0" normalizeH="0" baseline="0" noProof="0" dirty="0">
                <a:ln>
                  <a:noFill/>
                </a:ln>
                <a:solidFill>
                  <a:srgbClr val="595959"/>
                </a:solidFill>
                <a:effectLst/>
                <a:uLnTx/>
                <a:uFillTx/>
                <a:latin typeface="Times New Roman"/>
                <a:cs typeface="Times New Roman"/>
              </a:rPr>
              <a:t>copy</a:t>
            </a:r>
            <a:r>
              <a:rPr kumimoji="0" sz="2000" b="1" i="0" u="none" strike="noStrike" kern="0" cap="none" spc="25" normalizeH="0" baseline="0" noProof="0" dirty="0">
                <a:ln>
                  <a:noFill/>
                </a:ln>
                <a:solidFill>
                  <a:srgbClr val="595959"/>
                </a:solidFill>
                <a:effectLst/>
                <a:uLnTx/>
                <a:uFillTx/>
                <a:latin typeface="Times New Roman"/>
                <a:cs typeface="Times New Roman"/>
              </a:rPr>
              <a:t> </a:t>
            </a:r>
            <a:r>
              <a:rPr kumimoji="0" sz="2000" b="1" i="0" u="none" strike="noStrike" kern="0" cap="none" spc="0" normalizeH="0" baseline="0" noProof="0" dirty="0">
                <a:ln>
                  <a:noFill/>
                </a:ln>
                <a:solidFill>
                  <a:srgbClr val="595959"/>
                </a:solidFill>
                <a:effectLst/>
                <a:uLnTx/>
                <a:uFillTx/>
                <a:latin typeface="Times New Roman"/>
                <a:cs typeface="Times New Roman"/>
              </a:rPr>
              <a:t>all</a:t>
            </a:r>
            <a:r>
              <a:rPr kumimoji="0" sz="2000" b="1" i="0" u="none" strike="noStrike" kern="0" cap="none" spc="-30" normalizeH="0" baseline="0" noProof="0" dirty="0">
                <a:ln>
                  <a:noFill/>
                </a:ln>
                <a:solidFill>
                  <a:srgbClr val="595959"/>
                </a:solidFill>
                <a:effectLst/>
                <a:uLnTx/>
                <a:uFillTx/>
                <a:latin typeface="Times New Roman"/>
                <a:cs typeface="Times New Roman"/>
              </a:rPr>
              <a:t> </a:t>
            </a:r>
            <a:r>
              <a:rPr kumimoji="0" sz="2000" b="1" i="0" u="none" strike="noStrike" kern="0" cap="none" spc="0" normalizeH="0" baseline="0" noProof="0" dirty="0">
                <a:ln>
                  <a:noFill/>
                </a:ln>
                <a:solidFill>
                  <a:srgbClr val="595959"/>
                </a:solidFill>
                <a:effectLst/>
                <a:uLnTx/>
                <a:uFillTx/>
                <a:latin typeface="Times New Roman"/>
                <a:cs typeface="Times New Roman"/>
              </a:rPr>
              <a:t>of</a:t>
            </a:r>
            <a:r>
              <a:rPr kumimoji="0" sz="2000" b="1" i="0" u="none" strike="noStrike" kern="0" cap="none" spc="60" normalizeH="0" baseline="0" noProof="0" dirty="0">
                <a:ln>
                  <a:noFill/>
                </a:ln>
                <a:solidFill>
                  <a:srgbClr val="595959"/>
                </a:solidFill>
                <a:effectLst/>
                <a:uLnTx/>
                <a:uFillTx/>
                <a:latin typeface="Times New Roman"/>
                <a:cs typeface="Times New Roman"/>
              </a:rPr>
              <a:t> </a:t>
            </a:r>
            <a:r>
              <a:rPr kumimoji="0" sz="2000" b="1" i="0" u="none" strike="noStrike" kern="0" cap="none" spc="0" normalizeH="0" baseline="0" noProof="0" dirty="0">
                <a:ln>
                  <a:noFill/>
                </a:ln>
                <a:solidFill>
                  <a:srgbClr val="595959"/>
                </a:solidFill>
                <a:effectLst/>
                <a:uLnTx/>
                <a:uFillTx/>
                <a:latin typeface="Times New Roman"/>
                <a:cs typeface="Times New Roman"/>
              </a:rPr>
              <a:t>the</a:t>
            </a:r>
            <a:r>
              <a:rPr kumimoji="0" sz="2000" b="1" i="0" u="none" strike="noStrike" kern="0" cap="none" spc="40" normalizeH="0" baseline="0" noProof="0" dirty="0">
                <a:ln>
                  <a:noFill/>
                </a:ln>
                <a:solidFill>
                  <a:srgbClr val="595959"/>
                </a:solidFill>
                <a:effectLst/>
                <a:uLnTx/>
                <a:uFillTx/>
                <a:latin typeface="Times New Roman"/>
                <a:cs typeface="Times New Roman"/>
              </a:rPr>
              <a:t> </a:t>
            </a:r>
            <a:r>
              <a:rPr kumimoji="0" sz="2000" b="1" i="0" u="none" strike="noStrike" kern="0" cap="none" spc="-10" normalizeH="0" baseline="0" noProof="0" dirty="0">
                <a:ln>
                  <a:noFill/>
                </a:ln>
                <a:solidFill>
                  <a:srgbClr val="595959"/>
                </a:solidFill>
                <a:effectLst/>
                <a:uLnTx/>
                <a:uFillTx/>
                <a:latin typeface="Times New Roman"/>
                <a:cs typeface="Times New Roman"/>
              </a:rPr>
              <a:t>DNA</a:t>
            </a:r>
            <a:r>
              <a:rPr kumimoji="0" sz="2000" b="1" i="0" u="none" strike="noStrike" kern="0" cap="none" spc="-20" normalizeH="0" baseline="0" noProof="0" dirty="0">
                <a:ln>
                  <a:noFill/>
                </a:ln>
                <a:solidFill>
                  <a:srgbClr val="595959"/>
                </a:solidFill>
                <a:effectLst/>
                <a:uLnTx/>
                <a:uFillTx/>
                <a:latin typeface="Times New Roman"/>
                <a:cs typeface="Times New Roman"/>
              </a:rPr>
              <a:t> </a:t>
            </a:r>
            <a:r>
              <a:rPr kumimoji="0" sz="2000" b="0" i="0" u="none" strike="noStrike" kern="0" cap="none" spc="0" normalizeH="0" baseline="0" noProof="0" dirty="0">
                <a:ln>
                  <a:noFill/>
                </a:ln>
                <a:solidFill>
                  <a:srgbClr val="595959"/>
                </a:solidFill>
                <a:effectLst/>
                <a:uLnTx/>
                <a:uFillTx/>
                <a:latin typeface="Times New Roman"/>
                <a:cs typeface="Times New Roman"/>
              </a:rPr>
              <a:t>in</a:t>
            </a:r>
            <a:r>
              <a:rPr kumimoji="0" sz="2000" b="0" i="0" u="none" strike="noStrike" kern="0" cap="none" spc="30" normalizeH="0" baseline="0" noProof="0" dirty="0">
                <a:ln>
                  <a:noFill/>
                </a:ln>
                <a:solidFill>
                  <a:srgbClr val="595959"/>
                </a:solidFill>
                <a:effectLst/>
                <a:uLnTx/>
                <a:uFillTx/>
                <a:latin typeface="Times New Roman"/>
                <a:cs typeface="Times New Roman"/>
              </a:rPr>
              <a:t> </a:t>
            </a:r>
            <a:r>
              <a:rPr kumimoji="0" sz="2000" b="0" i="0" u="none" strike="noStrike" kern="0" cap="none" spc="0" normalizeH="0" baseline="0" noProof="0" dirty="0">
                <a:ln>
                  <a:noFill/>
                </a:ln>
                <a:solidFill>
                  <a:srgbClr val="595959"/>
                </a:solidFill>
                <a:effectLst/>
                <a:uLnTx/>
                <a:uFillTx/>
                <a:latin typeface="Times New Roman"/>
                <a:cs typeface="Times New Roman"/>
              </a:rPr>
              <a:t>the</a:t>
            </a:r>
            <a:r>
              <a:rPr kumimoji="0" sz="2000" b="0" i="0" u="none" strike="noStrike" kern="0" cap="none" spc="-65" normalizeH="0" baseline="0" noProof="0" dirty="0">
                <a:ln>
                  <a:noFill/>
                </a:ln>
                <a:solidFill>
                  <a:srgbClr val="595959"/>
                </a:solidFill>
                <a:effectLst/>
                <a:uLnTx/>
                <a:uFillTx/>
                <a:latin typeface="Times New Roman"/>
                <a:cs typeface="Times New Roman"/>
              </a:rPr>
              <a:t> </a:t>
            </a:r>
            <a:r>
              <a:rPr kumimoji="0" sz="2000" b="0" i="0" u="none" strike="noStrike" kern="0" cap="none" spc="0" normalizeH="0" baseline="0" noProof="0" dirty="0">
                <a:ln>
                  <a:noFill/>
                </a:ln>
                <a:solidFill>
                  <a:srgbClr val="595959"/>
                </a:solidFill>
                <a:effectLst/>
                <a:uLnTx/>
                <a:uFillTx/>
                <a:latin typeface="Times New Roman"/>
                <a:cs typeface="Times New Roman"/>
              </a:rPr>
              <a:t>sample.</a:t>
            </a:r>
            <a:r>
              <a:rPr kumimoji="0" sz="2000" b="0" i="0" u="none" strike="noStrike" kern="0" cap="none" spc="-180" normalizeH="0" baseline="0" noProof="0" dirty="0">
                <a:ln>
                  <a:noFill/>
                </a:ln>
                <a:solidFill>
                  <a:srgbClr val="595959"/>
                </a:solidFill>
                <a:effectLst/>
                <a:uLnTx/>
                <a:uFillTx/>
                <a:latin typeface="Times New Roman"/>
                <a:cs typeface="Times New Roman"/>
              </a:rPr>
              <a:t> </a:t>
            </a:r>
            <a:r>
              <a:rPr kumimoji="0" sz="2000" b="0" i="0" u="none" strike="noStrike" kern="0" cap="none" spc="0" normalizeH="0" baseline="0" noProof="0" dirty="0">
                <a:ln>
                  <a:noFill/>
                </a:ln>
                <a:solidFill>
                  <a:srgbClr val="595959"/>
                </a:solidFill>
                <a:effectLst/>
                <a:uLnTx/>
                <a:uFillTx/>
                <a:latin typeface="Times New Roman"/>
                <a:cs typeface="Times New Roman"/>
              </a:rPr>
              <a:t>It</a:t>
            </a:r>
            <a:r>
              <a:rPr kumimoji="0" sz="2000" b="0" i="0" u="none" strike="noStrike" kern="0" cap="none" spc="70" normalizeH="0" baseline="0" noProof="0" dirty="0">
                <a:ln>
                  <a:noFill/>
                </a:ln>
                <a:solidFill>
                  <a:srgbClr val="595959"/>
                </a:solidFill>
                <a:effectLst/>
                <a:uLnTx/>
                <a:uFillTx/>
                <a:latin typeface="Times New Roman"/>
                <a:cs typeface="Times New Roman"/>
              </a:rPr>
              <a:t> </a:t>
            </a:r>
            <a:r>
              <a:rPr kumimoji="0" sz="2000" b="0" i="0" u="none" strike="noStrike" kern="0" cap="none" spc="0" normalizeH="0" baseline="0" noProof="0" dirty="0">
                <a:ln>
                  <a:noFill/>
                </a:ln>
                <a:solidFill>
                  <a:srgbClr val="595959"/>
                </a:solidFill>
                <a:effectLst/>
                <a:uLnTx/>
                <a:uFillTx/>
                <a:latin typeface="Times New Roman"/>
                <a:cs typeface="Times New Roman"/>
              </a:rPr>
              <a:t>copies</a:t>
            </a:r>
            <a:r>
              <a:rPr kumimoji="0" sz="2000" b="0" i="0" u="none" strike="noStrike" kern="0" cap="none" spc="-55" normalizeH="0" baseline="0" noProof="0" dirty="0">
                <a:ln>
                  <a:noFill/>
                </a:ln>
                <a:solidFill>
                  <a:srgbClr val="595959"/>
                </a:solidFill>
                <a:effectLst/>
                <a:uLnTx/>
                <a:uFillTx/>
                <a:latin typeface="Times New Roman"/>
                <a:cs typeface="Times New Roman"/>
              </a:rPr>
              <a:t> </a:t>
            </a:r>
            <a:r>
              <a:rPr kumimoji="0" sz="2000" b="0" i="0" u="none" strike="noStrike" kern="0" cap="none" spc="0" normalizeH="0" baseline="0" noProof="0" dirty="0">
                <a:ln>
                  <a:noFill/>
                </a:ln>
                <a:solidFill>
                  <a:srgbClr val="595959"/>
                </a:solidFill>
                <a:effectLst/>
                <a:uLnTx/>
                <a:uFillTx/>
                <a:latin typeface="Times New Roman"/>
                <a:cs typeface="Times New Roman"/>
              </a:rPr>
              <a:t>only</a:t>
            </a:r>
            <a:r>
              <a:rPr kumimoji="0" sz="2000" b="0" i="0" u="none" strike="noStrike" kern="0" cap="none" spc="-75" normalizeH="0" baseline="0" noProof="0" dirty="0">
                <a:ln>
                  <a:noFill/>
                </a:ln>
                <a:solidFill>
                  <a:srgbClr val="595959"/>
                </a:solidFill>
                <a:effectLst/>
                <a:uLnTx/>
                <a:uFillTx/>
                <a:latin typeface="Times New Roman"/>
                <a:cs typeface="Times New Roman"/>
              </a:rPr>
              <a:t> </a:t>
            </a:r>
            <a:r>
              <a:rPr kumimoji="0" sz="2000" b="0" i="0" u="none" strike="noStrike" kern="0" cap="none" spc="0" normalizeH="0" baseline="0" noProof="0" dirty="0">
                <a:ln>
                  <a:noFill/>
                </a:ln>
                <a:solidFill>
                  <a:srgbClr val="595959"/>
                </a:solidFill>
                <a:effectLst/>
                <a:uLnTx/>
                <a:uFillTx/>
                <a:latin typeface="Times New Roman"/>
                <a:cs typeface="Times New Roman"/>
              </a:rPr>
              <a:t>a</a:t>
            </a:r>
            <a:r>
              <a:rPr kumimoji="0" sz="2000" b="0" i="0" u="none" strike="noStrike" kern="0" cap="none" spc="40" normalizeH="0" baseline="0" noProof="0" dirty="0">
                <a:ln>
                  <a:noFill/>
                </a:ln>
                <a:solidFill>
                  <a:srgbClr val="595959"/>
                </a:solidFill>
                <a:effectLst/>
                <a:uLnTx/>
                <a:uFillTx/>
                <a:latin typeface="Times New Roman"/>
                <a:cs typeface="Times New Roman"/>
              </a:rPr>
              <a:t> </a:t>
            </a:r>
            <a:r>
              <a:rPr kumimoji="0" sz="2000" b="0" i="0" u="none" strike="noStrike" kern="0" cap="none" spc="0" normalizeH="0" baseline="0" noProof="0" dirty="0">
                <a:ln>
                  <a:noFill/>
                </a:ln>
                <a:solidFill>
                  <a:srgbClr val="961BE9"/>
                </a:solidFill>
                <a:effectLst/>
                <a:uLnTx/>
                <a:uFillTx/>
                <a:latin typeface="Times New Roman"/>
                <a:cs typeface="Times New Roman"/>
              </a:rPr>
              <a:t>very</a:t>
            </a:r>
            <a:r>
              <a:rPr kumimoji="0" sz="2000" b="0" i="0" u="none" strike="noStrike" kern="0" cap="none" spc="-75" normalizeH="0" baseline="0" noProof="0" dirty="0">
                <a:ln>
                  <a:noFill/>
                </a:ln>
                <a:solidFill>
                  <a:srgbClr val="961BE9"/>
                </a:solidFill>
                <a:effectLst/>
                <a:uLnTx/>
                <a:uFillTx/>
                <a:latin typeface="Times New Roman"/>
                <a:cs typeface="Times New Roman"/>
              </a:rPr>
              <a:t> </a:t>
            </a:r>
            <a:r>
              <a:rPr kumimoji="0" sz="2000" b="0" i="0" u="none" strike="noStrike" kern="0" cap="none" spc="0" normalizeH="0" baseline="0" noProof="0" dirty="0">
                <a:ln>
                  <a:noFill/>
                </a:ln>
                <a:solidFill>
                  <a:srgbClr val="961BE9"/>
                </a:solidFill>
                <a:effectLst/>
                <a:uLnTx/>
                <a:uFillTx/>
                <a:latin typeface="Times New Roman"/>
                <a:cs typeface="Times New Roman"/>
              </a:rPr>
              <a:t>specific</a:t>
            </a:r>
            <a:r>
              <a:rPr kumimoji="0" sz="2000" b="0" i="0" u="none" strike="noStrike" kern="0" cap="none" spc="-175" normalizeH="0" baseline="0" noProof="0" dirty="0">
                <a:ln>
                  <a:noFill/>
                </a:ln>
                <a:solidFill>
                  <a:srgbClr val="961BE9"/>
                </a:solidFill>
                <a:effectLst/>
                <a:uLnTx/>
                <a:uFillTx/>
                <a:latin typeface="Times New Roman"/>
                <a:cs typeface="Times New Roman"/>
              </a:rPr>
              <a:t> </a:t>
            </a:r>
            <a:r>
              <a:rPr kumimoji="0" sz="2000" b="0" i="0" u="none" strike="noStrike" kern="0" cap="none" spc="0" normalizeH="0" baseline="0" noProof="0" dirty="0">
                <a:ln>
                  <a:noFill/>
                </a:ln>
                <a:solidFill>
                  <a:srgbClr val="961BE9"/>
                </a:solidFill>
                <a:effectLst/>
                <a:uLnTx/>
                <a:uFillTx/>
                <a:latin typeface="Times New Roman"/>
                <a:cs typeface="Times New Roman"/>
              </a:rPr>
              <a:t>sequence</a:t>
            </a:r>
            <a:r>
              <a:rPr kumimoji="0" sz="2000" b="0" i="0" u="none" strike="noStrike" kern="0" cap="none" spc="45" normalizeH="0" baseline="0" noProof="0" dirty="0">
                <a:ln>
                  <a:noFill/>
                </a:ln>
                <a:solidFill>
                  <a:srgbClr val="961BE9"/>
                </a:solidFill>
                <a:effectLst/>
                <a:uLnTx/>
                <a:uFillTx/>
                <a:latin typeface="Times New Roman"/>
                <a:cs typeface="Times New Roman"/>
              </a:rPr>
              <a:t> </a:t>
            </a:r>
            <a:r>
              <a:rPr kumimoji="0" sz="2000" b="0" i="0" u="none" strike="noStrike" kern="0" cap="none" spc="-25" normalizeH="0" baseline="0" noProof="0" dirty="0">
                <a:ln>
                  <a:noFill/>
                </a:ln>
                <a:solidFill>
                  <a:srgbClr val="595959"/>
                </a:solidFill>
                <a:effectLst/>
                <a:uLnTx/>
                <a:uFillTx/>
                <a:latin typeface="Times New Roman"/>
                <a:cs typeface="Times New Roman"/>
              </a:rPr>
              <a:t>of </a:t>
            </a:r>
            <a:r>
              <a:rPr kumimoji="0" sz="2000" b="0" i="0" u="none" strike="noStrike" kern="0" cap="none" spc="0" normalizeH="0" baseline="0" noProof="0" dirty="0">
                <a:ln>
                  <a:noFill/>
                </a:ln>
                <a:solidFill>
                  <a:srgbClr val="595959"/>
                </a:solidFill>
                <a:effectLst/>
                <a:uLnTx/>
                <a:uFillTx/>
                <a:latin typeface="Times New Roman"/>
                <a:cs typeface="Times New Roman"/>
              </a:rPr>
              <a:t>genetic</a:t>
            </a:r>
            <a:r>
              <a:rPr kumimoji="0" sz="2000" b="0" i="0" u="none" strike="noStrike" kern="0" cap="none" spc="-70" normalizeH="0" baseline="0" noProof="0" dirty="0">
                <a:ln>
                  <a:noFill/>
                </a:ln>
                <a:solidFill>
                  <a:srgbClr val="595959"/>
                </a:solidFill>
                <a:effectLst/>
                <a:uLnTx/>
                <a:uFillTx/>
                <a:latin typeface="Times New Roman"/>
                <a:cs typeface="Times New Roman"/>
              </a:rPr>
              <a:t> </a:t>
            </a:r>
            <a:r>
              <a:rPr kumimoji="0" sz="2000" b="0" i="0" u="none" strike="noStrike" kern="0" cap="none" spc="0" normalizeH="0" baseline="0" noProof="0" dirty="0">
                <a:ln>
                  <a:noFill/>
                </a:ln>
                <a:solidFill>
                  <a:srgbClr val="595959"/>
                </a:solidFill>
                <a:effectLst/>
                <a:uLnTx/>
                <a:uFillTx/>
                <a:latin typeface="Times New Roman"/>
                <a:cs typeface="Times New Roman"/>
              </a:rPr>
              <a:t>code</a:t>
            </a:r>
            <a:r>
              <a:rPr kumimoji="0" sz="2000" b="0" i="0" u="none" strike="noStrike" kern="0" cap="none" spc="-60" normalizeH="0" baseline="0" noProof="0" dirty="0">
                <a:ln>
                  <a:noFill/>
                </a:ln>
                <a:solidFill>
                  <a:srgbClr val="595959"/>
                </a:solidFill>
                <a:effectLst/>
                <a:uLnTx/>
                <a:uFillTx/>
                <a:latin typeface="Times New Roman"/>
                <a:cs typeface="Times New Roman"/>
              </a:rPr>
              <a:t> </a:t>
            </a:r>
            <a:r>
              <a:rPr kumimoji="0" sz="2000" b="0" i="0" u="none" strike="noStrike" kern="0" cap="none" spc="0" normalizeH="0" baseline="0" noProof="0" dirty="0">
                <a:ln>
                  <a:noFill/>
                </a:ln>
                <a:solidFill>
                  <a:srgbClr val="595959"/>
                </a:solidFill>
                <a:effectLst/>
                <a:uLnTx/>
                <a:uFillTx/>
                <a:latin typeface="Times New Roman"/>
                <a:cs typeface="Times New Roman"/>
              </a:rPr>
              <a:t>from</a:t>
            </a:r>
            <a:r>
              <a:rPr kumimoji="0" sz="2000" b="0" i="0" u="none" strike="noStrike" kern="0" cap="none" spc="-25" normalizeH="0" baseline="0" noProof="0" dirty="0">
                <a:ln>
                  <a:noFill/>
                </a:ln>
                <a:solidFill>
                  <a:srgbClr val="595959"/>
                </a:solidFill>
                <a:effectLst/>
                <a:uLnTx/>
                <a:uFillTx/>
                <a:latin typeface="Times New Roman"/>
                <a:cs typeface="Times New Roman"/>
              </a:rPr>
              <a:t> </a:t>
            </a:r>
            <a:r>
              <a:rPr kumimoji="0" sz="2000" b="0" i="0" u="none" strike="noStrike" kern="0" cap="none" spc="0" normalizeH="0" baseline="0" noProof="0" dirty="0">
                <a:ln>
                  <a:noFill/>
                </a:ln>
                <a:solidFill>
                  <a:srgbClr val="595959"/>
                </a:solidFill>
                <a:effectLst/>
                <a:uLnTx/>
                <a:uFillTx/>
                <a:latin typeface="Times New Roman"/>
                <a:cs typeface="Times New Roman"/>
              </a:rPr>
              <a:t>a</a:t>
            </a:r>
            <a:r>
              <a:rPr kumimoji="0" sz="2000" b="0" i="0" u="none" strike="noStrike" kern="0" cap="none" spc="45" normalizeH="0" baseline="0" noProof="0" dirty="0">
                <a:ln>
                  <a:noFill/>
                </a:ln>
                <a:solidFill>
                  <a:srgbClr val="595959"/>
                </a:solidFill>
                <a:effectLst/>
                <a:uLnTx/>
                <a:uFillTx/>
                <a:latin typeface="Times New Roman"/>
                <a:cs typeface="Times New Roman"/>
              </a:rPr>
              <a:t> </a:t>
            </a:r>
            <a:r>
              <a:rPr kumimoji="0" sz="2000" b="0" i="0" u="sng" strike="noStrike" kern="0" cap="none" spc="0" normalizeH="0" baseline="0" noProof="0" dirty="0">
                <a:ln>
                  <a:noFill/>
                </a:ln>
                <a:solidFill>
                  <a:srgbClr val="595959"/>
                </a:solidFill>
                <a:effectLst/>
                <a:uLnTx/>
                <a:uFill>
                  <a:solidFill>
                    <a:srgbClr val="595959"/>
                  </a:solidFill>
                </a:uFill>
                <a:latin typeface="Times New Roman"/>
                <a:cs typeface="Times New Roman"/>
              </a:rPr>
              <a:t>template</a:t>
            </a:r>
            <a:r>
              <a:rPr kumimoji="0" sz="2000" b="0" i="0" u="sng" strike="noStrike" kern="0" cap="none" spc="-165" normalizeH="0" baseline="0" noProof="0" dirty="0">
                <a:ln>
                  <a:noFill/>
                </a:ln>
                <a:solidFill>
                  <a:srgbClr val="595959"/>
                </a:solidFill>
                <a:effectLst/>
                <a:uLnTx/>
                <a:uFill>
                  <a:solidFill>
                    <a:srgbClr val="595959"/>
                  </a:solidFill>
                </a:uFill>
                <a:latin typeface="Times New Roman"/>
                <a:cs typeface="Times New Roman"/>
              </a:rPr>
              <a:t> </a:t>
            </a:r>
            <a:r>
              <a:rPr kumimoji="0" sz="2000" b="0" i="0" u="sng" strike="noStrike" kern="0" cap="none" spc="0" normalizeH="0" baseline="0" noProof="0" dirty="0">
                <a:ln>
                  <a:noFill/>
                </a:ln>
                <a:solidFill>
                  <a:srgbClr val="595959"/>
                </a:solidFill>
                <a:effectLst/>
                <a:uLnTx/>
                <a:uFill>
                  <a:solidFill>
                    <a:srgbClr val="595959"/>
                  </a:solidFill>
                </a:uFill>
                <a:latin typeface="Times New Roman"/>
                <a:cs typeface="Times New Roman"/>
              </a:rPr>
              <a:t>DNA</a:t>
            </a:r>
            <a:r>
              <a:rPr kumimoji="0" sz="2000" b="0" i="0" u="none" strike="noStrike" kern="0" cap="none" spc="0" normalizeH="0" baseline="0" noProof="0" dirty="0">
                <a:ln>
                  <a:noFill/>
                </a:ln>
                <a:solidFill>
                  <a:srgbClr val="595959"/>
                </a:solidFill>
                <a:effectLst/>
                <a:uLnTx/>
                <a:uFillTx/>
                <a:latin typeface="Times New Roman"/>
                <a:cs typeface="Times New Roman"/>
              </a:rPr>
              <a:t>,</a:t>
            </a:r>
            <a:r>
              <a:rPr kumimoji="0" sz="2000" b="0" i="0" u="none" strike="noStrike" kern="0" cap="none" spc="145" normalizeH="0" baseline="0" noProof="0" dirty="0">
                <a:ln>
                  <a:noFill/>
                </a:ln>
                <a:solidFill>
                  <a:srgbClr val="595959"/>
                </a:solidFill>
                <a:effectLst/>
                <a:uLnTx/>
                <a:uFillTx/>
                <a:latin typeface="Times New Roman"/>
                <a:cs typeface="Times New Roman"/>
              </a:rPr>
              <a:t> </a:t>
            </a:r>
            <a:r>
              <a:rPr kumimoji="0" sz="2000" b="0" i="0" u="none" strike="noStrike" kern="0" cap="none" spc="0" normalizeH="0" baseline="0" noProof="0" dirty="0">
                <a:ln>
                  <a:noFill/>
                </a:ln>
                <a:solidFill>
                  <a:srgbClr val="595959"/>
                </a:solidFill>
                <a:effectLst/>
                <a:uLnTx/>
                <a:uFillTx/>
                <a:latin typeface="Times New Roman"/>
                <a:cs typeface="Times New Roman"/>
              </a:rPr>
              <a:t>targeted</a:t>
            </a:r>
            <a:r>
              <a:rPr kumimoji="0" sz="2000" b="0" i="0" u="none" strike="noStrike" kern="0" cap="none" spc="-180" normalizeH="0" baseline="0" noProof="0" dirty="0">
                <a:ln>
                  <a:noFill/>
                </a:ln>
                <a:solidFill>
                  <a:srgbClr val="595959"/>
                </a:solidFill>
                <a:effectLst/>
                <a:uLnTx/>
                <a:uFillTx/>
                <a:latin typeface="Times New Roman"/>
                <a:cs typeface="Times New Roman"/>
              </a:rPr>
              <a:t> </a:t>
            </a:r>
            <a:r>
              <a:rPr kumimoji="0" sz="2000" b="0" i="0" u="none" strike="noStrike" kern="0" cap="none" spc="0" normalizeH="0" baseline="0" noProof="0" dirty="0">
                <a:ln>
                  <a:noFill/>
                </a:ln>
                <a:solidFill>
                  <a:srgbClr val="595959"/>
                </a:solidFill>
                <a:effectLst/>
                <a:uLnTx/>
                <a:uFillTx/>
                <a:latin typeface="Times New Roman"/>
                <a:cs typeface="Times New Roman"/>
              </a:rPr>
              <a:t>by</a:t>
            </a:r>
            <a:r>
              <a:rPr kumimoji="0" sz="2000" b="0" i="0" u="none" strike="noStrike" kern="0" cap="none" spc="40" normalizeH="0" baseline="0" noProof="0" dirty="0">
                <a:ln>
                  <a:noFill/>
                </a:ln>
                <a:solidFill>
                  <a:srgbClr val="595959"/>
                </a:solidFill>
                <a:effectLst/>
                <a:uLnTx/>
                <a:uFillTx/>
                <a:latin typeface="Times New Roman"/>
                <a:cs typeface="Times New Roman"/>
              </a:rPr>
              <a:t> </a:t>
            </a:r>
            <a:r>
              <a:rPr kumimoji="0" sz="2000" b="0" i="0" u="none" strike="noStrike" kern="0" cap="none" spc="0" normalizeH="0" baseline="0" noProof="0" dirty="0">
                <a:ln>
                  <a:noFill/>
                </a:ln>
                <a:solidFill>
                  <a:srgbClr val="595959"/>
                </a:solidFill>
                <a:effectLst/>
                <a:uLnTx/>
                <a:uFillTx/>
                <a:latin typeface="Times New Roman"/>
                <a:cs typeface="Times New Roman"/>
              </a:rPr>
              <a:t>PCR</a:t>
            </a:r>
            <a:r>
              <a:rPr kumimoji="0" sz="2000" b="0" i="0" u="none" strike="noStrike" kern="0" cap="none" spc="110" normalizeH="0" baseline="0" noProof="0" dirty="0">
                <a:ln>
                  <a:noFill/>
                </a:ln>
                <a:solidFill>
                  <a:srgbClr val="595959"/>
                </a:solidFill>
                <a:effectLst/>
                <a:uLnTx/>
                <a:uFillTx/>
                <a:latin typeface="Times New Roman"/>
                <a:cs typeface="Times New Roman"/>
              </a:rPr>
              <a:t> </a:t>
            </a:r>
            <a:r>
              <a:rPr kumimoji="0" sz="2000" b="0" i="0" u="none" strike="noStrike" kern="0" cap="none" spc="-10" normalizeH="0" baseline="0" noProof="0" dirty="0">
                <a:ln>
                  <a:noFill/>
                </a:ln>
                <a:solidFill>
                  <a:srgbClr val="595959"/>
                </a:solidFill>
                <a:effectLst/>
                <a:uLnTx/>
                <a:uFillTx/>
                <a:latin typeface="Times New Roman"/>
                <a:cs typeface="Times New Roman"/>
              </a:rPr>
              <a:t>primers.</a:t>
            </a:r>
            <a:endParaRPr kumimoji="0" sz="2000" b="0" i="0" u="none" strike="noStrike" kern="0" cap="none" spc="0" normalizeH="0" baseline="0" noProof="0">
              <a:ln>
                <a:noFill/>
              </a:ln>
              <a:solidFill>
                <a:sysClr val="windowText" lastClr="000000"/>
              </a:solidFill>
              <a:effectLst/>
              <a:uLnTx/>
              <a:uFillTx/>
              <a:latin typeface="Times New Roman"/>
              <a:cs typeface="Times New Roman"/>
            </a:endParaRPr>
          </a:p>
          <a:p>
            <a:pPr marL="0" marR="0" lvl="0" indent="0" defTabSz="914400" eaLnBrk="1" fontAlgn="auto" latinLnBrk="0" hangingPunct="1">
              <a:lnSpc>
                <a:spcPct val="100000"/>
              </a:lnSpc>
              <a:spcBef>
                <a:spcPts val="0"/>
              </a:spcBef>
              <a:spcAft>
                <a:spcPts val="0"/>
              </a:spcAft>
              <a:buClr>
                <a:srgbClr val="961BE9"/>
              </a:buClr>
              <a:buSzTx/>
              <a:buFont typeface="Arial"/>
              <a:buChar char="•"/>
              <a:tabLst/>
              <a:defRPr/>
            </a:pPr>
            <a:endParaRPr kumimoji="0" sz="2200" b="0" i="0" u="none" strike="noStrike" kern="0" cap="none" spc="0" normalizeH="0" baseline="0" noProof="0">
              <a:ln>
                <a:noFill/>
              </a:ln>
              <a:solidFill>
                <a:sysClr val="windowText" lastClr="000000"/>
              </a:solidFill>
              <a:effectLst/>
              <a:uLnTx/>
              <a:uFillTx/>
              <a:latin typeface="Times New Roman"/>
              <a:cs typeface="Times New Roman"/>
            </a:endParaRPr>
          </a:p>
          <a:p>
            <a:pPr marL="240665" marR="5080" lvl="0" indent="-227965" defTabSz="914400" eaLnBrk="1" fontAlgn="auto" latinLnBrk="0" hangingPunct="1">
              <a:lnSpc>
                <a:spcPct val="112500"/>
              </a:lnSpc>
              <a:spcBef>
                <a:spcPts val="1370"/>
              </a:spcBef>
              <a:spcAft>
                <a:spcPts val="0"/>
              </a:spcAft>
              <a:buClr>
                <a:srgbClr val="961BE9"/>
              </a:buClr>
              <a:buSzTx/>
              <a:buFont typeface="Arial"/>
              <a:buChar char="•"/>
              <a:tabLst>
                <a:tab pos="240665" algn="l"/>
                <a:tab pos="241300" algn="l"/>
              </a:tabLst>
              <a:defRPr/>
            </a:pPr>
            <a:r>
              <a:rPr kumimoji="0" sz="2000" b="0" i="0" u="none" strike="noStrike" kern="0" cap="none" spc="0" normalizeH="0" baseline="0" noProof="0" dirty="0">
                <a:ln>
                  <a:noFill/>
                </a:ln>
                <a:solidFill>
                  <a:srgbClr val="595959"/>
                </a:solidFill>
                <a:effectLst/>
                <a:uLnTx/>
                <a:uFillTx/>
                <a:latin typeface="Times New Roman"/>
                <a:cs typeface="Times New Roman"/>
              </a:rPr>
              <a:t>It</a:t>
            </a:r>
            <a:r>
              <a:rPr kumimoji="0" sz="2000" b="0" i="0" u="none" strike="noStrike" kern="0" cap="none" spc="-35" normalizeH="0" baseline="0" noProof="0" dirty="0">
                <a:ln>
                  <a:noFill/>
                </a:ln>
                <a:solidFill>
                  <a:srgbClr val="595959"/>
                </a:solidFill>
                <a:effectLst/>
                <a:uLnTx/>
                <a:uFillTx/>
                <a:latin typeface="Times New Roman"/>
                <a:cs typeface="Times New Roman"/>
              </a:rPr>
              <a:t> </a:t>
            </a:r>
            <a:r>
              <a:rPr kumimoji="0" sz="2000" b="0" i="0" u="none" strike="noStrike" kern="0" cap="none" spc="0" normalizeH="0" baseline="0" noProof="0" dirty="0">
                <a:ln>
                  <a:noFill/>
                </a:ln>
                <a:solidFill>
                  <a:srgbClr val="595959"/>
                </a:solidFill>
                <a:effectLst/>
                <a:uLnTx/>
                <a:uFillTx/>
                <a:latin typeface="Times New Roman"/>
                <a:cs typeface="Times New Roman"/>
              </a:rPr>
              <a:t>does</a:t>
            </a:r>
            <a:r>
              <a:rPr kumimoji="0" sz="2000" b="0" i="0" u="none" strike="noStrike" kern="0" cap="none" spc="55" normalizeH="0" baseline="0" noProof="0" dirty="0">
                <a:ln>
                  <a:noFill/>
                </a:ln>
                <a:solidFill>
                  <a:srgbClr val="595959"/>
                </a:solidFill>
                <a:effectLst/>
                <a:uLnTx/>
                <a:uFillTx/>
                <a:latin typeface="Times New Roman"/>
                <a:cs typeface="Times New Roman"/>
              </a:rPr>
              <a:t> </a:t>
            </a:r>
            <a:r>
              <a:rPr kumimoji="0" sz="2000" b="0" i="0" u="none" strike="noStrike" kern="0" cap="none" spc="0" normalizeH="0" baseline="0" noProof="0" dirty="0">
                <a:ln>
                  <a:noFill/>
                </a:ln>
                <a:solidFill>
                  <a:srgbClr val="595959"/>
                </a:solidFill>
                <a:effectLst/>
                <a:uLnTx/>
                <a:uFillTx/>
                <a:latin typeface="Times New Roman"/>
                <a:cs typeface="Times New Roman"/>
              </a:rPr>
              <a:t>require</a:t>
            </a:r>
            <a:r>
              <a:rPr kumimoji="0" sz="2000" b="0" i="0" u="none" strike="noStrike" kern="0" cap="none" spc="-170" normalizeH="0" baseline="0" noProof="0" dirty="0">
                <a:ln>
                  <a:noFill/>
                </a:ln>
                <a:solidFill>
                  <a:srgbClr val="595959"/>
                </a:solidFill>
                <a:effectLst/>
                <a:uLnTx/>
                <a:uFillTx/>
                <a:latin typeface="Times New Roman"/>
                <a:cs typeface="Times New Roman"/>
              </a:rPr>
              <a:t> </a:t>
            </a:r>
            <a:r>
              <a:rPr kumimoji="0" sz="2000" b="0" i="0" u="none" strike="noStrike" kern="0" cap="none" spc="0" normalizeH="0" baseline="0" noProof="0" dirty="0">
                <a:ln>
                  <a:noFill/>
                </a:ln>
                <a:solidFill>
                  <a:srgbClr val="595959"/>
                </a:solidFill>
                <a:effectLst/>
                <a:uLnTx/>
                <a:uFillTx/>
                <a:latin typeface="Times New Roman"/>
                <a:cs typeface="Times New Roman"/>
              </a:rPr>
              <a:t>the</a:t>
            </a:r>
            <a:r>
              <a:rPr kumimoji="0" sz="2000" b="0" i="0" u="none" strike="noStrike" kern="0" cap="none" spc="45" normalizeH="0" baseline="0" noProof="0" dirty="0">
                <a:ln>
                  <a:noFill/>
                </a:ln>
                <a:solidFill>
                  <a:srgbClr val="595959"/>
                </a:solidFill>
                <a:effectLst/>
                <a:uLnTx/>
                <a:uFillTx/>
                <a:latin typeface="Times New Roman"/>
                <a:cs typeface="Times New Roman"/>
              </a:rPr>
              <a:t> </a:t>
            </a:r>
            <a:r>
              <a:rPr kumimoji="0" sz="2000" b="0" i="0" u="none" strike="noStrike" kern="0" cap="none" spc="0" normalizeH="0" baseline="0" noProof="0" dirty="0">
                <a:ln>
                  <a:noFill/>
                </a:ln>
                <a:solidFill>
                  <a:srgbClr val="595959"/>
                </a:solidFill>
                <a:effectLst/>
                <a:uLnTx/>
                <a:uFillTx/>
                <a:latin typeface="Times New Roman"/>
                <a:cs typeface="Times New Roman"/>
              </a:rPr>
              <a:t>knowledge</a:t>
            </a:r>
            <a:r>
              <a:rPr kumimoji="0" sz="2000" b="0" i="0" u="none" strike="noStrike" kern="0" cap="none" spc="-65" normalizeH="0" baseline="0" noProof="0" dirty="0">
                <a:ln>
                  <a:noFill/>
                </a:ln>
                <a:solidFill>
                  <a:srgbClr val="595959"/>
                </a:solidFill>
                <a:effectLst/>
                <a:uLnTx/>
                <a:uFillTx/>
                <a:latin typeface="Times New Roman"/>
                <a:cs typeface="Times New Roman"/>
              </a:rPr>
              <a:t> </a:t>
            </a:r>
            <a:r>
              <a:rPr kumimoji="0" sz="2000" b="0" i="0" u="none" strike="noStrike" kern="0" cap="none" spc="0" normalizeH="0" baseline="0" noProof="0" dirty="0">
                <a:ln>
                  <a:noFill/>
                </a:ln>
                <a:solidFill>
                  <a:srgbClr val="595959"/>
                </a:solidFill>
                <a:effectLst/>
                <a:uLnTx/>
                <a:uFillTx/>
                <a:latin typeface="Times New Roman"/>
                <a:cs typeface="Times New Roman"/>
              </a:rPr>
              <a:t>of</a:t>
            </a:r>
            <a:r>
              <a:rPr kumimoji="0" sz="2000" b="0" i="0" u="none" strike="noStrike" kern="0" cap="none" spc="65" normalizeH="0" baseline="0" noProof="0" dirty="0">
                <a:ln>
                  <a:noFill/>
                </a:ln>
                <a:solidFill>
                  <a:srgbClr val="595959"/>
                </a:solidFill>
                <a:effectLst/>
                <a:uLnTx/>
                <a:uFillTx/>
                <a:latin typeface="Times New Roman"/>
                <a:cs typeface="Times New Roman"/>
              </a:rPr>
              <a:t> </a:t>
            </a:r>
            <a:r>
              <a:rPr kumimoji="0" sz="2000" b="0" i="0" u="none" strike="noStrike" kern="0" cap="none" spc="0" normalizeH="0" baseline="0" noProof="0" dirty="0">
                <a:ln>
                  <a:noFill/>
                </a:ln>
                <a:solidFill>
                  <a:srgbClr val="595959"/>
                </a:solidFill>
                <a:effectLst/>
                <a:uLnTx/>
                <a:uFillTx/>
                <a:latin typeface="Times New Roman"/>
                <a:cs typeface="Times New Roman"/>
              </a:rPr>
              <a:t>some</a:t>
            </a:r>
            <a:r>
              <a:rPr kumimoji="0" sz="2000" b="0" i="0" u="none" strike="noStrike" kern="0" cap="none" spc="-60" normalizeH="0" baseline="0" noProof="0" dirty="0">
                <a:ln>
                  <a:noFill/>
                </a:ln>
                <a:solidFill>
                  <a:srgbClr val="595959"/>
                </a:solidFill>
                <a:effectLst/>
                <a:uLnTx/>
                <a:uFillTx/>
                <a:latin typeface="Times New Roman"/>
                <a:cs typeface="Times New Roman"/>
              </a:rPr>
              <a:t> </a:t>
            </a:r>
            <a:r>
              <a:rPr kumimoji="0" sz="2000" b="0" i="0" u="none" strike="noStrike" kern="0" cap="none" spc="0" normalizeH="0" baseline="0" noProof="0" dirty="0">
                <a:ln>
                  <a:noFill/>
                </a:ln>
                <a:solidFill>
                  <a:srgbClr val="595959"/>
                </a:solidFill>
                <a:effectLst/>
                <a:uLnTx/>
                <a:uFillTx/>
                <a:latin typeface="Times New Roman"/>
                <a:cs typeface="Times New Roman"/>
              </a:rPr>
              <a:t>DNA</a:t>
            </a:r>
            <a:r>
              <a:rPr kumimoji="0" sz="2000" b="0" i="0" u="none" strike="noStrike" kern="0" cap="none" spc="90" normalizeH="0" baseline="0" noProof="0" dirty="0">
                <a:ln>
                  <a:noFill/>
                </a:ln>
                <a:solidFill>
                  <a:srgbClr val="595959"/>
                </a:solidFill>
                <a:effectLst/>
                <a:uLnTx/>
                <a:uFillTx/>
                <a:latin typeface="Times New Roman"/>
                <a:cs typeface="Times New Roman"/>
              </a:rPr>
              <a:t> </a:t>
            </a:r>
            <a:r>
              <a:rPr kumimoji="0" sz="2000" b="0" i="0" u="none" strike="noStrike" kern="0" cap="none" spc="0" normalizeH="0" baseline="0" noProof="0" dirty="0">
                <a:ln>
                  <a:noFill/>
                </a:ln>
                <a:solidFill>
                  <a:srgbClr val="595959"/>
                </a:solidFill>
                <a:effectLst/>
                <a:uLnTx/>
                <a:uFillTx/>
                <a:latin typeface="Times New Roman"/>
                <a:cs typeface="Times New Roman"/>
              </a:rPr>
              <a:t>sequence</a:t>
            </a:r>
            <a:r>
              <a:rPr kumimoji="0" sz="2000" b="0" i="0" u="none" strike="noStrike" kern="0" cap="none" spc="-65" normalizeH="0" baseline="0" noProof="0" dirty="0">
                <a:ln>
                  <a:noFill/>
                </a:ln>
                <a:solidFill>
                  <a:srgbClr val="595959"/>
                </a:solidFill>
                <a:effectLst/>
                <a:uLnTx/>
                <a:uFillTx/>
                <a:latin typeface="Times New Roman"/>
                <a:cs typeface="Times New Roman"/>
              </a:rPr>
              <a:t> </a:t>
            </a:r>
            <a:r>
              <a:rPr kumimoji="0" sz="2000" b="0" i="0" u="none" strike="noStrike" kern="0" cap="none" spc="0" normalizeH="0" baseline="0" noProof="0" dirty="0">
                <a:ln>
                  <a:noFill/>
                </a:ln>
                <a:solidFill>
                  <a:srgbClr val="595959"/>
                </a:solidFill>
                <a:effectLst/>
                <a:uLnTx/>
                <a:uFillTx/>
                <a:latin typeface="Times New Roman"/>
                <a:cs typeface="Times New Roman"/>
              </a:rPr>
              <a:t>information</a:t>
            </a:r>
            <a:r>
              <a:rPr kumimoji="0" sz="2000" b="0" i="0" u="none" strike="noStrike" kern="0" cap="none" spc="-180" normalizeH="0" baseline="0" noProof="0" dirty="0">
                <a:ln>
                  <a:noFill/>
                </a:ln>
                <a:solidFill>
                  <a:srgbClr val="595959"/>
                </a:solidFill>
                <a:effectLst/>
                <a:uLnTx/>
                <a:uFillTx/>
                <a:latin typeface="Times New Roman"/>
                <a:cs typeface="Times New Roman"/>
              </a:rPr>
              <a:t> </a:t>
            </a:r>
            <a:r>
              <a:rPr kumimoji="0" sz="2000" b="0" i="0" u="none" strike="noStrike" kern="0" cap="none" spc="0" normalizeH="0" baseline="0" noProof="0" dirty="0">
                <a:ln>
                  <a:noFill/>
                </a:ln>
                <a:solidFill>
                  <a:srgbClr val="595959"/>
                </a:solidFill>
                <a:effectLst/>
                <a:uLnTx/>
                <a:uFillTx/>
                <a:latin typeface="Times New Roman"/>
                <a:cs typeface="Times New Roman"/>
              </a:rPr>
              <a:t>which</a:t>
            </a:r>
            <a:r>
              <a:rPr kumimoji="0" sz="2000" b="0" i="0" u="none" strike="noStrike" kern="0" cap="none" spc="-75" normalizeH="0" baseline="0" noProof="0" dirty="0">
                <a:ln>
                  <a:noFill/>
                </a:ln>
                <a:solidFill>
                  <a:srgbClr val="595959"/>
                </a:solidFill>
                <a:effectLst/>
                <a:uLnTx/>
                <a:uFillTx/>
                <a:latin typeface="Times New Roman"/>
                <a:cs typeface="Times New Roman"/>
              </a:rPr>
              <a:t> </a:t>
            </a:r>
            <a:r>
              <a:rPr kumimoji="0" sz="2000" b="0" i="0" u="none" strike="noStrike" kern="0" cap="none" spc="0" normalizeH="0" baseline="0" noProof="0" dirty="0">
                <a:ln>
                  <a:noFill/>
                </a:ln>
                <a:solidFill>
                  <a:srgbClr val="595959"/>
                </a:solidFill>
                <a:effectLst/>
                <a:uLnTx/>
                <a:uFillTx/>
                <a:latin typeface="Times New Roman"/>
                <a:cs typeface="Times New Roman"/>
              </a:rPr>
              <a:t>flanks</a:t>
            </a:r>
            <a:r>
              <a:rPr kumimoji="0" sz="2000" b="0" i="0" u="none" strike="noStrike" kern="0" cap="none" spc="55" normalizeH="0" baseline="0" noProof="0" dirty="0">
                <a:ln>
                  <a:noFill/>
                </a:ln>
                <a:solidFill>
                  <a:srgbClr val="595959"/>
                </a:solidFill>
                <a:effectLst/>
                <a:uLnTx/>
                <a:uFillTx/>
                <a:latin typeface="Times New Roman"/>
                <a:cs typeface="Times New Roman"/>
              </a:rPr>
              <a:t> </a:t>
            </a:r>
            <a:r>
              <a:rPr kumimoji="0" sz="2000" b="0" i="0" u="none" strike="noStrike" kern="0" cap="none" spc="0" normalizeH="0" baseline="0" noProof="0" dirty="0">
                <a:ln>
                  <a:noFill/>
                </a:ln>
                <a:solidFill>
                  <a:srgbClr val="595959"/>
                </a:solidFill>
                <a:effectLst/>
                <a:uLnTx/>
                <a:uFillTx/>
                <a:latin typeface="Times New Roman"/>
                <a:cs typeface="Times New Roman"/>
              </a:rPr>
              <a:t>the</a:t>
            </a:r>
            <a:r>
              <a:rPr kumimoji="0" sz="2000" b="0" i="0" u="none" strike="noStrike" kern="0" cap="none" spc="-60" normalizeH="0" baseline="0" noProof="0" dirty="0">
                <a:ln>
                  <a:noFill/>
                </a:ln>
                <a:solidFill>
                  <a:srgbClr val="595959"/>
                </a:solidFill>
                <a:effectLst/>
                <a:uLnTx/>
                <a:uFillTx/>
                <a:latin typeface="Times New Roman"/>
                <a:cs typeface="Times New Roman"/>
              </a:rPr>
              <a:t> </a:t>
            </a:r>
            <a:r>
              <a:rPr kumimoji="0" sz="2000" b="0" i="0" u="none" strike="noStrike" kern="0" cap="none" spc="-10" normalizeH="0" baseline="0" noProof="0" dirty="0">
                <a:ln>
                  <a:noFill/>
                </a:ln>
                <a:solidFill>
                  <a:srgbClr val="595959"/>
                </a:solidFill>
                <a:effectLst/>
                <a:uLnTx/>
                <a:uFillTx/>
                <a:latin typeface="Times New Roman"/>
                <a:cs typeface="Times New Roman"/>
              </a:rPr>
              <a:t>fragment </a:t>
            </a:r>
            <a:r>
              <a:rPr kumimoji="0" sz="2000" b="0" i="0" u="none" strike="noStrike" kern="0" cap="none" spc="0" normalizeH="0" baseline="0" noProof="0" dirty="0">
                <a:ln>
                  <a:noFill/>
                </a:ln>
                <a:solidFill>
                  <a:srgbClr val="595959"/>
                </a:solidFill>
                <a:effectLst/>
                <a:uLnTx/>
                <a:uFillTx/>
                <a:latin typeface="Times New Roman"/>
                <a:cs typeface="Times New Roman"/>
              </a:rPr>
              <a:t>of</a:t>
            </a:r>
            <a:r>
              <a:rPr kumimoji="0" sz="2000" b="0" i="0" u="none" strike="noStrike" kern="0" cap="none" spc="45" normalizeH="0" baseline="0" noProof="0" dirty="0">
                <a:ln>
                  <a:noFill/>
                </a:ln>
                <a:solidFill>
                  <a:srgbClr val="595959"/>
                </a:solidFill>
                <a:effectLst/>
                <a:uLnTx/>
                <a:uFillTx/>
                <a:latin typeface="Times New Roman"/>
                <a:cs typeface="Times New Roman"/>
              </a:rPr>
              <a:t> </a:t>
            </a:r>
            <a:r>
              <a:rPr kumimoji="0" sz="2000" b="0" i="0" u="none" strike="noStrike" kern="0" cap="none" spc="-10" normalizeH="0" baseline="0" noProof="0" dirty="0">
                <a:ln>
                  <a:noFill/>
                </a:ln>
                <a:solidFill>
                  <a:srgbClr val="595959"/>
                </a:solidFill>
                <a:effectLst/>
                <a:uLnTx/>
                <a:uFillTx/>
                <a:latin typeface="Times New Roman"/>
                <a:cs typeface="Times New Roman"/>
              </a:rPr>
              <a:t>DNA</a:t>
            </a:r>
            <a:r>
              <a:rPr kumimoji="0" sz="2000" b="0" i="0" u="none" strike="noStrike" kern="0" cap="none" spc="-35" normalizeH="0" baseline="0" noProof="0" dirty="0">
                <a:ln>
                  <a:noFill/>
                </a:ln>
                <a:solidFill>
                  <a:srgbClr val="595959"/>
                </a:solidFill>
                <a:effectLst/>
                <a:uLnTx/>
                <a:uFillTx/>
                <a:latin typeface="Times New Roman"/>
                <a:cs typeface="Times New Roman"/>
              </a:rPr>
              <a:t> </a:t>
            </a:r>
            <a:r>
              <a:rPr kumimoji="0" sz="2000" b="0" i="0" u="none" strike="noStrike" kern="0" cap="none" spc="0" normalizeH="0" baseline="0" noProof="0" dirty="0">
                <a:ln>
                  <a:noFill/>
                </a:ln>
                <a:solidFill>
                  <a:srgbClr val="595959"/>
                </a:solidFill>
                <a:effectLst/>
                <a:uLnTx/>
                <a:uFillTx/>
                <a:latin typeface="Times New Roman"/>
                <a:cs typeface="Times New Roman"/>
              </a:rPr>
              <a:t>to</a:t>
            </a:r>
            <a:r>
              <a:rPr kumimoji="0" sz="2000" b="0" i="0" u="none" strike="noStrike" kern="0" cap="none" spc="15" normalizeH="0" baseline="0" noProof="0" dirty="0">
                <a:ln>
                  <a:noFill/>
                </a:ln>
                <a:solidFill>
                  <a:srgbClr val="595959"/>
                </a:solidFill>
                <a:effectLst/>
                <a:uLnTx/>
                <a:uFillTx/>
                <a:latin typeface="Times New Roman"/>
                <a:cs typeface="Times New Roman"/>
              </a:rPr>
              <a:t> </a:t>
            </a:r>
            <a:r>
              <a:rPr kumimoji="0" sz="2000" b="0" i="0" u="none" strike="noStrike" kern="0" cap="none" spc="0" normalizeH="0" baseline="0" noProof="0" dirty="0">
                <a:ln>
                  <a:noFill/>
                </a:ln>
                <a:solidFill>
                  <a:srgbClr val="595959"/>
                </a:solidFill>
                <a:effectLst/>
                <a:uLnTx/>
                <a:uFillTx/>
                <a:latin typeface="Times New Roman"/>
                <a:cs typeface="Times New Roman"/>
              </a:rPr>
              <a:t>be</a:t>
            </a:r>
            <a:r>
              <a:rPr kumimoji="0" sz="2000" b="0" i="0" u="none" strike="noStrike" kern="0" cap="none" spc="-80" normalizeH="0" baseline="0" noProof="0" dirty="0">
                <a:ln>
                  <a:noFill/>
                </a:ln>
                <a:solidFill>
                  <a:srgbClr val="595959"/>
                </a:solidFill>
                <a:effectLst/>
                <a:uLnTx/>
                <a:uFillTx/>
                <a:latin typeface="Times New Roman"/>
                <a:cs typeface="Times New Roman"/>
              </a:rPr>
              <a:t> </a:t>
            </a:r>
            <a:r>
              <a:rPr kumimoji="0" sz="2000" b="0" i="0" u="none" strike="noStrike" kern="0" cap="none" spc="0" normalizeH="0" baseline="0" noProof="0" dirty="0">
                <a:ln>
                  <a:noFill/>
                </a:ln>
                <a:solidFill>
                  <a:srgbClr val="595959"/>
                </a:solidFill>
                <a:effectLst/>
                <a:uLnTx/>
                <a:uFillTx/>
                <a:latin typeface="Times New Roman"/>
                <a:cs typeface="Times New Roman"/>
              </a:rPr>
              <a:t>amplified</a:t>
            </a:r>
            <a:r>
              <a:rPr kumimoji="0" sz="2000" b="0" i="0" u="none" strike="noStrike" kern="0" cap="none" spc="-85" normalizeH="0" baseline="0" noProof="0" dirty="0">
                <a:ln>
                  <a:noFill/>
                </a:ln>
                <a:solidFill>
                  <a:srgbClr val="595959"/>
                </a:solidFill>
                <a:effectLst/>
                <a:uLnTx/>
                <a:uFillTx/>
                <a:latin typeface="Times New Roman"/>
                <a:cs typeface="Times New Roman"/>
              </a:rPr>
              <a:t> </a:t>
            </a:r>
            <a:r>
              <a:rPr kumimoji="0" sz="2000" b="0" i="0" u="none" strike="noStrike" kern="0" cap="none" spc="0" normalizeH="0" baseline="0" noProof="0" dirty="0">
                <a:ln>
                  <a:noFill/>
                </a:ln>
                <a:solidFill>
                  <a:srgbClr val="595959"/>
                </a:solidFill>
                <a:effectLst/>
                <a:uLnTx/>
                <a:uFillTx/>
                <a:latin typeface="Times New Roman"/>
                <a:cs typeface="Times New Roman"/>
              </a:rPr>
              <a:t>(</a:t>
            </a:r>
            <a:r>
              <a:rPr kumimoji="0" sz="2000" b="1" i="0" u="none" strike="noStrike" kern="0" cap="none" spc="0" normalizeH="0" baseline="0" noProof="0" dirty="0">
                <a:ln>
                  <a:noFill/>
                </a:ln>
                <a:solidFill>
                  <a:srgbClr val="961BE9"/>
                </a:solidFill>
                <a:effectLst/>
                <a:uLnTx/>
                <a:uFillTx/>
                <a:latin typeface="Times New Roman"/>
                <a:cs typeface="Times New Roman"/>
              </a:rPr>
              <a:t>target</a:t>
            </a:r>
            <a:r>
              <a:rPr kumimoji="0" sz="2000" b="1" i="0" u="none" strike="noStrike" kern="0" cap="none" spc="-160" normalizeH="0" baseline="0" noProof="0" dirty="0">
                <a:ln>
                  <a:noFill/>
                </a:ln>
                <a:solidFill>
                  <a:srgbClr val="961BE9"/>
                </a:solidFill>
                <a:effectLst/>
                <a:uLnTx/>
                <a:uFillTx/>
                <a:latin typeface="Times New Roman"/>
                <a:cs typeface="Times New Roman"/>
              </a:rPr>
              <a:t> </a:t>
            </a:r>
            <a:r>
              <a:rPr kumimoji="0" sz="2000" b="1" i="0" u="none" strike="noStrike" kern="0" cap="none" spc="-10" normalizeH="0" baseline="0" noProof="0" dirty="0">
                <a:ln>
                  <a:noFill/>
                </a:ln>
                <a:solidFill>
                  <a:srgbClr val="961BE9"/>
                </a:solidFill>
                <a:effectLst/>
                <a:uLnTx/>
                <a:uFillTx/>
                <a:latin typeface="Times New Roman"/>
                <a:cs typeface="Times New Roman"/>
              </a:rPr>
              <a:t>DNA</a:t>
            </a:r>
            <a:r>
              <a:rPr kumimoji="0" sz="2000" b="0" i="0" u="none" strike="noStrike" kern="0" cap="none" spc="-10" normalizeH="0" baseline="0" noProof="0" dirty="0">
                <a:ln>
                  <a:noFill/>
                </a:ln>
                <a:solidFill>
                  <a:srgbClr val="595959"/>
                </a:solidFill>
                <a:effectLst/>
                <a:uLnTx/>
                <a:uFillTx/>
                <a:latin typeface="Times New Roman"/>
                <a:cs typeface="Times New Roman"/>
              </a:rPr>
              <a:t>).</a:t>
            </a:r>
            <a:endParaRPr kumimoji="0" sz="2000" b="0" i="0" u="none" strike="noStrike" kern="0" cap="none" spc="0" normalizeH="0" baseline="0" noProof="0">
              <a:ln>
                <a:noFill/>
              </a:ln>
              <a:solidFill>
                <a:sysClr val="windowText" lastClr="000000"/>
              </a:solidFill>
              <a:effectLst/>
              <a:uLnTx/>
              <a:uFillTx/>
              <a:latin typeface="Times New Roman"/>
              <a:cs typeface="Times New Roman"/>
            </a:endParaRPr>
          </a:p>
        </p:txBody>
      </p:sp>
      <p:grpSp>
        <p:nvGrpSpPr>
          <p:cNvPr id="13" name="object 13"/>
          <p:cNvGrpSpPr/>
          <p:nvPr/>
        </p:nvGrpSpPr>
        <p:grpSpPr>
          <a:xfrm>
            <a:off x="3371850" y="4127500"/>
            <a:ext cx="4779010" cy="1371600"/>
            <a:chOff x="3371850" y="4127500"/>
            <a:chExt cx="4779010" cy="1371600"/>
          </a:xfrm>
        </p:grpSpPr>
        <p:pic>
          <p:nvPicPr>
            <p:cNvPr id="14" name="object 14"/>
            <p:cNvPicPr/>
            <p:nvPr/>
          </p:nvPicPr>
          <p:blipFill>
            <a:blip r:embed="rId8" cstate="print"/>
            <a:stretch>
              <a:fillRect/>
            </a:stretch>
          </p:blipFill>
          <p:spPr>
            <a:xfrm>
              <a:off x="3912869" y="4299414"/>
              <a:ext cx="4237989" cy="966439"/>
            </a:xfrm>
            <a:prstGeom prst="rect">
              <a:avLst/>
            </a:prstGeom>
          </p:spPr>
        </p:pic>
        <p:sp>
          <p:nvSpPr>
            <p:cNvPr id="15" name="object 15"/>
            <p:cNvSpPr/>
            <p:nvPr/>
          </p:nvSpPr>
          <p:spPr>
            <a:xfrm>
              <a:off x="4864100" y="4127499"/>
              <a:ext cx="2501900" cy="1371600"/>
            </a:xfrm>
            <a:custGeom>
              <a:avLst/>
              <a:gdLst/>
              <a:ahLst/>
              <a:cxnLst/>
              <a:rect l="l" t="t" r="r" b="b"/>
              <a:pathLst>
                <a:path w="2501900" h="1371600">
                  <a:moveTo>
                    <a:pt x="2501900" y="0"/>
                  </a:moveTo>
                  <a:lnTo>
                    <a:pt x="2476500" y="0"/>
                  </a:lnTo>
                  <a:lnTo>
                    <a:pt x="2476500" y="25400"/>
                  </a:lnTo>
                  <a:lnTo>
                    <a:pt x="2476500" y="1346200"/>
                  </a:lnTo>
                  <a:lnTo>
                    <a:pt x="25400" y="1346200"/>
                  </a:lnTo>
                  <a:lnTo>
                    <a:pt x="25400" y="25400"/>
                  </a:lnTo>
                  <a:lnTo>
                    <a:pt x="2476500" y="25400"/>
                  </a:lnTo>
                  <a:lnTo>
                    <a:pt x="2476500" y="0"/>
                  </a:lnTo>
                  <a:lnTo>
                    <a:pt x="0" y="0"/>
                  </a:lnTo>
                  <a:lnTo>
                    <a:pt x="0" y="25400"/>
                  </a:lnTo>
                  <a:lnTo>
                    <a:pt x="0" y="1346200"/>
                  </a:lnTo>
                  <a:lnTo>
                    <a:pt x="0" y="1371600"/>
                  </a:lnTo>
                  <a:lnTo>
                    <a:pt x="2501900" y="1371600"/>
                  </a:lnTo>
                  <a:lnTo>
                    <a:pt x="2501900" y="1346200"/>
                  </a:lnTo>
                  <a:lnTo>
                    <a:pt x="2501900" y="25400"/>
                  </a:lnTo>
                  <a:lnTo>
                    <a:pt x="2501900" y="0"/>
                  </a:lnTo>
                  <a:close/>
                </a:path>
              </a:pathLst>
            </a:custGeom>
            <a:solidFill>
              <a:srgbClr val="FF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6" name="object 16"/>
            <p:cNvSpPr/>
            <p:nvPr/>
          </p:nvSpPr>
          <p:spPr>
            <a:xfrm>
              <a:off x="3371850" y="4692650"/>
              <a:ext cx="673100" cy="546100"/>
            </a:xfrm>
            <a:custGeom>
              <a:avLst/>
              <a:gdLst/>
              <a:ahLst/>
              <a:cxnLst/>
              <a:rect l="l" t="t" r="r" b="b"/>
              <a:pathLst>
                <a:path w="673100" h="546100">
                  <a:moveTo>
                    <a:pt x="400051" y="0"/>
                  </a:moveTo>
                  <a:lnTo>
                    <a:pt x="400051" y="136525"/>
                  </a:lnTo>
                  <a:lnTo>
                    <a:pt x="0" y="136525"/>
                  </a:lnTo>
                  <a:lnTo>
                    <a:pt x="0" y="409575"/>
                  </a:lnTo>
                  <a:lnTo>
                    <a:pt x="400051" y="409575"/>
                  </a:lnTo>
                  <a:lnTo>
                    <a:pt x="400051" y="546100"/>
                  </a:lnTo>
                  <a:lnTo>
                    <a:pt x="673100" y="273050"/>
                  </a:lnTo>
                  <a:lnTo>
                    <a:pt x="400051" y="0"/>
                  </a:lnTo>
                  <a:close/>
                </a:path>
              </a:pathLst>
            </a:custGeom>
            <a:solidFill>
              <a:srgbClr val="7030A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7" name="object 17"/>
            <p:cNvSpPr/>
            <p:nvPr/>
          </p:nvSpPr>
          <p:spPr>
            <a:xfrm>
              <a:off x="3371850" y="4692650"/>
              <a:ext cx="673100" cy="546100"/>
            </a:xfrm>
            <a:custGeom>
              <a:avLst/>
              <a:gdLst/>
              <a:ahLst/>
              <a:cxnLst/>
              <a:rect l="l" t="t" r="r" b="b"/>
              <a:pathLst>
                <a:path w="673100" h="546100">
                  <a:moveTo>
                    <a:pt x="400051" y="0"/>
                  </a:moveTo>
                  <a:lnTo>
                    <a:pt x="400051" y="136525"/>
                  </a:lnTo>
                  <a:lnTo>
                    <a:pt x="0" y="136525"/>
                  </a:lnTo>
                  <a:lnTo>
                    <a:pt x="0" y="409575"/>
                  </a:lnTo>
                  <a:lnTo>
                    <a:pt x="400051" y="409575"/>
                  </a:lnTo>
                  <a:lnTo>
                    <a:pt x="400051" y="546100"/>
                  </a:lnTo>
                  <a:lnTo>
                    <a:pt x="430711" y="515439"/>
                  </a:lnTo>
                  <a:lnTo>
                    <a:pt x="412751" y="515439"/>
                  </a:lnTo>
                  <a:lnTo>
                    <a:pt x="412751" y="396875"/>
                  </a:lnTo>
                  <a:lnTo>
                    <a:pt x="12700" y="396875"/>
                  </a:lnTo>
                  <a:lnTo>
                    <a:pt x="12700" y="149225"/>
                  </a:lnTo>
                  <a:lnTo>
                    <a:pt x="412751" y="149225"/>
                  </a:lnTo>
                  <a:lnTo>
                    <a:pt x="412751" y="30660"/>
                  </a:lnTo>
                  <a:lnTo>
                    <a:pt x="430711" y="30660"/>
                  </a:lnTo>
                  <a:lnTo>
                    <a:pt x="400051" y="0"/>
                  </a:lnTo>
                  <a:close/>
                </a:path>
                <a:path w="673100" h="546100">
                  <a:moveTo>
                    <a:pt x="430711" y="30660"/>
                  </a:moveTo>
                  <a:lnTo>
                    <a:pt x="412751" y="30660"/>
                  </a:lnTo>
                  <a:lnTo>
                    <a:pt x="655139" y="273050"/>
                  </a:lnTo>
                  <a:lnTo>
                    <a:pt x="412751" y="515439"/>
                  </a:lnTo>
                  <a:lnTo>
                    <a:pt x="430711" y="515439"/>
                  </a:lnTo>
                  <a:lnTo>
                    <a:pt x="673100" y="273050"/>
                  </a:lnTo>
                  <a:lnTo>
                    <a:pt x="430711" y="30660"/>
                  </a:lnTo>
                  <a:close/>
                </a:path>
              </a:pathLst>
            </a:custGeom>
            <a:solidFill>
              <a:srgbClr val="502074"/>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grpSp>
        <p:nvGrpSpPr>
          <p:cNvPr id="18" name="object 18"/>
          <p:cNvGrpSpPr/>
          <p:nvPr/>
        </p:nvGrpSpPr>
        <p:grpSpPr>
          <a:xfrm>
            <a:off x="8197850" y="4273550"/>
            <a:ext cx="673100" cy="546100"/>
            <a:chOff x="8197850" y="4273550"/>
            <a:chExt cx="673100" cy="546100"/>
          </a:xfrm>
        </p:grpSpPr>
        <p:sp>
          <p:nvSpPr>
            <p:cNvPr id="19" name="object 19"/>
            <p:cNvSpPr/>
            <p:nvPr/>
          </p:nvSpPr>
          <p:spPr>
            <a:xfrm>
              <a:off x="8197850" y="4273550"/>
              <a:ext cx="673100" cy="546100"/>
            </a:xfrm>
            <a:custGeom>
              <a:avLst/>
              <a:gdLst/>
              <a:ahLst/>
              <a:cxnLst/>
              <a:rect l="l" t="t" r="r" b="b"/>
              <a:pathLst>
                <a:path w="673100" h="546100">
                  <a:moveTo>
                    <a:pt x="273048" y="0"/>
                  </a:moveTo>
                  <a:lnTo>
                    <a:pt x="0" y="273050"/>
                  </a:lnTo>
                  <a:lnTo>
                    <a:pt x="273048" y="546100"/>
                  </a:lnTo>
                  <a:lnTo>
                    <a:pt x="273048" y="409575"/>
                  </a:lnTo>
                  <a:lnTo>
                    <a:pt x="673100" y="409575"/>
                  </a:lnTo>
                  <a:lnTo>
                    <a:pt x="673100" y="136525"/>
                  </a:lnTo>
                  <a:lnTo>
                    <a:pt x="273048" y="136525"/>
                  </a:lnTo>
                  <a:lnTo>
                    <a:pt x="273048" y="0"/>
                  </a:lnTo>
                  <a:close/>
                </a:path>
              </a:pathLst>
            </a:custGeom>
            <a:solidFill>
              <a:srgbClr val="7030A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0" name="object 20"/>
            <p:cNvSpPr/>
            <p:nvPr/>
          </p:nvSpPr>
          <p:spPr>
            <a:xfrm>
              <a:off x="8197850" y="4273550"/>
              <a:ext cx="673100" cy="546100"/>
            </a:xfrm>
            <a:custGeom>
              <a:avLst/>
              <a:gdLst/>
              <a:ahLst/>
              <a:cxnLst/>
              <a:rect l="l" t="t" r="r" b="b"/>
              <a:pathLst>
                <a:path w="673100" h="546100">
                  <a:moveTo>
                    <a:pt x="273048" y="0"/>
                  </a:moveTo>
                  <a:lnTo>
                    <a:pt x="0" y="273050"/>
                  </a:lnTo>
                  <a:lnTo>
                    <a:pt x="273048" y="546100"/>
                  </a:lnTo>
                  <a:lnTo>
                    <a:pt x="273048" y="515439"/>
                  </a:lnTo>
                  <a:lnTo>
                    <a:pt x="260348" y="515439"/>
                  </a:lnTo>
                  <a:lnTo>
                    <a:pt x="17960" y="273050"/>
                  </a:lnTo>
                  <a:lnTo>
                    <a:pt x="260348" y="30660"/>
                  </a:lnTo>
                  <a:lnTo>
                    <a:pt x="273048" y="30660"/>
                  </a:lnTo>
                  <a:lnTo>
                    <a:pt x="273048" y="0"/>
                  </a:lnTo>
                  <a:close/>
                </a:path>
                <a:path w="673100" h="546100">
                  <a:moveTo>
                    <a:pt x="273048" y="30660"/>
                  </a:moveTo>
                  <a:lnTo>
                    <a:pt x="260348" y="30660"/>
                  </a:lnTo>
                  <a:lnTo>
                    <a:pt x="260348" y="149225"/>
                  </a:lnTo>
                  <a:lnTo>
                    <a:pt x="660400" y="149225"/>
                  </a:lnTo>
                  <a:lnTo>
                    <a:pt x="660400" y="396875"/>
                  </a:lnTo>
                  <a:lnTo>
                    <a:pt x="260348" y="396875"/>
                  </a:lnTo>
                  <a:lnTo>
                    <a:pt x="260348" y="515439"/>
                  </a:lnTo>
                  <a:lnTo>
                    <a:pt x="273048" y="515439"/>
                  </a:lnTo>
                  <a:lnTo>
                    <a:pt x="273048" y="409575"/>
                  </a:lnTo>
                  <a:lnTo>
                    <a:pt x="673100" y="409575"/>
                  </a:lnTo>
                  <a:lnTo>
                    <a:pt x="673100" y="136525"/>
                  </a:lnTo>
                  <a:lnTo>
                    <a:pt x="273048" y="136525"/>
                  </a:lnTo>
                  <a:lnTo>
                    <a:pt x="273048" y="30660"/>
                  </a:lnTo>
                  <a:close/>
                </a:path>
              </a:pathLst>
            </a:custGeom>
            <a:solidFill>
              <a:srgbClr val="502074"/>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sp>
        <p:nvSpPr>
          <p:cNvPr id="21" name="object 21"/>
          <p:cNvSpPr txBox="1"/>
          <p:nvPr/>
        </p:nvSpPr>
        <p:spPr>
          <a:xfrm>
            <a:off x="2474781" y="4780873"/>
            <a:ext cx="723900" cy="299720"/>
          </a:xfrm>
          <a:prstGeom prst="rect">
            <a:avLst/>
          </a:prstGeom>
        </p:spPr>
        <p:txBody>
          <a:bodyPr vert="horz" wrap="square" lIns="0" tIns="12700" rIns="0" bIns="0" rtlCol="0">
            <a:spAutoFit/>
          </a:bodyPr>
          <a:lstStyle/>
          <a:p>
            <a:pPr marL="12700" marR="0" lvl="0" indent="0" defTabSz="914400" eaLnBrk="1" fontAlgn="auto" latinLnBrk="0" hangingPunct="1">
              <a:lnSpc>
                <a:spcPct val="100000"/>
              </a:lnSpc>
              <a:spcBef>
                <a:spcPts val="100"/>
              </a:spcBef>
              <a:spcAft>
                <a:spcPts val="0"/>
              </a:spcAft>
              <a:buClrTx/>
              <a:buSzTx/>
              <a:buFontTx/>
              <a:buNone/>
              <a:tabLst/>
              <a:defRPr/>
            </a:pPr>
            <a:r>
              <a:rPr kumimoji="0" sz="1800" b="1" i="0" u="none" strike="noStrike" kern="0" cap="none" spc="-10" normalizeH="0" baseline="0" noProof="0" dirty="0">
                <a:ln>
                  <a:noFill/>
                </a:ln>
                <a:solidFill>
                  <a:srgbClr val="961BE9"/>
                </a:solidFill>
                <a:effectLst/>
                <a:uLnTx/>
                <a:uFillTx/>
                <a:latin typeface="Times New Roman"/>
                <a:cs typeface="Times New Roman"/>
              </a:rPr>
              <a:t>Primer</a:t>
            </a:r>
            <a:endParaRPr kumimoji="0" sz="1800" b="0" i="0" u="none" strike="noStrike" kern="0" cap="none" spc="0" normalizeH="0" baseline="0" noProof="0">
              <a:ln>
                <a:noFill/>
              </a:ln>
              <a:solidFill>
                <a:sysClr val="windowText" lastClr="000000"/>
              </a:solidFill>
              <a:effectLst/>
              <a:uLnTx/>
              <a:uFillTx/>
              <a:latin typeface="Times New Roman"/>
              <a:cs typeface="Times New Roman"/>
            </a:endParaRPr>
          </a:p>
        </p:txBody>
      </p:sp>
      <p:sp>
        <p:nvSpPr>
          <p:cNvPr id="23" name="object 23"/>
          <p:cNvSpPr txBox="1">
            <a:spLocks noGrp="1"/>
          </p:cNvSpPr>
          <p:nvPr>
            <p:ph type="sldNum" sz="quarter" idx="7"/>
          </p:nvPr>
        </p:nvSpPr>
        <p:spPr>
          <a:prstGeom prst="rect">
            <a:avLst/>
          </a:prstGeom>
        </p:spPr>
        <p:txBody>
          <a:bodyPr vert="horz" wrap="square" lIns="0" tIns="1905" rIns="0" bIns="0" rtlCol="0">
            <a:spAutoFit/>
          </a:bodyPr>
          <a:lstStyle/>
          <a:p>
            <a:pPr marL="38100" marR="0" lvl="0" indent="0" defTabSz="914400" eaLnBrk="1" fontAlgn="auto" latinLnBrk="0" hangingPunct="1">
              <a:lnSpc>
                <a:spcPct val="100000"/>
              </a:lnSpc>
              <a:spcBef>
                <a:spcPts val="15"/>
              </a:spcBef>
              <a:spcAft>
                <a:spcPts val="0"/>
              </a:spcAft>
              <a:buClrTx/>
              <a:buSzTx/>
              <a:buFontTx/>
              <a:buNone/>
              <a:tabLst/>
              <a:defRPr/>
            </a:pPr>
            <a:fld id="{81D60167-4931-47E6-BA6A-407CBD079E47}" type="slidenum">
              <a:rPr kumimoji="0" sz="1200" b="0" i="0" u="none" strike="noStrike" kern="0" cap="none" spc="-25" normalizeH="0" baseline="0" noProof="0" dirty="0">
                <a:ln>
                  <a:noFill/>
                </a:ln>
                <a:solidFill>
                  <a:srgbClr val="595959"/>
                </a:solidFill>
                <a:effectLst/>
                <a:uLnTx/>
                <a:uFillTx/>
                <a:latin typeface="Arial"/>
                <a:cs typeface="Arial"/>
              </a:rPr>
              <a:pPr marL="38100" marR="0" lvl="0" indent="0" defTabSz="914400" eaLnBrk="1" fontAlgn="auto" latinLnBrk="0" hangingPunct="1">
                <a:lnSpc>
                  <a:spcPct val="100000"/>
                </a:lnSpc>
                <a:spcBef>
                  <a:spcPts val="15"/>
                </a:spcBef>
                <a:spcAft>
                  <a:spcPts val="0"/>
                </a:spcAft>
                <a:buClrTx/>
                <a:buSzTx/>
                <a:buFontTx/>
                <a:buNone/>
                <a:tabLst/>
                <a:defRPr/>
              </a:pPr>
              <a:t>63</a:t>
            </a:fld>
            <a:endParaRPr kumimoji="0" sz="1200" b="0" i="0" u="none" strike="noStrike" kern="0" cap="none" spc="-25" normalizeH="0" baseline="0" noProof="0" dirty="0">
              <a:ln>
                <a:noFill/>
              </a:ln>
              <a:solidFill>
                <a:srgbClr val="595959"/>
              </a:solidFill>
              <a:effectLst/>
              <a:uLnTx/>
              <a:uFillTx/>
              <a:latin typeface="Arial"/>
              <a:cs typeface="Arial"/>
            </a:endParaRPr>
          </a:p>
        </p:txBody>
      </p:sp>
      <p:sp>
        <p:nvSpPr>
          <p:cNvPr id="22" name="object 22"/>
          <p:cNvSpPr txBox="1"/>
          <p:nvPr/>
        </p:nvSpPr>
        <p:spPr>
          <a:xfrm>
            <a:off x="9052317" y="4389747"/>
            <a:ext cx="723900" cy="299720"/>
          </a:xfrm>
          <a:prstGeom prst="rect">
            <a:avLst/>
          </a:prstGeom>
        </p:spPr>
        <p:txBody>
          <a:bodyPr vert="horz" wrap="square" lIns="0" tIns="12700" rIns="0" bIns="0" rtlCol="0">
            <a:spAutoFit/>
          </a:bodyPr>
          <a:lstStyle/>
          <a:p>
            <a:pPr marL="12700" marR="0" lvl="0" indent="0" defTabSz="914400" eaLnBrk="1" fontAlgn="auto" latinLnBrk="0" hangingPunct="1">
              <a:lnSpc>
                <a:spcPct val="100000"/>
              </a:lnSpc>
              <a:spcBef>
                <a:spcPts val="100"/>
              </a:spcBef>
              <a:spcAft>
                <a:spcPts val="0"/>
              </a:spcAft>
              <a:buClrTx/>
              <a:buSzTx/>
              <a:buFontTx/>
              <a:buNone/>
              <a:tabLst/>
              <a:defRPr/>
            </a:pPr>
            <a:r>
              <a:rPr kumimoji="0" sz="1800" b="1" i="0" u="none" strike="noStrike" kern="0" cap="none" spc="-10" normalizeH="0" baseline="0" noProof="0" dirty="0">
                <a:ln>
                  <a:noFill/>
                </a:ln>
                <a:solidFill>
                  <a:srgbClr val="961BE9"/>
                </a:solidFill>
                <a:effectLst/>
                <a:uLnTx/>
                <a:uFillTx/>
                <a:latin typeface="Times New Roman"/>
                <a:cs typeface="Times New Roman"/>
              </a:rPr>
              <a:t>Primer</a:t>
            </a:r>
            <a:endParaRPr kumimoji="0" sz="1800" b="0" i="0" u="none" strike="noStrike" kern="0" cap="none" spc="0" normalizeH="0" baseline="0" noProof="0">
              <a:ln>
                <a:noFill/>
              </a:ln>
              <a:solidFill>
                <a:sysClr val="windowText" lastClr="000000"/>
              </a:solidFill>
              <a:effectLst/>
              <a:uLnTx/>
              <a:uFillTx/>
              <a:latin typeface="Times New Roman"/>
              <a:cs typeface="Times New Roman"/>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419100" cy="6858000"/>
            <a:chOff x="0" y="0"/>
            <a:chExt cx="419100" cy="6858000"/>
          </a:xfrm>
        </p:grpSpPr>
        <p:pic>
          <p:nvPicPr>
            <p:cNvPr id="3" name="object 3"/>
            <p:cNvPicPr/>
            <p:nvPr/>
          </p:nvPicPr>
          <p:blipFill>
            <a:blip r:embed="rId2" cstate="print"/>
            <a:stretch>
              <a:fillRect/>
            </a:stretch>
          </p:blipFill>
          <p:spPr>
            <a:xfrm>
              <a:off x="0" y="0"/>
              <a:ext cx="419100" cy="3975100"/>
            </a:xfrm>
            <a:prstGeom prst="rect">
              <a:avLst/>
            </a:prstGeom>
          </p:spPr>
        </p:pic>
        <p:pic>
          <p:nvPicPr>
            <p:cNvPr id="4" name="object 4"/>
            <p:cNvPicPr/>
            <p:nvPr/>
          </p:nvPicPr>
          <p:blipFill>
            <a:blip r:embed="rId3" cstate="print"/>
            <a:stretch>
              <a:fillRect/>
            </a:stretch>
          </p:blipFill>
          <p:spPr>
            <a:xfrm>
              <a:off x="0" y="4000500"/>
              <a:ext cx="419100" cy="2857500"/>
            </a:xfrm>
            <a:prstGeom prst="rect">
              <a:avLst/>
            </a:prstGeom>
          </p:spPr>
        </p:pic>
      </p:grpSp>
      <p:sp>
        <p:nvSpPr>
          <p:cNvPr id="5" name="object 5"/>
          <p:cNvSpPr txBox="1"/>
          <p:nvPr/>
        </p:nvSpPr>
        <p:spPr>
          <a:xfrm>
            <a:off x="1159395" y="392586"/>
            <a:ext cx="9766300" cy="1358900"/>
          </a:xfrm>
          <a:prstGeom prst="rect">
            <a:avLst/>
          </a:prstGeom>
        </p:spPr>
        <p:txBody>
          <a:bodyPr vert="horz" wrap="square" lIns="0" tIns="8255" rIns="0" bIns="0" rtlCol="0">
            <a:spAutoFit/>
          </a:bodyPr>
          <a:lstStyle/>
          <a:p>
            <a:pPr marL="240665" marR="5080" lvl="0" indent="-228600" algn="just" defTabSz="914400" eaLnBrk="1" fontAlgn="auto" latinLnBrk="0" hangingPunct="1">
              <a:lnSpc>
                <a:spcPct val="109700"/>
              </a:lnSpc>
              <a:spcBef>
                <a:spcPts val="65"/>
              </a:spcBef>
              <a:spcAft>
                <a:spcPts val="0"/>
              </a:spcAft>
              <a:buClr>
                <a:srgbClr val="961BE9"/>
              </a:buClr>
              <a:buSzTx/>
              <a:buFont typeface="Arial"/>
              <a:buChar char="•"/>
              <a:tabLst>
                <a:tab pos="241300" algn="l"/>
              </a:tabLst>
              <a:defRPr/>
            </a:pPr>
            <a:r>
              <a:rPr kumimoji="0" sz="2000" b="0" i="0" u="none" strike="noStrike" kern="0" cap="none" spc="0" normalizeH="0" baseline="0" noProof="0" dirty="0">
                <a:ln>
                  <a:noFill/>
                </a:ln>
                <a:solidFill>
                  <a:srgbClr val="595959"/>
                </a:solidFill>
                <a:effectLst/>
                <a:uLnTx/>
                <a:uFillTx/>
                <a:latin typeface="Times New Roman"/>
                <a:cs typeface="Times New Roman"/>
              </a:rPr>
              <a:t>From</a:t>
            </a:r>
            <a:r>
              <a:rPr kumimoji="0" sz="2000" b="0" i="0" u="none" strike="noStrike" kern="0" cap="none" spc="135" normalizeH="0" baseline="0" noProof="0" dirty="0">
                <a:ln>
                  <a:noFill/>
                </a:ln>
                <a:solidFill>
                  <a:srgbClr val="595959"/>
                </a:solidFill>
                <a:effectLst/>
                <a:uLnTx/>
                <a:uFillTx/>
                <a:latin typeface="Times New Roman"/>
                <a:cs typeface="Times New Roman"/>
              </a:rPr>
              <a:t> </a:t>
            </a:r>
            <a:r>
              <a:rPr kumimoji="0" sz="2000" b="0" i="0" u="none" strike="noStrike" kern="0" cap="none" spc="0" normalizeH="0" baseline="0" noProof="0" dirty="0">
                <a:ln>
                  <a:noFill/>
                </a:ln>
                <a:solidFill>
                  <a:srgbClr val="595959"/>
                </a:solidFill>
                <a:effectLst/>
                <a:uLnTx/>
                <a:uFillTx/>
                <a:latin typeface="Times New Roman"/>
                <a:cs typeface="Times New Roman"/>
              </a:rPr>
              <a:t>this</a:t>
            </a:r>
            <a:r>
              <a:rPr kumimoji="0" sz="2000" b="0" i="0" u="none" strike="noStrike" kern="0" cap="none" spc="130" normalizeH="0" baseline="0" noProof="0" dirty="0">
                <a:ln>
                  <a:noFill/>
                </a:ln>
                <a:solidFill>
                  <a:srgbClr val="595959"/>
                </a:solidFill>
                <a:effectLst/>
                <a:uLnTx/>
                <a:uFillTx/>
                <a:latin typeface="Times New Roman"/>
                <a:cs typeface="Times New Roman"/>
              </a:rPr>
              <a:t> </a:t>
            </a:r>
            <a:r>
              <a:rPr kumimoji="0" sz="2000" b="0" i="0" u="none" strike="noStrike" kern="0" cap="none" spc="0" normalizeH="0" baseline="0" noProof="0" dirty="0">
                <a:ln>
                  <a:noFill/>
                </a:ln>
                <a:solidFill>
                  <a:srgbClr val="595959"/>
                </a:solidFill>
                <a:effectLst/>
                <a:uLnTx/>
                <a:uFillTx/>
                <a:latin typeface="Times New Roman"/>
                <a:cs typeface="Times New Roman"/>
              </a:rPr>
              <a:t>information</a:t>
            </a:r>
            <a:r>
              <a:rPr kumimoji="0" sz="2000" b="0" i="0" u="none" strike="noStrike" kern="0" cap="none" spc="10" normalizeH="0" baseline="0" noProof="0" dirty="0">
                <a:ln>
                  <a:noFill/>
                </a:ln>
                <a:solidFill>
                  <a:srgbClr val="595959"/>
                </a:solidFill>
                <a:effectLst/>
                <a:uLnTx/>
                <a:uFillTx/>
                <a:latin typeface="Times New Roman"/>
                <a:cs typeface="Times New Roman"/>
              </a:rPr>
              <a:t> </a:t>
            </a:r>
            <a:r>
              <a:rPr kumimoji="0" sz="2000" b="0" i="0" u="sng" strike="noStrike" kern="0" cap="none" spc="0" normalizeH="0" baseline="0" noProof="0" dirty="0">
                <a:ln>
                  <a:noFill/>
                </a:ln>
                <a:solidFill>
                  <a:srgbClr val="7030A0"/>
                </a:solidFill>
                <a:effectLst/>
                <a:uLnTx/>
                <a:uFill>
                  <a:solidFill>
                    <a:srgbClr val="7030A0"/>
                  </a:solidFill>
                </a:uFill>
                <a:latin typeface="Times New Roman"/>
                <a:cs typeface="Times New Roman"/>
              </a:rPr>
              <a:t>two</a:t>
            </a:r>
            <a:r>
              <a:rPr kumimoji="0" sz="2000" b="0" i="0" u="sng" strike="noStrike" kern="0" cap="none" spc="105" normalizeH="0" baseline="0" noProof="0" dirty="0">
                <a:ln>
                  <a:noFill/>
                </a:ln>
                <a:solidFill>
                  <a:srgbClr val="7030A0"/>
                </a:solidFill>
                <a:effectLst/>
                <a:uLnTx/>
                <a:uFill>
                  <a:solidFill>
                    <a:srgbClr val="7030A0"/>
                  </a:solidFill>
                </a:uFill>
                <a:latin typeface="Times New Roman"/>
                <a:cs typeface="Times New Roman"/>
              </a:rPr>
              <a:t> </a:t>
            </a:r>
            <a:r>
              <a:rPr kumimoji="0" sz="2000" b="0" i="0" u="sng" strike="noStrike" kern="0" cap="none" spc="0" normalizeH="0" baseline="0" noProof="0" dirty="0">
                <a:ln>
                  <a:noFill/>
                </a:ln>
                <a:solidFill>
                  <a:srgbClr val="7030A0"/>
                </a:solidFill>
                <a:effectLst/>
                <a:uLnTx/>
                <a:uFill>
                  <a:solidFill>
                    <a:srgbClr val="7030A0"/>
                  </a:solidFill>
                </a:uFill>
                <a:latin typeface="Times New Roman"/>
                <a:cs typeface="Times New Roman"/>
              </a:rPr>
              <a:t>synthetic</a:t>
            </a:r>
            <a:r>
              <a:rPr kumimoji="0" sz="2000" b="0" i="0" u="sng" strike="noStrike" kern="0" cap="none" spc="120" normalizeH="0" baseline="0" noProof="0" dirty="0">
                <a:ln>
                  <a:noFill/>
                </a:ln>
                <a:solidFill>
                  <a:srgbClr val="7030A0"/>
                </a:solidFill>
                <a:effectLst/>
                <a:uLnTx/>
                <a:uFill>
                  <a:solidFill>
                    <a:srgbClr val="7030A0"/>
                  </a:solidFill>
                </a:uFill>
                <a:latin typeface="Times New Roman"/>
                <a:cs typeface="Times New Roman"/>
              </a:rPr>
              <a:t> </a:t>
            </a:r>
            <a:r>
              <a:rPr kumimoji="0" sz="2000" b="0" i="0" u="sng" strike="noStrike" kern="0" cap="none" spc="0" normalizeH="0" baseline="0" noProof="0" dirty="0">
                <a:ln>
                  <a:noFill/>
                </a:ln>
                <a:solidFill>
                  <a:srgbClr val="7030A0"/>
                </a:solidFill>
                <a:effectLst/>
                <a:uLnTx/>
                <a:uFill>
                  <a:solidFill>
                    <a:srgbClr val="7030A0"/>
                  </a:solidFill>
                </a:uFill>
                <a:latin typeface="Times New Roman"/>
                <a:cs typeface="Times New Roman"/>
              </a:rPr>
              <a:t>oligonucleotide</a:t>
            </a:r>
            <a:r>
              <a:rPr kumimoji="0" sz="2000" b="0" i="0" u="sng" strike="noStrike" kern="0" cap="none" spc="114" normalizeH="0" baseline="0" noProof="0" dirty="0">
                <a:ln>
                  <a:noFill/>
                </a:ln>
                <a:solidFill>
                  <a:srgbClr val="7030A0"/>
                </a:solidFill>
                <a:effectLst/>
                <a:uLnTx/>
                <a:uFill>
                  <a:solidFill>
                    <a:srgbClr val="7030A0"/>
                  </a:solidFill>
                </a:uFill>
                <a:latin typeface="Times New Roman"/>
                <a:cs typeface="Times New Roman"/>
              </a:rPr>
              <a:t> </a:t>
            </a:r>
            <a:r>
              <a:rPr kumimoji="0" sz="2000" b="0" i="0" u="sng" strike="noStrike" kern="0" cap="none" spc="0" normalizeH="0" baseline="0" noProof="0" dirty="0">
                <a:ln>
                  <a:noFill/>
                </a:ln>
                <a:solidFill>
                  <a:srgbClr val="7030A0"/>
                </a:solidFill>
                <a:effectLst/>
                <a:uLnTx/>
                <a:uFill>
                  <a:solidFill>
                    <a:srgbClr val="7030A0"/>
                  </a:solidFill>
                </a:uFill>
                <a:latin typeface="Times New Roman"/>
                <a:cs typeface="Times New Roman"/>
              </a:rPr>
              <a:t>primers</a:t>
            </a:r>
            <a:r>
              <a:rPr kumimoji="0" sz="2000" b="0" i="0" u="sng" strike="noStrike" kern="0" cap="none" spc="30" normalizeH="0" baseline="0" noProof="0" dirty="0">
                <a:ln>
                  <a:noFill/>
                </a:ln>
                <a:solidFill>
                  <a:srgbClr val="7030A0"/>
                </a:solidFill>
                <a:effectLst/>
                <a:uLnTx/>
                <a:uFill>
                  <a:solidFill>
                    <a:srgbClr val="7030A0"/>
                  </a:solidFill>
                </a:uFill>
                <a:latin typeface="Times New Roman"/>
                <a:cs typeface="Times New Roman"/>
              </a:rPr>
              <a:t> </a:t>
            </a:r>
            <a:r>
              <a:rPr kumimoji="0" sz="2000" b="0" i="0" u="none" strike="noStrike" kern="0" cap="none" spc="0" normalizeH="0" baseline="0" noProof="0" dirty="0">
                <a:ln>
                  <a:noFill/>
                </a:ln>
                <a:solidFill>
                  <a:srgbClr val="595959"/>
                </a:solidFill>
                <a:effectLst/>
                <a:uLnTx/>
                <a:uFillTx/>
                <a:latin typeface="Times New Roman"/>
                <a:cs typeface="Times New Roman"/>
              </a:rPr>
              <a:t>may</a:t>
            </a:r>
            <a:r>
              <a:rPr kumimoji="0" sz="2000" b="0" i="0" u="none" strike="noStrike" kern="0" cap="none" spc="110" normalizeH="0" baseline="0" noProof="0" dirty="0">
                <a:ln>
                  <a:noFill/>
                </a:ln>
                <a:solidFill>
                  <a:srgbClr val="595959"/>
                </a:solidFill>
                <a:effectLst/>
                <a:uLnTx/>
                <a:uFillTx/>
                <a:latin typeface="Times New Roman"/>
                <a:cs typeface="Times New Roman"/>
              </a:rPr>
              <a:t> </a:t>
            </a:r>
            <a:r>
              <a:rPr kumimoji="0" sz="2000" b="0" i="0" u="none" strike="noStrike" kern="0" cap="none" spc="0" normalizeH="0" baseline="0" noProof="0" dirty="0">
                <a:ln>
                  <a:noFill/>
                </a:ln>
                <a:solidFill>
                  <a:srgbClr val="595959"/>
                </a:solidFill>
                <a:effectLst/>
                <a:uLnTx/>
                <a:uFillTx/>
                <a:latin typeface="Times New Roman"/>
                <a:cs typeface="Times New Roman"/>
              </a:rPr>
              <a:t>be</a:t>
            </a:r>
            <a:r>
              <a:rPr kumimoji="0" sz="2000" b="0" i="0" u="none" strike="noStrike" kern="0" cap="none" spc="120" normalizeH="0" baseline="0" noProof="0" dirty="0">
                <a:ln>
                  <a:noFill/>
                </a:ln>
                <a:solidFill>
                  <a:srgbClr val="595959"/>
                </a:solidFill>
                <a:effectLst/>
                <a:uLnTx/>
                <a:uFillTx/>
                <a:latin typeface="Times New Roman"/>
                <a:cs typeface="Times New Roman"/>
              </a:rPr>
              <a:t> </a:t>
            </a:r>
            <a:r>
              <a:rPr kumimoji="0" sz="2000" b="0" i="0" u="none" strike="noStrike" kern="0" cap="none" spc="0" normalizeH="0" baseline="0" noProof="0" dirty="0">
                <a:ln>
                  <a:noFill/>
                </a:ln>
                <a:solidFill>
                  <a:srgbClr val="595959"/>
                </a:solidFill>
                <a:effectLst/>
                <a:uLnTx/>
                <a:uFillTx/>
                <a:latin typeface="Times New Roman"/>
                <a:cs typeface="Times New Roman"/>
              </a:rPr>
              <a:t>chemically</a:t>
            </a:r>
            <a:r>
              <a:rPr kumimoji="0" sz="2000" b="0" i="0" u="none" strike="noStrike" kern="0" cap="none" spc="110" normalizeH="0" baseline="0" noProof="0" dirty="0">
                <a:ln>
                  <a:noFill/>
                </a:ln>
                <a:solidFill>
                  <a:srgbClr val="595959"/>
                </a:solidFill>
                <a:effectLst/>
                <a:uLnTx/>
                <a:uFillTx/>
                <a:latin typeface="Times New Roman"/>
                <a:cs typeface="Times New Roman"/>
              </a:rPr>
              <a:t> </a:t>
            </a:r>
            <a:r>
              <a:rPr kumimoji="0" sz="2000" b="0" i="0" u="none" strike="noStrike" kern="0" cap="none" spc="-10" normalizeH="0" baseline="0" noProof="0" dirty="0">
                <a:ln>
                  <a:noFill/>
                </a:ln>
                <a:solidFill>
                  <a:srgbClr val="595959"/>
                </a:solidFill>
                <a:effectLst/>
                <a:uLnTx/>
                <a:uFillTx/>
                <a:latin typeface="Times New Roman"/>
                <a:cs typeface="Times New Roman"/>
              </a:rPr>
              <a:t>synthesised </a:t>
            </a:r>
            <a:r>
              <a:rPr kumimoji="0" sz="2000" b="0" i="0" u="none" strike="noStrike" kern="0" cap="none" spc="0" normalizeH="0" baseline="0" noProof="0" dirty="0">
                <a:ln>
                  <a:noFill/>
                </a:ln>
                <a:solidFill>
                  <a:srgbClr val="595959"/>
                </a:solidFill>
                <a:effectLst/>
                <a:uLnTx/>
                <a:uFillTx/>
                <a:latin typeface="Times New Roman"/>
                <a:cs typeface="Times New Roman"/>
              </a:rPr>
              <a:t>each</a:t>
            </a:r>
            <a:r>
              <a:rPr kumimoji="0" sz="2000" b="0" i="0" u="none" strike="noStrike" kern="0" cap="none" spc="135" normalizeH="0" baseline="0" noProof="0" dirty="0">
                <a:ln>
                  <a:noFill/>
                </a:ln>
                <a:solidFill>
                  <a:srgbClr val="595959"/>
                </a:solidFill>
                <a:effectLst/>
                <a:uLnTx/>
                <a:uFillTx/>
                <a:latin typeface="Times New Roman"/>
                <a:cs typeface="Times New Roman"/>
              </a:rPr>
              <a:t>  </a:t>
            </a:r>
            <a:r>
              <a:rPr kumimoji="0" sz="2000" b="0" i="0" u="none" strike="noStrike" kern="0" cap="none" spc="0" normalizeH="0" baseline="0" noProof="0" dirty="0">
                <a:ln>
                  <a:noFill/>
                </a:ln>
                <a:solidFill>
                  <a:srgbClr val="595959"/>
                </a:solidFill>
                <a:effectLst/>
                <a:uLnTx/>
                <a:uFillTx/>
                <a:latin typeface="Times New Roman"/>
                <a:cs typeface="Times New Roman"/>
              </a:rPr>
              <a:t>complementary</a:t>
            </a:r>
            <a:r>
              <a:rPr kumimoji="0" sz="2000" b="0" i="0" u="none" strike="noStrike" kern="0" cap="none" spc="150" normalizeH="0" baseline="0" noProof="0" dirty="0">
                <a:ln>
                  <a:noFill/>
                </a:ln>
                <a:solidFill>
                  <a:srgbClr val="595959"/>
                </a:solidFill>
                <a:effectLst/>
                <a:uLnTx/>
                <a:uFillTx/>
                <a:latin typeface="Times New Roman"/>
                <a:cs typeface="Times New Roman"/>
              </a:rPr>
              <a:t>  </a:t>
            </a:r>
            <a:r>
              <a:rPr kumimoji="0" sz="2000" b="0" i="0" u="none" strike="noStrike" kern="0" cap="none" spc="0" normalizeH="0" baseline="0" noProof="0" dirty="0">
                <a:ln>
                  <a:noFill/>
                </a:ln>
                <a:solidFill>
                  <a:srgbClr val="595959"/>
                </a:solidFill>
                <a:effectLst/>
                <a:uLnTx/>
                <a:uFillTx/>
                <a:latin typeface="Times New Roman"/>
                <a:cs typeface="Times New Roman"/>
              </a:rPr>
              <a:t>to</a:t>
            </a:r>
            <a:r>
              <a:rPr kumimoji="0" sz="2000" b="0" i="0" u="none" strike="noStrike" kern="0" cap="none" spc="150" normalizeH="0" baseline="0" noProof="0" dirty="0">
                <a:ln>
                  <a:noFill/>
                </a:ln>
                <a:solidFill>
                  <a:srgbClr val="595959"/>
                </a:solidFill>
                <a:effectLst/>
                <a:uLnTx/>
                <a:uFillTx/>
                <a:latin typeface="Times New Roman"/>
                <a:cs typeface="Times New Roman"/>
              </a:rPr>
              <a:t>  </a:t>
            </a:r>
            <a:r>
              <a:rPr kumimoji="0" sz="2000" b="0" i="0" u="none" strike="noStrike" kern="0" cap="none" spc="0" normalizeH="0" baseline="0" noProof="0" dirty="0">
                <a:ln>
                  <a:noFill/>
                </a:ln>
                <a:solidFill>
                  <a:srgbClr val="595959"/>
                </a:solidFill>
                <a:effectLst/>
                <a:uLnTx/>
                <a:uFillTx/>
                <a:latin typeface="Times New Roman"/>
                <a:cs typeface="Times New Roman"/>
              </a:rPr>
              <a:t>a</a:t>
            </a:r>
            <a:r>
              <a:rPr kumimoji="0" sz="2000" b="0" i="0" u="none" strike="noStrike" kern="0" cap="none" spc="155" normalizeH="0" baseline="0" noProof="0" dirty="0">
                <a:ln>
                  <a:noFill/>
                </a:ln>
                <a:solidFill>
                  <a:srgbClr val="595959"/>
                </a:solidFill>
                <a:effectLst/>
                <a:uLnTx/>
                <a:uFillTx/>
                <a:latin typeface="Times New Roman"/>
                <a:cs typeface="Times New Roman"/>
              </a:rPr>
              <a:t>  </a:t>
            </a:r>
            <a:r>
              <a:rPr kumimoji="0" sz="2000" b="0" i="0" u="none" strike="noStrike" kern="0" cap="none" spc="0" normalizeH="0" baseline="0" noProof="0" dirty="0">
                <a:ln>
                  <a:noFill/>
                </a:ln>
                <a:solidFill>
                  <a:srgbClr val="595959"/>
                </a:solidFill>
                <a:effectLst/>
                <a:uLnTx/>
                <a:uFillTx/>
                <a:latin typeface="Times New Roman"/>
                <a:cs typeface="Times New Roman"/>
              </a:rPr>
              <a:t>stretch</a:t>
            </a:r>
            <a:r>
              <a:rPr kumimoji="0" sz="2000" b="0" i="0" u="none" strike="noStrike" kern="0" cap="none" spc="150" normalizeH="0" baseline="0" noProof="0" dirty="0">
                <a:ln>
                  <a:noFill/>
                </a:ln>
                <a:solidFill>
                  <a:srgbClr val="595959"/>
                </a:solidFill>
                <a:effectLst/>
                <a:uLnTx/>
                <a:uFillTx/>
                <a:latin typeface="Times New Roman"/>
                <a:cs typeface="Times New Roman"/>
              </a:rPr>
              <a:t>  </a:t>
            </a:r>
            <a:r>
              <a:rPr kumimoji="0" sz="2000" b="0" i="0" u="none" strike="noStrike" kern="0" cap="none" spc="0" normalizeH="0" baseline="0" noProof="0" dirty="0">
                <a:ln>
                  <a:noFill/>
                </a:ln>
                <a:solidFill>
                  <a:srgbClr val="595959"/>
                </a:solidFill>
                <a:effectLst/>
                <a:uLnTx/>
                <a:uFillTx/>
                <a:latin typeface="Times New Roman"/>
                <a:cs typeface="Times New Roman"/>
              </a:rPr>
              <a:t>of</a:t>
            </a:r>
            <a:r>
              <a:rPr kumimoji="0" sz="2000" b="0" i="0" u="none" strike="noStrike" kern="0" cap="none" spc="165" normalizeH="0" baseline="0" noProof="0" dirty="0">
                <a:ln>
                  <a:noFill/>
                </a:ln>
                <a:solidFill>
                  <a:srgbClr val="595959"/>
                </a:solidFill>
                <a:effectLst/>
                <a:uLnTx/>
                <a:uFillTx/>
                <a:latin typeface="Times New Roman"/>
                <a:cs typeface="Times New Roman"/>
              </a:rPr>
              <a:t>  </a:t>
            </a:r>
            <a:r>
              <a:rPr kumimoji="0" sz="2000" b="0" i="0" u="none" strike="noStrike" kern="0" cap="none" spc="0" normalizeH="0" baseline="0" noProof="0" dirty="0">
                <a:ln>
                  <a:noFill/>
                </a:ln>
                <a:solidFill>
                  <a:srgbClr val="595959"/>
                </a:solidFill>
                <a:effectLst/>
                <a:uLnTx/>
                <a:uFillTx/>
                <a:latin typeface="Times New Roman"/>
                <a:cs typeface="Times New Roman"/>
              </a:rPr>
              <a:t>DNA</a:t>
            </a:r>
            <a:r>
              <a:rPr kumimoji="0" sz="2000" b="0" i="0" u="none" strike="noStrike" kern="0" cap="none" spc="80" normalizeH="0" baseline="0" noProof="0" dirty="0">
                <a:ln>
                  <a:noFill/>
                </a:ln>
                <a:solidFill>
                  <a:srgbClr val="595959"/>
                </a:solidFill>
                <a:effectLst/>
                <a:uLnTx/>
                <a:uFillTx/>
                <a:latin typeface="Times New Roman"/>
                <a:cs typeface="Times New Roman"/>
              </a:rPr>
              <a:t>  </a:t>
            </a:r>
            <a:r>
              <a:rPr kumimoji="0" sz="2000" b="0" i="0" u="none" strike="noStrike" kern="0" cap="none" spc="0" normalizeH="0" baseline="0" noProof="0" dirty="0">
                <a:ln>
                  <a:noFill/>
                </a:ln>
                <a:solidFill>
                  <a:srgbClr val="595959"/>
                </a:solidFill>
                <a:effectLst/>
                <a:uLnTx/>
                <a:uFillTx/>
                <a:latin typeface="Times New Roman"/>
                <a:cs typeface="Times New Roman"/>
              </a:rPr>
              <a:t>to</a:t>
            </a:r>
            <a:r>
              <a:rPr kumimoji="0" sz="2000" b="0" i="0" u="none" strike="noStrike" kern="0" cap="none" spc="150" normalizeH="0" baseline="0" noProof="0" dirty="0">
                <a:ln>
                  <a:noFill/>
                </a:ln>
                <a:solidFill>
                  <a:srgbClr val="595959"/>
                </a:solidFill>
                <a:effectLst/>
                <a:uLnTx/>
                <a:uFillTx/>
                <a:latin typeface="Times New Roman"/>
                <a:cs typeface="Times New Roman"/>
              </a:rPr>
              <a:t>  </a:t>
            </a:r>
            <a:r>
              <a:rPr kumimoji="0" sz="2000" b="0" i="0" u="none" strike="noStrike" kern="0" cap="none" spc="0" normalizeH="0" baseline="0" noProof="0" dirty="0">
                <a:ln>
                  <a:noFill/>
                </a:ln>
                <a:solidFill>
                  <a:srgbClr val="595959"/>
                </a:solidFill>
                <a:effectLst/>
                <a:uLnTx/>
                <a:uFillTx/>
                <a:latin typeface="Times New Roman"/>
                <a:cs typeface="Times New Roman"/>
              </a:rPr>
              <a:t>the</a:t>
            </a:r>
            <a:r>
              <a:rPr kumimoji="0" sz="2000" b="0" i="0" u="none" strike="noStrike" kern="0" cap="none" spc="155" normalizeH="0" baseline="0" noProof="0" dirty="0">
                <a:ln>
                  <a:noFill/>
                </a:ln>
                <a:solidFill>
                  <a:srgbClr val="595959"/>
                </a:solidFill>
                <a:effectLst/>
                <a:uLnTx/>
                <a:uFillTx/>
                <a:latin typeface="Times New Roman"/>
                <a:cs typeface="Times New Roman"/>
              </a:rPr>
              <a:t>  </a:t>
            </a:r>
            <a:r>
              <a:rPr kumimoji="0" sz="2000" b="0" i="0" u="none" strike="noStrike" kern="0" cap="none" spc="0" normalizeH="0" baseline="0" noProof="0" dirty="0">
                <a:ln>
                  <a:noFill/>
                </a:ln>
                <a:solidFill>
                  <a:srgbClr val="961BE9"/>
                </a:solidFill>
                <a:effectLst/>
                <a:uLnTx/>
                <a:uFillTx/>
                <a:latin typeface="Times New Roman"/>
                <a:cs typeface="Times New Roman"/>
              </a:rPr>
              <a:t>3’</a:t>
            </a:r>
            <a:r>
              <a:rPr kumimoji="0" sz="2000" b="0" i="0" u="none" strike="noStrike" kern="0" cap="none" spc="114" normalizeH="0" baseline="0" noProof="0" dirty="0">
                <a:ln>
                  <a:noFill/>
                </a:ln>
                <a:solidFill>
                  <a:srgbClr val="961BE9"/>
                </a:solidFill>
                <a:effectLst/>
                <a:uLnTx/>
                <a:uFillTx/>
                <a:latin typeface="Times New Roman"/>
                <a:cs typeface="Times New Roman"/>
              </a:rPr>
              <a:t>  </a:t>
            </a:r>
            <a:r>
              <a:rPr kumimoji="0" sz="2000" b="0" i="0" u="none" strike="noStrike" kern="0" cap="none" spc="0" normalizeH="0" baseline="0" noProof="0" dirty="0">
                <a:ln>
                  <a:noFill/>
                </a:ln>
                <a:solidFill>
                  <a:srgbClr val="961BE9"/>
                </a:solidFill>
                <a:effectLst/>
                <a:uLnTx/>
                <a:uFillTx/>
                <a:latin typeface="Times New Roman"/>
                <a:cs typeface="Times New Roman"/>
              </a:rPr>
              <a:t>side</a:t>
            </a:r>
            <a:r>
              <a:rPr kumimoji="0" sz="2000" b="0" i="0" u="none" strike="noStrike" kern="0" cap="none" spc="155" normalizeH="0" baseline="0" noProof="0" dirty="0">
                <a:ln>
                  <a:noFill/>
                </a:ln>
                <a:solidFill>
                  <a:srgbClr val="961BE9"/>
                </a:solidFill>
                <a:effectLst/>
                <a:uLnTx/>
                <a:uFillTx/>
                <a:latin typeface="Times New Roman"/>
                <a:cs typeface="Times New Roman"/>
              </a:rPr>
              <a:t>  </a:t>
            </a:r>
            <a:r>
              <a:rPr kumimoji="0" sz="2000" b="0" i="0" u="none" strike="noStrike" kern="0" cap="none" spc="0" normalizeH="0" baseline="0" noProof="0" dirty="0">
                <a:ln>
                  <a:noFill/>
                </a:ln>
                <a:solidFill>
                  <a:srgbClr val="595959"/>
                </a:solidFill>
                <a:effectLst/>
                <a:uLnTx/>
                <a:uFillTx/>
                <a:latin typeface="Times New Roman"/>
                <a:cs typeface="Times New Roman"/>
              </a:rPr>
              <a:t>of</a:t>
            </a:r>
            <a:r>
              <a:rPr kumimoji="0" sz="2000" b="0" i="0" u="none" strike="noStrike" kern="0" cap="none" spc="165" normalizeH="0" baseline="0" noProof="0" dirty="0">
                <a:ln>
                  <a:noFill/>
                </a:ln>
                <a:solidFill>
                  <a:srgbClr val="595959"/>
                </a:solidFill>
                <a:effectLst/>
                <a:uLnTx/>
                <a:uFillTx/>
                <a:latin typeface="Times New Roman"/>
                <a:cs typeface="Times New Roman"/>
              </a:rPr>
              <a:t>  </a:t>
            </a:r>
            <a:r>
              <a:rPr kumimoji="0" sz="2000" b="0" i="0" u="none" strike="noStrike" kern="0" cap="none" spc="0" normalizeH="0" baseline="0" noProof="0" dirty="0">
                <a:ln>
                  <a:noFill/>
                </a:ln>
                <a:solidFill>
                  <a:srgbClr val="595959"/>
                </a:solidFill>
                <a:effectLst/>
                <a:uLnTx/>
                <a:uFillTx/>
                <a:latin typeface="Times New Roman"/>
                <a:cs typeface="Times New Roman"/>
              </a:rPr>
              <a:t>the</a:t>
            </a:r>
            <a:r>
              <a:rPr kumimoji="0" sz="2000" b="0" i="0" u="none" strike="noStrike" kern="0" cap="none" spc="155" normalizeH="0" baseline="0" noProof="0" dirty="0">
                <a:ln>
                  <a:noFill/>
                </a:ln>
                <a:solidFill>
                  <a:srgbClr val="595959"/>
                </a:solidFill>
                <a:effectLst/>
                <a:uLnTx/>
                <a:uFillTx/>
                <a:latin typeface="Times New Roman"/>
                <a:cs typeface="Times New Roman"/>
              </a:rPr>
              <a:t>  </a:t>
            </a:r>
            <a:r>
              <a:rPr kumimoji="0" sz="2000" b="0" i="0" u="none" strike="noStrike" kern="0" cap="none" spc="0" normalizeH="0" baseline="0" noProof="0" dirty="0">
                <a:ln>
                  <a:noFill/>
                </a:ln>
                <a:solidFill>
                  <a:srgbClr val="595959"/>
                </a:solidFill>
                <a:effectLst/>
                <a:uLnTx/>
                <a:uFillTx/>
                <a:latin typeface="Times New Roman"/>
                <a:cs typeface="Times New Roman"/>
              </a:rPr>
              <a:t>target</a:t>
            </a:r>
            <a:r>
              <a:rPr kumimoji="0" sz="2000" b="0" i="0" u="none" strike="noStrike" kern="0" cap="none" spc="170" normalizeH="0" baseline="0" noProof="0" dirty="0">
                <a:ln>
                  <a:noFill/>
                </a:ln>
                <a:solidFill>
                  <a:srgbClr val="595959"/>
                </a:solidFill>
                <a:effectLst/>
                <a:uLnTx/>
                <a:uFillTx/>
                <a:latin typeface="Times New Roman"/>
                <a:cs typeface="Times New Roman"/>
              </a:rPr>
              <a:t>  </a:t>
            </a:r>
            <a:r>
              <a:rPr kumimoji="0" sz="2000" b="0" i="0" u="none" strike="noStrike" kern="0" cap="none" spc="0" normalizeH="0" baseline="0" noProof="0" dirty="0">
                <a:ln>
                  <a:noFill/>
                </a:ln>
                <a:solidFill>
                  <a:srgbClr val="595959"/>
                </a:solidFill>
                <a:effectLst/>
                <a:uLnTx/>
                <a:uFillTx/>
                <a:latin typeface="Times New Roman"/>
                <a:cs typeface="Times New Roman"/>
              </a:rPr>
              <a:t>DNA,</a:t>
            </a:r>
            <a:r>
              <a:rPr kumimoji="0" sz="2000" b="0" i="0" u="none" strike="noStrike" kern="0" cap="none" spc="200" normalizeH="0" baseline="0" noProof="0" dirty="0">
                <a:ln>
                  <a:noFill/>
                </a:ln>
                <a:solidFill>
                  <a:srgbClr val="595959"/>
                </a:solidFill>
                <a:effectLst/>
                <a:uLnTx/>
                <a:uFillTx/>
                <a:latin typeface="Times New Roman"/>
                <a:cs typeface="Times New Roman"/>
              </a:rPr>
              <a:t>  </a:t>
            </a:r>
            <a:r>
              <a:rPr kumimoji="0" sz="2000" b="0" i="0" u="none" strike="noStrike" kern="0" cap="none" spc="-25" normalizeH="0" baseline="0" noProof="0" dirty="0">
                <a:ln>
                  <a:noFill/>
                </a:ln>
                <a:solidFill>
                  <a:srgbClr val="595959"/>
                </a:solidFill>
                <a:effectLst/>
                <a:uLnTx/>
                <a:uFillTx/>
                <a:latin typeface="Times New Roman"/>
                <a:cs typeface="Times New Roman"/>
              </a:rPr>
              <a:t>one </a:t>
            </a:r>
            <a:r>
              <a:rPr kumimoji="0" sz="2000" b="0" i="0" u="none" strike="noStrike" kern="0" cap="none" spc="0" normalizeH="0" baseline="0" noProof="0" dirty="0">
                <a:ln>
                  <a:noFill/>
                </a:ln>
                <a:solidFill>
                  <a:srgbClr val="595959"/>
                </a:solidFill>
                <a:effectLst/>
                <a:uLnTx/>
                <a:uFillTx/>
                <a:latin typeface="Times New Roman"/>
                <a:cs typeface="Times New Roman"/>
              </a:rPr>
              <a:t>oligonucleotide</a:t>
            </a:r>
            <a:r>
              <a:rPr kumimoji="0" sz="2000" b="0" i="0" u="none" strike="noStrike" kern="0" cap="none" spc="320" normalizeH="0" baseline="0" noProof="0" dirty="0">
                <a:ln>
                  <a:noFill/>
                </a:ln>
                <a:solidFill>
                  <a:srgbClr val="595959"/>
                </a:solidFill>
                <a:effectLst/>
                <a:uLnTx/>
                <a:uFillTx/>
                <a:latin typeface="Times New Roman"/>
                <a:cs typeface="Times New Roman"/>
              </a:rPr>
              <a:t> </a:t>
            </a:r>
            <a:r>
              <a:rPr kumimoji="0" sz="2000" b="0" i="0" u="none" strike="noStrike" kern="0" cap="none" spc="0" normalizeH="0" baseline="0" noProof="0" dirty="0">
                <a:ln>
                  <a:noFill/>
                </a:ln>
                <a:solidFill>
                  <a:srgbClr val="595959"/>
                </a:solidFill>
                <a:effectLst/>
                <a:uLnTx/>
                <a:uFillTx/>
                <a:latin typeface="Times New Roman"/>
                <a:cs typeface="Times New Roman"/>
              </a:rPr>
              <a:t>for</a:t>
            </a:r>
            <a:r>
              <a:rPr kumimoji="0" sz="2000" b="0" i="0" u="none" strike="noStrike" kern="0" cap="none" spc="340" normalizeH="0" baseline="0" noProof="0" dirty="0">
                <a:ln>
                  <a:noFill/>
                </a:ln>
                <a:solidFill>
                  <a:srgbClr val="595959"/>
                </a:solidFill>
                <a:effectLst/>
                <a:uLnTx/>
                <a:uFillTx/>
                <a:latin typeface="Times New Roman"/>
                <a:cs typeface="Times New Roman"/>
              </a:rPr>
              <a:t> </a:t>
            </a:r>
            <a:r>
              <a:rPr kumimoji="0" sz="2000" b="0" i="0" u="none" strike="noStrike" kern="0" cap="none" spc="0" normalizeH="0" baseline="0" noProof="0" dirty="0">
                <a:ln>
                  <a:noFill/>
                </a:ln>
                <a:solidFill>
                  <a:srgbClr val="595959"/>
                </a:solidFill>
                <a:effectLst/>
                <a:uLnTx/>
                <a:uFillTx/>
                <a:latin typeface="Times New Roman"/>
                <a:cs typeface="Times New Roman"/>
              </a:rPr>
              <a:t>each</a:t>
            </a:r>
            <a:r>
              <a:rPr kumimoji="0" sz="2000" b="0" i="0" u="none" strike="noStrike" kern="0" cap="none" spc="315" normalizeH="0" baseline="0" noProof="0" dirty="0">
                <a:ln>
                  <a:noFill/>
                </a:ln>
                <a:solidFill>
                  <a:srgbClr val="595959"/>
                </a:solidFill>
                <a:effectLst/>
                <a:uLnTx/>
                <a:uFillTx/>
                <a:latin typeface="Times New Roman"/>
                <a:cs typeface="Times New Roman"/>
              </a:rPr>
              <a:t> </a:t>
            </a:r>
            <a:r>
              <a:rPr kumimoji="0" sz="2000" b="0" i="0" u="none" strike="noStrike" kern="0" cap="none" spc="0" normalizeH="0" baseline="0" noProof="0" dirty="0">
                <a:ln>
                  <a:noFill/>
                </a:ln>
                <a:solidFill>
                  <a:srgbClr val="595959"/>
                </a:solidFill>
                <a:effectLst/>
                <a:uLnTx/>
                <a:uFillTx/>
                <a:latin typeface="Times New Roman"/>
                <a:cs typeface="Times New Roman"/>
              </a:rPr>
              <a:t>of</a:t>
            </a:r>
            <a:r>
              <a:rPr kumimoji="0" sz="2000" b="0" i="0" u="none" strike="noStrike" kern="0" cap="none" spc="240" normalizeH="0" baseline="0" noProof="0" dirty="0">
                <a:ln>
                  <a:noFill/>
                </a:ln>
                <a:solidFill>
                  <a:srgbClr val="595959"/>
                </a:solidFill>
                <a:effectLst/>
                <a:uLnTx/>
                <a:uFillTx/>
                <a:latin typeface="Times New Roman"/>
                <a:cs typeface="Times New Roman"/>
              </a:rPr>
              <a:t> </a:t>
            </a:r>
            <a:r>
              <a:rPr kumimoji="0" sz="2000" b="0" i="0" u="none" strike="noStrike" kern="0" cap="none" spc="0" normalizeH="0" baseline="0" noProof="0" dirty="0">
                <a:ln>
                  <a:noFill/>
                </a:ln>
                <a:solidFill>
                  <a:srgbClr val="595959"/>
                </a:solidFill>
                <a:effectLst/>
                <a:uLnTx/>
                <a:uFillTx/>
                <a:latin typeface="Times New Roman"/>
                <a:cs typeface="Times New Roman"/>
              </a:rPr>
              <a:t>the</a:t>
            </a:r>
            <a:r>
              <a:rPr kumimoji="0" sz="2000" b="0" i="0" u="none" strike="noStrike" kern="0" cap="none" spc="320" normalizeH="0" baseline="0" noProof="0" dirty="0">
                <a:ln>
                  <a:noFill/>
                </a:ln>
                <a:solidFill>
                  <a:srgbClr val="595959"/>
                </a:solidFill>
                <a:effectLst/>
                <a:uLnTx/>
                <a:uFillTx/>
                <a:latin typeface="Times New Roman"/>
                <a:cs typeface="Times New Roman"/>
              </a:rPr>
              <a:t> </a:t>
            </a:r>
            <a:r>
              <a:rPr kumimoji="0" sz="2000" b="0" i="0" u="none" strike="noStrike" kern="0" cap="none" spc="0" normalizeH="0" baseline="0" noProof="0" dirty="0">
                <a:ln>
                  <a:noFill/>
                </a:ln>
                <a:solidFill>
                  <a:srgbClr val="595959"/>
                </a:solidFill>
                <a:effectLst/>
                <a:uLnTx/>
                <a:uFillTx/>
                <a:latin typeface="Times New Roman"/>
                <a:cs typeface="Times New Roman"/>
              </a:rPr>
              <a:t>two</a:t>
            </a:r>
            <a:r>
              <a:rPr kumimoji="0" sz="2000" b="0" i="0" u="none" strike="noStrike" kern="0" cap="none" spc="305" normalizeH="0" baseline="0" noProof="0" dirty="0">
                <a:ln>
                  <a:noFill/>
                </a:ln>
                <a:solidFill>
                  <a:srgbClr val="595959"/>
                </a:solidFill>
                <a:effectLst/>
                <a:uLnTx/>
                <a:uFillTx/>
                <a:latin typeface="Times New Roman"/>
                <a:cs typeface="Times New Roman"/>
              </a:rPr>
              <a:t> </a:t>
            </a:r>
            <a:r>
              <a:rPr kumimoji="0" sz="2000" b="0" i="0" u="none" strike="noStrike" kern="0" cap="none" spc="0" normalizeH="0" baseline="0" noProof="0" dirty="0">
                <a:ln>
                  <a:noFill/>
                </a:ln>
                <a:solidFill>
                  <a:srgbClr val="595959"/>
                </a:solidFill>
                <a:effectLst/>
                <a:uLnTx/>
                <a:uFillTx/>
                <a:latin typeface="Times New Roman"/>
                <a:cs typeface="Times New Roman"/>
              </a:rPr>
              <a:t>DNA</a:t>
            </a:r>
            <a:r>
              <a:rPr kumimoji="0" sz="2000" b="0" i="0" u="none" strike="noStrike" kern="0" cap="none" spc="165" normalizeH="0" baseline="0" noProof="0" dirty="0">
                <a:ln>
                  <a:noFill/>
                </a:ln>
                <a:solidFill>
                  <a:srgbClr val="595959"/>
                </a:solidFill>
                <a:effectLst/>
                <a:uLnTx/>
                <a:uFillTx/>
                <a:latin typeface="Times New Roman"/>
                <a:cs typeface="Times New Roman"/>
              </a:rPr>
              <a:t> </a:t>
            </a:r>
            <a:r>
              <a:rPr kumimoji="0" sz="2000" b="0" i="0" u="none" strike="noStrike" kern="0" cap="none" spc="0" normalizeH="0" baseline="0" noProof="0" dirty="0">
                <a:ln>
                  <a:noFill/>
                </a:ln>
                <a:solidFill>
                  <a:srgbClr val="595959"/>
                </a:solidFill>
                <a:effectLst/>
                <a:uLnTx/>
                <a:uFillTx/>
                <a:latin typeface="Times New Roman"/>
                <a:cs typeface="Times New Roman"/>
              </a:rPr>
              <a:t>strands</a:t>
            </a:r>
            <a:r>
              <a:rPr kumimoji="0" sz="2000" b="0" i="0" u="none" strike="noStrike" kern="0" cap="none" spc="335" normalizeH="0" baseline="0" noProof="0" dirty="0">
                <a:ln>
                  <a:noFill/>
                </a:ln>
                <a:solidFill>
                  <a:srgbClr val="595959"/>
                </a:solidFill>
                <a:effectLst/>
                <a:uLnTx/>
                <a:uFillTx/>
                <a:latin typeface="Times New Roman"/>
                <a:cs typeface="Times New Roman"/>
              </a:rPr>
              <a:t> </a:t>
            </a:r>
            <a:r>
              <a:rPr kumimoji="0" sz="2000" b="0" i="0" u="none" strike="noStrike" kern="0" cap="none" spc="0" normalizeH="0" baseline="0" noProof="0" dirty="0">
                <a:ln>
                  <a:noFill/>
                </a:ln>
                <a:solidFill>
                  <a:srgbClr val="595959"/>
                </a:solidFill>
                <a:effectLst/>
                <a:uLnTx/>
                <a:uFillTx/>
                <a:latin typeface="Times New Roman"/>
                <a:cs typeface="Times New Roman"/>
              </a:rPr>
              <a:t>(DNA</a:t>
            </a:r>
            <a:r>
              <a:rPr kumimoji="0" sz="2000" b="0" i="0" u="none" strike="noStrike" kern="0" cap="none" spc="160" normalizeH="0" baseline="0" noProof="0" dirty="0">
                <a:ln>
                  <a:noFill/>
                </a:ln>
                <a:solidFill>
                  <a:srgbClr val="595959"/>
                </a:solidFill>
                <a:effectLst/>
                <a:uLnTx/>
                <a:uFillTx/>
                <a:latin typeface="Times New Roman"/>
                <a:cs typeface="Times New Roman"/>
              </a:rPr>
              <a:t> </a:t>
            </a:r>
            <a:r>
              <a:rPr kumimoji="0" sz="2000" b="0" i="0" u="none" strike="noStrike" kern="0" cap="none" spc="0" normalizeH="0" baseline="0" noProof="0" dirty="0">
                <a:ln>
                  <a:noFill/>
                </a:ln>
                <a:solidFill>
                  <a:srgbClr val="595959"/>
                </a:solidFill>
                <a:effectLst/>
                <a:uLnTx/>
                <a:uFillTx/>
                <a:latin typeface="Times New Roman"/>
                <a:cs typeface="Times New Roman"/>
              </a:rPr>
              <a:t>polymerase</a:t>
            </a:r>
            <a:r>
              <a:rPr kumimoji="0" sz="2000" b="0" i="0" u="none" strike="noStrike" kern="0" cap="none" spc="225" normalizeH="0" baseline="0" noProof="0" dirty="0">
                <a:ln>
                  <a:noFill/>
                </a:ln>
                <a:solidFill>
                  <a:srgbClr val="595959"/>
                </a:solidFill>
                <a:effectLst/>
                <a:uLnTx/>
                <a:uFillTx/>
                <a:latin typeface="Times New Roman"/>
                <a:cs typeface="Times New Roman"/>
              </a:rPr>
              <a:t> </a:t>
            </a:r>
            <a:r>
              <a:rPr kumimoji="0" sz="2000" b="0" i="0" u="none" strike="noStrike" kern="0" cap="none" spc="0" normalizeH="0" baseline="0" noProof="0" dirty="0">
                <a:ln>
                  <a:noFill/>
                </a:ln>
                <a:solidFill>
                  <a:srgbClr val="595959"/>
                </a:solidFill>
                <a:effectLst/>
                <a:uLnTx/>
                <a:uFillTx/>
                <a:latin typeface="Times New Roman"/>
                <a:cs typeface="Times New Roman"/>
              </a:rPr>
              <a:t>can</a:t>
            </a:r>
            <a:r>
              <a:rPr kumimoji="0" sz="2000" b="0" i="0" u="none" strike="noStrike" kern="0" cap="none" spc="310" normalizeH="0" baseline="0" noProof="0" dirty="0">
                <a:ln>
                  <a:noFill/>
                </a:ln>
                <a:solidFill>
                  <a:srgbClr val="595959"/>
                </a:solidFill>
                <a:effectLst/>
                <a:uLnTx/>
                <a:uFillTx/>
                <a:latin typeface="Times New Roman"/>
                <a:cs typeface="Times New Roman"/>
              </a:rPr>
              <a:t> </a:t>
            </a:r>
            <a:r>
              <a:rPr kumimoji="0" sz="2000" b="0" i="0" u="none" strike="noStrike" kern="0" cap="none" spc="0" normalizeH="0" baseline="0" noProof="0" dirty="0">
                <a:ln>
                  <a:noFill/>
                </a:ln>
                <a:solidFill>
                  <a:srgbClr val="595959"/>
                </a:solidFill>
                <a:effectLst/>
                <a:uLnTx/>
                <a:uFillTx/>
                <a:latin typeface="Times New Roman"/>
                <a:cs typeface="Times New Roman"/>
              </a:rPr>
              <a:t>add</a:t>
            </a:r>
            <a:r>
              <a:rPr kumimoji="0" sz="2000" b="0" i="0" u="none" strike="noStrike" kern="0" cap="none" spc="310" normalizeH="0" baseline="0" noProof="0" dirty="0">
                <a:ln>
                  <a:noFill/>
                </a:ln>
                <a:solidFill>
                  <a:srgbClr val="595959"/>
                </a:solidFill>
                <a:effectLst/>
                <a:uLnTx/>
                <a:uFillTx/>
                <a:latin typeface="Times New Roman"/>
                <a:cs typeface="Times New Roman"/>
              </a:rPr>
              <a:t> </a:t>
            </a:r>
            <a:r>
              <a:rPr kumimoji="0" sz="2000" b="0" i="0" u="none" strike="noStrike" kern="0" cap="none" spc="0" normalizeH="0" baseline="0" noProof="0" dirty="0">
                <a:ln>
                  <a:noFill/>
                </a:ln>
                <a:solidFill>
                  <a:srgbClr val="595959"/>
                </a:solidFill>
                <a:effectLst/>
                <a:uLnTx/>
                <a:uFillTx/>
                <a:latin typeface="Times New Roman"/>
                <a:cs typeface="Times New Roman"/>
              </a:rPr>
              <a:t>a</a:t>
            </a:r>
            <a:r>
              <a:rPr kumimoji="0" sz="2000" b="0" i="0" u="none" strike="noStrike" kern="0" cap="none" spc="325" normalizeH="0" baseline="0" noProof="0" dirty="0">
                <a:ln>
                  <a:noFill/>
                </a:ln>
                <a:solidFill>
                  <a:srgbClr val="595959"/>
                </a:solidFill>
                <a:effectLst/>
                <a:uLnTx/>
                <a:uFillTx/>
                <a:latin typeface="Times New Roman"/>
                <a:cs typeface="Times New Roman"/>
              </a:rPr>
              <a:t> </a:t>
            </a:r>
            <a:r>
              <a:rPr kumimoji="0" sz="2000" b="0" i="0" u="none" strike="noStrike" kern="0" cap="none" spc="-10" normalizeH="0" baseline="0" noProof="0" dirty="0">
                <a:ln>
                  <a:noFill/>
                </a:ln>
                <a:solidFill>
                  <a:srgbClr val="595959"/>
                </a:solidFill>
                <a:effectLst/>
                <a:uLnTx/>
                <a:uFillTx/>
                <a:latin typeface="Times New Roman"/>
                <a:cs typeface="Times New Roman"/>
              </a:rPr>
              <a:t>nucleotide </a:t>
            </a:r>
            <a:r>
              <a:rPr kumimoji="0" sz="2000" b="0" i="0" u="none" strike="noStrike" kern="0" cap="none" spc="0" normalizeH="0" baseline="0" noProof="0" dirty="0">
                <a:ln>
                  <a:noFill/>
                </a:ln>
                <a:solidFill>
                  <a:srgbClr val="595959"/>
                </a:solidFill>
                <a:effectLst/>
                <a:uLnTx/>
                <a:uFillTx/>
                <a:latin typeface="Times New Roman"/>
                <a:cs typeface="Times New Roman"/>
              </a:rPr>
              <a:t>only</a:t>
            </a:r>
            <a:r>
              <a:rPr kumimoji="0" sz="2000" b="0" i="0" u="none" strike="noStrike" kern="0" cap="none" spc="65" normalizeH="0" baseline="0" noProof="0" dirty="0">
                <a:ln>
                  <a:noFill/>
                </a:ln>
                <a:solidFill>
                  <a:srgbClr val="595959"/>
                </a:solidFill>
                <a:effectLst/>
                <a:uLnTx/>
                <a:uFillTx/>
                <a:latin typeface="Times New Roman"/>
                <a:cs typeface="Times New Roman"/>
              </a:rPr>
              <a:t> </a:t>
            </a:r>
            <a:r>
              <a:rPr kumimoji="0" sz="2000" b="0" i="0" u="none" strike="noStrike" kern="0" cap="none" spc="0" normalizeH="0" baseline="0" noProof="0" dirty="0">
                <a:ln>
                  <a:noFill/>
                </a:ln>
                <a:solidFill>
                  <a:srgbClr val="595959"/>
                </a:solidFill>
                <a:effectLst/>
                <a:uLnTx/>
                <a:uFillTx/>
                <a:latin typeface="Times New Roman"/>
                <a:cs typeface="Times New Roman"/>
              </a:rPr>
              <a:t>onto</a:t>
            </a:r>
            <a:r>
              <a:rPr kumimoji="0" sz="2000" b="0" i="0" u="none" strike="noStrike" kern="0" cap="none" spc="-35" normalizeH="0" baseline="0" noProof="0" dirty="0">
                <a:ln>
                  <a:noFill/>
                </a:ln>
                <a:solidFill>
                  <a:srgbClr val="595959"/>
                </a:solidFill>
                <a:effectLst/>
                <a:uLnTx/>
                <a:uFillTx/>
                <a:latin typeface="Times New Roman"/>
                <a:cs typeface="Times New Roman"/>
              </a:rPr>
              <a:t> </a:t>
            </a:r>
            <a:r>
              <a:rPr kumimoji="0" sz="2000" b="0" i="0" u="none" strike="noStrike" kern="0" cap="none" spc="0" normalizeH="0" baseline="0" noProof="0" dirty="0">
                <a:ln>
                  <a:noFill/>
                </a:ln>
                <a:solidFill>
                  <a:srgbClr val="595959"/>
                </a:solidFill>
                <a:effectLst/>
                <a:uLnTx/>
                <a:uFillTx/>
                <a:latin typeface="Times New Roman"/>
                <a:cs typeface="Times New Roman"/>
              </a:rPr>
              <a:t>a</a:t>
            </a:r>
            <a:r>
              <a:rPr kumimoji="0" sz="2000" b="0" i="0" u="none" strike="noStrike" kern="0" cap="none" spc="90" normalizeH="0" baseline="0" noProof="0" dirty="0">
                <a:ln>
                  <a:noFill/>
                </a:ln>
                <a:solidFill>
                  <a:srgbClr val="595959"/>
                </a:solidFill>
                <a:effectLst/>
                <a:uLnTx/>
                <a:uFillTx/>
                <a:latin typeface="Times New Roman"/>
                <a:cs typeface="Times New Roman"/>
              </a:rPr>
              <a:t> </a:t>
            </a:r>
            <a:r>
              <a:rPr kumimoji="0" sz="2000" b="1" i="0" u="none" strike="noStrike" kern="0" cap="none" spc="0" normalizeH="0" baseline="0" noProof="0" dirty="0">
                <a:ln>
                  <a:noFill/>
                </a:ln>
                <a:solidFill>
                  <a:srgbClr val="595959"/>
                </a:solidFill>
                <a:effectLst/>
                <a:uLnTx/>
                <a:uFillTx/>
                <a:latin typeface="Times New Roman"/>
                <a:cs typeface="Times New Roman"/>
              </a:rPr>
              <a:t>preexisting</a:t>
            </a:r>
            <a:r>
              <a:rPr kumimoji="0" sz="2000" b="1" i="0" u="none" strike="noStrike" kern="0" cap="none" spc="-155" normalizeH="0" baseline="0" noProof="0" dirty="0">
                <a:ln>
                  <a:noFill/>
                </a:ln>
                <a:solidFill>
                  <a:srgbClr val="595959"/>
                </a:solidFill>
                <a:effectLst/>
                <a:uLnTx/>
                <a:uFillTx/>
                <a:latin typeface="Times New Roman"/>
                <a:cs typeface="Times New Roman"/>
              </a:rPr>
              <a:t> </a:t>
            </a:r>
            <a:r>
              <a:rPr kumimoji="0" sz="2000" b="1" i="0" u="none" strike="noStrike" kern="0" cap="none" spc="0" normalizeH="0" baseline="0" noProof="0" dirty="0">
                <a:ln>
                  <a:noFill/>
                </a:ln>
                <a:solidFill>
                  <a:srgbClr val="595959"/>
                </a:solidFill>
                <a:effectLst/>
                <a:uLnTx/>
                <a:uFillTx/>
                <a:latin typeface="Times New Roman"/>
                <a:cs typeface="Times New Roman"/>
              </a:rPr>
              <a:t>3'-OH</a:t>
            </a:r>
            <a:r>
              <a:rPr kumimoji="0" sz="2000" b="1" i="0" u="none" strike="noStrike" kern="0" cap="none" spc="-105" normalizeH="0" baseline="0" noProof="0" dirty="0">
                <a:ln>
                  <a:noFill/>
                </a:ln>
                <a:solidFill>
                  <a:srgbClr val="595959"/>
                </a:solidFill>
                <a:effectLst/>
                <a:uLnTx/>
                <a:uFillTx/>
                <a:latin typeface="Times New Roman"/>
                <a:cs typeface="Times New Roman"/>
              </a:rPr>
              <a:t> </a:t>
            </a:r>
            <a:r>
              <a:rPr kumimoji="0" sz="2000" b="1" i="0" u="none" strike="noStrike" kern="0" cap="none" spc="-10" normalizeH="0" baseline="0" noProof="0" dirty="0">
                <a:ln>
                  <a:noFill/>
                </a:ln>
                <a:solidFill>
                  <a:srgbClr val="595959"/>
                </a:solidFill>
                <a:effectLst/>
                <a:uLnTx/>
                <a:uFillTx/>
                <a:latin typeface="Times New Roman"/>
                <a:cs typeface="Times New Roman"/>
              </a:rPr>
              <a:t>group</a:t>
            </a:r>
            <a:r>
              <a:rPr kumimoji="0" sz="2000" b="0" i="0" u="none" strike="noStrike" kern="0" cap="none" spc="-10" normalizeH="0" baseline="0" noProof="0" dirty="0">
                <a:ln>
                  <a:noFill/>
                </a:ln>
                <a:solidFill>
                  <a:srgbClr val="595959"/>
                </a:solidFill>
                <a:effectLst/>
                <a:uLnTx/>
                <a:uFillTx/>
                <a:latin typeface="Times New Roman"/>
                <a:cs typeface="Times New Roman"/>
              </a:rPr>
              <a:t>).</a:t>
            </a:r>
            <a:endParaRPr kumimoji="0" sz="2000" b="0" i="0" u="none" strike="noStrike" kern="0" cap="none" spc="0" normalizeH="0" baseline="0" noProof="0">
              <a:ln>
                <a:noFill/>
              </a:ln>
              <a:solidFill>
                <a:sysClr val="windowText" lastClr="000000"/>
              </a:solidFill>
              <a:effectLst/>
              <a:uLnTx/>
              <a:uFillTx/>
              <a:latin typeface="Times New Roman"/>
              <a:cs typeface="Times New Roman"/>
            </a:endParaRPr>
          </a:p>
        </p:txBody>
      </p:sp>
      <p:grpSp>
        <p:nvGrpSpPr>
          <p:cNvPr id="6" name="object 6"/>
          <p:cNvGrpSpPr/>
          <p:nvPr/>
        </p:nvGrpSpPr>
        <p:grpSpPr>
          <a:xfrm>
            <a:off x="990600" y="3122552"/>
            <a:ext cx="5124450" cy="2211705"/>
            <a:chOff x="990600" y="3122552"/>
            <a:chExt cx="5124450" cy="2211705"/>
          </a:xfrm>
        </p:grpSpPr>
        <p:pic>
          <p:nvPicPr>
            <p:cNvPr id="7" name="object 7"/>
            <p:cNvPicPr/>
            <p:nvPr/>
          </p:nvPicPr>
          <p:blipFill>
            <a:blip r:embed="rId4" cstate="print"/>
            <a:stretch>
              <a:fillRect/>
            </a:stretch>
          </p:blipFill>
          <p:spPr>
            <a:xfrm>
              <a:off x="990600" y="3122552"/>
              <a:ext cx="5124349" cy="2211447"/>
            </a:xfrm>
            <a:prstGeom prst="rect">
              <a:avLst/>
            </a:prstGeom>
          </p:spPr>
        </p:pic>
        <p:sp>
          <p:nvSpPr>
            <p:cNvPr id="8" name="object 8"/>
            <p:cNvSpPr/>
            <p:nvPr/>
          </p:nvSpPr>
          <p:spPr>
            <a:xfrm>
              <a:off x="2165350" y="3562349"/>
              <a:ext cx="2781300" cy="1130300"/>
            </a:xfrm>
            <a:custGeom>
              <a:avLst/>
              <a:gdLst/>
              <a:ahLst/>
              <a:cxnLst/>
              <a:rect l="l" t="t" r="r" b="b"/>
              <a:pathLst>
                <a:path w="2781300" h="1130300">
                  <a:moveTo>
                    <a:pt x="596900" y="755650"/>
                  </a:moveTo>
                  <a:lnTo>
                    <a:pt x="590829" y="680148"/>
                  </a:lnTo>
                  <a:lnTo>
                    <a:pt x="573443" y="609828"/>
                  </a:lnTo>
                  <a:lnTo>
                    <a:pt x="558673" y="575678"/>
                  </a:lnTo>
                  <a:lnTo>
                    <a:pt x="558673" y="755650"/>
                  </a:lnTo>
                  <a:lnTo>
                    <a:pt x="553097" y="825017"/>
                  </a:lnTo>
                  <a:lnTo>
                    <a:pt x="537210" y="889266"/>
                  </a:lnTo>
                  <a:lnTo>
                    <a:pt x="512267" y="946962"/>
                  </a:lnTo>
                  <a:lnTo>
                    <a:pt x="479602" y="996670"/>
                  </a:lnTo>
                  <a:lnTo>
                    <a:pt x="440626" y="1037043"/>
                  </a:lnTo>
                  <a:lnTo>
                    <a:pt x="396748" y="1066939"/>
                  </a:lnTo>
                  <a:lnTo>
                    <a:pt x="349148" y="1085481"/>
                  </a:lnTo>
                  <a:lnTo>
                    <a:pt x="298450" y="1091907"/>
                  </a:lnTo>
                  <a:lnTo>
                    <a:pt x="247751" y="1085481"/>
                  </a:lnTo>
                  <a:lnTo>
                    <a:pt x="200152" y="1066939"/>
                  </a:lnTo>
                  <a:lnTo>
                    <a:pt x="156273" y="1037043"/>
                  </a:lnTo>
                  <a:lnTo>
                    <a:pt x="117297" y="996670"/>
                  </a:lnTo>
                  <a:lnTo>
                    <a:pt x="84620" y="946962"/>
                  </a:lnTo>
                  <a:lnTo>
                    <a:pt x="59677" y="889266"/>
                  </a:lnTo>
                  <a:lnTo>
                    <a:pt x="43789" y="825017"/>
                  </a:lnTo>
                  <a:lnTo>
                    <a:pt x="38214" y="755650"/>
                  </a:lnTo>
                  <a:lnTo>
                    <a:pt x="43789" y="686282"/>
                  </a:lnTo>
                  <a:lnTo>
                    <a:pt x="59677" y="622046"/>
                  </a:lnTo>
                  <a:lnTo>
                    <a:pt x="84620" y="564349"/>
                  </a:lnTo>
                  <a:lnTo>
                    <a:pt x="117297" y="514642"/>
                  </a:lnTo>
                  <a:lnTo>
                    <a:pt x="156273" y="474268"/>
                  </a:lnTo>
                  <a:lnTo>
                    <a:pt x="200152" y="444373"/>
                  </a:lnTo>
                  <a:lnTo>
                    <a:pt x="247751" y="425831"/>
                  </a:lnTo>
                  <a:lnTo>
                    <a:pt x="298450" y="419404"/>
                  </a:lnTo>
                  <a:lnTo>
                    <a:pt x="349148" y="425831"/>
                  </a:lnTo>
                  <a:lnTo>
                    <a:pt x="396748" y="444373"/>
                  </a:lnTo>
                  <a:lnTo>
                    <a:pt x="440626" y="474268"/>
                  </a:lnTo>
                  <a:lnTo>
                    <a:pt x="479602" y="514642"/>
                  </a:lnTo>
                  <a:lnTo>
                    <a:pt x="512267" y="564349"/>
                  </a:lnTo>
                  <a:lnTo>
                    <a:pt x="537210" y="622046"/>
                  </a:lnTo>
                  <a:lnTo>
                    <a:pt x="553097" y="686295"/>
                  </a:lnTo>
                  <a:lnTo>
                    <a:pt x="558673" y="755650"/>
                  </a:lnTo>
                  <a:lnTo>
                    <a:pt x="558673" y="575678"/>
                  </a:lnTo>
                  <a:lnTo>
                    <a:pt x="509485" y="490740"/>
                  </a:lnTo>
                  <a:lnTo>
                    <a:pt x="465315" y="444995"/>
                  </a:lnTo>
                  <a:lnTo>
                    <a:pt x="427761" y="419404"/>
                  </a:lnTo>
                  <a:lnTo>
                    <a:pt x="358597" y="388620"/>
                  </a:lnTo>
                  <a:lnTo>
                    <a:pt x="298450" y="381000"/>
                  </a:lnTo>
                  <a:lnTo>
                    <a:pt x="238290" y="388620"/>
                  </a:lnTo>
                  <a:lnTo>
                    <a:pt x="182270" y="410451"/>
                  </a:lnTo>
                  <a:lnTo>
                    <a:pt x="131572" y="444995"/>
                  </a:lnTo>
                  <a:lnTo>
                    <a:pt x="87414" y="490740"/>
                  </a:lnTo>
                  <a:lnTo>
                    <a:pt x="50965" y="546188"/>
                  </a:lnTo>
                  <a:lnTo>
                    <a:pt x="23444" y="609828"/>
                  </a:lnTo>
                  <a:lnTo>
                    <a:pt x="6057" y="680148"/>
                  </a:lnTo>
                  <a:lnTo>
                    <a:pt x="0" y="755650"/>
                  </a:lnTo>
                  <a:lnTo>
                    <a:pt x="6057" y="831164"/>
                  </a:lnTo>
                  <a:lnTo>
                    <a:pt x="23444" y="901484"/>
                  </a:lnTo>
                  <a:lnTo>
                    <a:pt x="50965" y="965123"/>
                  </a:lnTo>
                  <a:lnTo>
                    <a:pt x="87414" y="1020572"/>
                  </a:lnTo>
                  <a:lnTo>
                    <a:pt x="131572" y="1066317"/>
                  </a:lnTo>
                  <a:lnTo>
                    <a:pt x="182270" y="1100861"/>
                  </a:lnTo>
                  <a:lnTo>
                    <a:pt x="238290" y="1122692"/>
                  </a:lnTo>
                  <a:lnTo>
                    <a:pt x="298450" y="1130300"/>
                  </a:lnTo>
                  <a:lnTo>
                    <a:pt x="358597" y="1122692"/>
                  </a:lnTo>
                  <a:lnTo>
                    <a:pt x="414616" y="1100861"/>
                  </a:lnTo>
                  <a:lnTo>
                    <a:pt x="465315" y="1066317"/>
                  </a:lnTo>
                  <a:lnTo>
                    <a:pt x="509485" y="1020572"/>
                  </a:lnTo>
                  <a:lnTo>
                    <a:pt x="545922" y="965123"/>
                  </a:lnTo>
                  <a:lnTo>
                    <a:pt x="573443" y="901484"/>
                  </a:lnTo>
                  <a:lnTo>
                    <a:pt x="590829" y="831164"/>
                  </a:lnTo>
                  <a:lnTo>
                    <a:pt x="596900" y="755650"/>
                  </a:lnTo>
                  <a:close/>
                </a:path>
                <a:path w="2781300" h="1130300">
                  <a:moveTo>
                    <a:pt x="2781300" y="374650"/>
                  </a:moveTo>
                  <a:lnTo>
                    <a:pt x="2775102" y="299148"/>
                  </a:lnTo>
                  <a:lnTo>
                    <a:pt x="2757347" y="228828"/>
                  </a:lnTo>
                  <a:lnTo>
                    <a:pt x="2743060" y="196481"/>
                  </a:lnTo>
                  <a:lnTo>
                    <a:pt x="2743060" y="374650"/>
                  </a:lnTo>
                  <a:lnTo>
                    <a:pt x="2737383" y="443890"/>
                  </a:lnTo>
                  <a:lnTo>
                    <a:pt x="2721191" y="508038"/>
                  </a:lnTo>
                  <a:lnTo>
                    <a:pt x="2695740" y="565670"/>
                  </a:lnTo>
                  <a:lnTo>
                    <a:pt x="2662377" y="615365"/>
                  </a:lnTo>
                  <a:lnTo>
                    <a:pt x="2622524" y="655789"/>
                  </a:lnTo>
                  <a:lnTo>
                    <a:pt x="2577554" y="685787"/>
                  </a:lnTo>
                  <a:lnTo>
                    <a:pt x="2528659" y="704456"/>
                  </a:lnTo>
                  <a:lnTo>
                    <a:pt x="2476500" y="710920"/>
                  </a:lnTo>
                  <a:lnTo>
                    <a:pt x="2424328" y="704456"/>
                  </a:lnTo>
                  <a:lnTo>
                    <a:pt x="2375433" y="685787"/>
                  </a:lnTo>
                  <a:lnTo>
                    <a:pt x="2330462" y="655789"/>
                  </a:lnTo>
                  <a:lnTo>
                    <a:pt x="2290610" y="615365"/>
                  </a:lnTo>
                  <a:lnTo>
                    <a:pt x="2257247" y="565670"/>
                  </a:lnTo>
                  <a:lnTo>
                    <a:pt x="2231796" y="508038"/>
                  </a:lnTo>
                  <a:lnTo>
                    <a:pt x="2215604" y="443890"/>
                  </a:lnTo>
                  <a:lnTo>
                    <a:pt x="2209927" y="374650"/>
                  </a:lnTo>
                  <a:lnTo>
                    <a:pt x="2215604" y="305409"/>
                  </a:lnTo>
                  <a:lnTo>
                    <a:pt x="2231796" y="241274"/>
                  </a:lnTo>
                  <a:lnTo>
                    <a:pt x="2257247" y="183642"/>
                  </a:lnTo>
                  <a:lnTo>
                    <a:pt x="2290610" y="133946"/>
                  </a:lnTo>
                  <a:lnTo>
                    <a:pt x="2330462" y="93522"/>
                  </a:lnTo>
                  <a:lnTo>
                    <a:pt x="2375433" y="63512"/>
                  </a:lnTo>
                  <a:lnTo>
                    <a:pt x="2424328" y="44856"/>
                  </a:lnTo>
                  <a:lnTo>
                    <a:pt x="2476500" y="38392"/>
                  </a:lnTo>
                  <a:lnTo>
                    <a:pt x="2528659" y="44856"/>
                  </a:lnTo>
                  <a:lnTo>
                    <a:pt x="2577554" y="63512"/>
                  </a:lnTo>
                  <a:lnTo>
                    <a:pt x="2622524" y="93522"/>
                  </a:lnTo>
                  <a:lnTo>
                    <a:pt x="2662377" y="133946"/>
                  </a:lnTo>
                  <a:lnTo>
                    <a:pt x="2695740" y="183642"/>
                  </a:lnTo>
                  <a:lnTo>
                    <a:pt x="2721191" y="241274"/>
                  </a:lnTo>
                  <a:lnTo>
                    <a:pt x="2737383" y="305409"/>
                  </a:lnTo>
                  <a:lnTo>
                    <a:pt x="2743060" y="374650"/>
                  </a:lnTo>
                  <a:lnTo>
                    <a:pt x="2743060" y="196481"/>
                  </a:lnTo>
                  <a:lnTo>
                    <a:pt x="2692019" y="109740"/>
                  </a:lnTo>
                  <a:lnTo>
                    <a:pt x="2646908" y="63995"/>
                  </a:lnTo>
                  <a:lnTo>
                    <a:pt x="2608554" y="38392"/>
                  </a:lnTo>
                  <a:lnTo>
                    <a:pt x="2537917" y="7620"/>
                  </a:lnTo>
                  <a:lnTo>
                    <a:pt x="2476500" y="0"/>
                  </a:lnTo>
                  <a:lnTo>
                    <a:pt x="2415070" y="7620"/>
                  </a:lnTo>
                  <a:lnTo>
                    <a:pt x="2357856" y="29451"/>
                  </a:lnTo>
                  <a:lnTo>
                    <a:pt x="2306078" y="63995"/>
                  </a:lnTo>
                  <a:lnTo>
                    <a:pt x="2260968" y="109740"/>
                  </a:lnTo>
                  <a:lnTo>
                    <a:pt x="2223744" y="165188"/>
                  </a:lnTo>
                  <a:lnTo>
                    <a:pt x="2195652" y="228828"/>
                  </a:lnTo>
                  <a:lnTo>
                    <a:pt x="2177885" y="299148"/>
                  </a:lnTo>
                  <a:lnTo>
                    <a:pt x="2171700" y="374650"/>
                  </a:lnTo>
                  <a:lnTo>
                    <a:pt x="2177885" y="450164"/>
                  </a:lnTo>
                  <a:lnTo>
                    <a:pt x="2195652" y="520484"/>
                  </a:lnTo>
                  <a:lnTo>
                    <a:pt x="2223744" y="584123"/>
                  </a:lnTo>
                  <a:lnTo>
                    <a:pt x="2260968" y="639572"/>
                  </a:lnTo>
                  <a:lnTo>
                    <a:pt x="2306078" y="685317"/>
                  </a:lnTo>
                  <a:lnTo>
                    <a:pt x="2357856" y="719861"/>
                  </a:lnTo>
                  <a:lnTo>
                    <a:pt x="2415070" y="741692"/>
                  </a:lnTo>
                  <a:lnTo>
                    <a:pt x="2476500" y="749300"/>
                  </a:lnTo>
                  <a:lnTo>
                    <a:pt x="2537917" y="741692"/>
                  </a:lnTo>
                  <a:lnTo>
                    <a:pt x="2595130" y="719861"/>
                  </a:lnTo>
                  <a:lnTo>
                    <a:pt x="2646908" y="685317"/>
                  </a:lnTo>
                  <a:lnTo>
                    <a:pt x="2692019" y="639572"/>
                  </a:lnTo>
                  <a:lnTo>
                    <a:pt x="2729242" y="584123"/>
                  </a:lnTo>
                  <a:lnTo>
                    <a:pt x="2757347" y="520484"/>
                  </a:lnTo>
                  <a:lnTo>
                    <a:pt x="2775102" y="450164"/>
                  </a:lnTo>
                  <a:lnTo>
                    <a:pt x="2781300" y="374650"/>
                  </a:lnTo>
                  <a:close/>
                </a:path>
              </a:pathLst>
            </a:custGeom>
            <a:solidFill>
              <a:srgbClr val="FF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pic>
        <p:nvPicPr>
          <p:cNvPr id="9" name="object 9"/>
          <p:cNvPicPr/>
          <p:nvPr/>
        </p:nvPicPr>
        <p:blipFill>
          <a:blip r:embed="rId5" cstate="print"/>
          <a:stretch>
            <a:fillRect/>
          </a:stretch>
        </p:blipFill>
        <p:spPr>
          <a:xfrm>
            <a:off x="6870700" y="2371378"/>
            <a:ext cx="3842449" cy="4283421"/>
          </a:xfrm>
          <a:prstGeom prst="rect">
            <a:avLst/>
          </a:prstGeom>
        </p:spPr>
      </p:pic>
      <p:sp>
        <p:nvSpPr>
          <p:cNvPr id="10" name="object 10"/>
          <p:cNvSpPr txBox="1">
            <a:spLocks noGrp="1"/>
          </p:cNvSpPr>
          <p:nvPr>
            <p:ph type="sldNum" sz="quarter" idx="7"/>
          </p:nvPr>
        </p:nvSpPr>
        <p:spPr>
          <a:prstGeom prst="rect">
            <a:avLst/>
          </a:prstGeom>
        </p:spPr>
        <p:txBody>
          <a:bodyPr vert="horz" wrap="square" lIns="0" tIns="1905" rIns="0" bIns="0" rtlCol="0">
            <a:spAutoFit/>
          </a:bodyPr>
          <a:lstStyle/>
          <a:p>
            <a:pPr marL="38100" marR="0" lvl="0" indent="0" defTabSz="914400" eaLnBrk="1" fontAlgn="auto" latinLnBrk="0" hangingPunct="1">
              <a:lnSpc>
                <a:spcPct val="100000"/>
              </a:lnSpc>
              <a:spcBef>
                <a:spcPts val="15"/>
              </a:spcBef>
              <a:spcAft>
                <a:spcPts val="0"/>
              </a:spcAft>
              <a:buClrTx/>
              <a:buSzTx/>
              <a:buFontTx/>
              <a:buNone/>
              <a:tabLst/>
              <a:defRPr/>
            </a:pPr>
            <a:fld id="{81D60167-4931-47E6-BA6A-407CBD079E47}" type="slidenum">
              <a:rPr kumimoji="0" sz="1200" b="0" i="0" u="none" strike="noStrike" kern="0" cap="none" spc="-25" normalizeH="0" baseline="0" noProof="0" dirty="0">
                <a:ln>
                  <a:noFill/>
                </a:ln>
                <a:solidFill>
                  <a:srgbClr val="595959"/>
                </a:solidFill>
                <a:effectLst/>
                <a:uLnTx/>
                <a:uFillTx/>
                <a:latin typeface="Arial"/>
                <a:cs typeface="Arial"/>
              </a:rPr>
              <a:pPr marL="38100" marR="0" lvl="0" indent="0" defTabSz="914400" eaLnBrk="1" fontAlgn="auto" latinLnBrk="0" hangingPunct="1">
                <a:lnSpc>
                  <a:spcPct val="100000"/>
                </a:lnSpc>
                <a:spcBef>
                  <a:spcPts val="15"/>
                </a:spcBef>
                <a:spcAft>
                  <a:spcPts val="0"/>
                </a:spcAft>
                <a:buClrTx/>
                <a:buSzTx/>
                <a:buFontTx/>
                <a:buNone/>
                <a:tabLst/>
                <a:defRPr/>
              </a:pPr>
              <a:t>64</a:t>
            </a:fld>
            <a:endParaRPr kumimoji="0" sz="1200" b="0" i="0" u="none" strike="noStrike" kern="0" cap="none" spc="-25" normalizeH="0" baseline="0" noProof="0" dirty="0">
              <a:ln>
                <a:noFill/>
              </a:ln>
              <a:solidFill>
                <a:srgbClr val="595959"/>
              </a:solidFill>
              <a:effectLst/>
              <a:uLnTx/>
              <a:uFillTx/>
              <a:latin typeface="Arial"/>
              <a:cs typeface="Arial"/>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270000" y="190500"/>
            <a:ext cx="6832600" cy="584200"/>
            <a:chOff x="1270000" y="190500"/>
            <a:chExt cx="6832600" cy="584200"/>
          </a:xfrm>
        </p:grpSpPr>
        <p:pic>
          <p:nvPicPr>
            <p:cNvPr id="3" name="object 3"/>
            <p:cNvPicPr/>
            <p:nvPr/>
          </p:nvPicPr>
          <p:blipFill>
            <a:blip r:embed="rId2" cstate="print"/>
            <a:stretch>
              <a:fillRect/>
            </a:stretch>
          </p:blipFill>
          <p:spPr>
            <a:xfrm>
              <a:off x="1286394" y="205319"/>
              <a:ext cx="6798666" cy="548283"/>
            </a:xfrm>
            <a:prstGeom prst="rect">
              <a:avLst/>
            </a:prstGeom>
          </p:spPr>
        </p:pic>
        <p:sp>
          <p:nvSpPr>
            <p:cNvPr id="4" name="object 4"/>
            <p:cNvSpPr/>
            <p:nvPr/>
          </p:nvSpPr>
          <p:spPr>
            <a:xfrm>
              <a:off x="1286394" y="205319"/>
              <a:ext cx="6798945" cy="548640"/>
            </a:xfrm>
            <a:custGeom>
              <a:avLst/>
              <a:gdLst/>
              <a:ahLst/>
              <a:cxnLst/>
              <a:rect l="l" t="t" r="r" b="b"/>
              <a:pathLst>
                <a:path w="6798945" h="548640">
                  <a:moveTo>
                    <a:pt x="6522740" y="395585"/>
                  </a:moveTo>
                  <a:lnTo>
                    <a:pt x="6634956" y="395585"/>
                  </a:lnTo>
                  <a:lnTo>
                    <a:pt x="6634956" y="492026"/>
                  </a:lnTo>
                  <a:lnTo>
                    <a:pt x="6522740" y="492026"/>
                  </a:lnTo>
                  <a:lnTo>
                    <a:pt x="6522740" y="395585"/>
                  </a:lnTo>
                  <a:close/>
                </a:path>
                <a:path w="6798945" h="548640">
                  <a:moveTo>
                    <a:pt x="5719168" y="159841"/>
                  </a:moveTo>
                  <a:lnTo>
                    <a:pt x="5710833" y="159841"/>
                  </a:lnTo>
                  <a:lnTo>
                    <a:pt x="5705674" y="162371"/>
                  </a:lnTo>
                  <a:lnTo>
                    <a:pt x="5700712" y="208359"/>
                  </a:lnTo>
                  <a:lnTo>
                    <a:pt x="5700712" y="237232"/>
                  </a:lnTo>
                  <a:lnTo>
                    <a:pt x="5735836" y="237232"/>
                  </a:lnTo>
                  <a:lnTo>
                    <a:pt x="5735836" y="208359"/>
                  </a:lnTo>
                  <a:lnTo>
                    <a:pt x="5732562" y="168771"/>
                  </a:lnTo>
                  <a:lnTo>
                    <a:pt x="5725914" y="159841"/>
                  </a:lnTo>
                  <a:lnTo>
                    <a:pt x="5719168" y="159841"/>
                  </a:lnTo>
                  <a:close/>
                </a:path>
                <a:path w="6798945" h="548640">
                  <a:moveTo>
                    <a:pt x="4554636" y="159841"/>
                  </a:moveTo>
                  <a:lnTo>
                    <a:pt x="4546699" y="159841"/>
                  </a:lnTo>
                  <a:lnTo>
                    <a:pt x="4541590" y="162818"/>
                  </a:lnTo>
                  <a:lnTo>
                    <a:pt x="4535884" y="211931"/>
                  </a:lnTo>
                  <a:lnTo>
                    <a:pt x="4535884" y="375642"/>
                  </a:lnTo>
                  <a:lnTo>
                    <a:pt x="4537893" y="414151"/>
                  </a:lnTo>
                  <a:lnTo>
                    <a:pt x="4546997" y="429220"/>
                  </a:lnTo>
                  <a:lnTo>
                    <a:pt x="4554934" y="429220"/>
                  </a:lnTo>
                  <a:lnTo>
                    <a:pt x="4562674" y="429220"/>
                  </a:lnTo>
                  <a:lnTo>
                    <a:pt x="4572198" y="381298"/>
                  </a:lnTo>
                  <a:lnTo>
                    <a:pt x="4572198" y="211931"/>
                  </a:lnTo>
                  <a:lnTo>
                    <a:pt x="4570691" y="173254"/>
                  </a:lnTo>
                  <a:lnTo>
                    <a:pt x="4562772" y="159841"/>
                  </a:lnTo>
                  <a:lnTo>
                    <a:pt x="4554636" y="159841"/>
                  </a:lnTo>
                  <a:close/>
                </a:path>
                <a:path w="6798945" h="548640">
                  <a:moveTo>
                    <a:pt x="4143772" y="159841"/>
                  </a:moveTo>
                  <a:lnTo>
                    <a:pt x="4136628" y="159841"/>
                  </a:lnTo>
                  <a:lnTo>
                    <a:pt x="4131866" y="162471"/>
                  </a:lnTo>
                  <a:lnTo>
                    <a:pt x="4125912" y="205978"/>
                  </a:lnTo>
                  <a:lnTo>
                    <a:pt x="4125912" y="384274"/>
                  </a:lnTo>
                  <a:lnTo>
                    <a:pt x="4131866" y="426392"/>
                  </a:lnTo>
                  <a:lnTo>
                    <a:pt x="4136529" y="429220"/>
                  </a:lnTo>
                  <a:lnTo>
                    <a:pt x="4143474" y="429220"/>
                  </a:lnTo>
                  <a:lnTo>
                    <a:pt x="4150618" y="429220"/>
                  </a:lnTo>
                  <a:lnTo>
                    <a:pt x="4161036" y="388144"/>
                  </a:lnTo>
                  <a:lnTo>
                    <a:pt x="4161036" y="205978"/>
                  </a:lnTo>
                  <a:lnTo>
                    <a:pt x="4157762" y="167729"/>
                  </a:lnTo>
                  <a:lnTo>
                    <a:pt x="4150916" y="159841"/>
                  </a:lnTo>
                  <a:lnTo>
                    <a:pt x="4143772" y="159841"/>
                  </a:lnTo>
                  <a:close/>
                </a:path>
                <a:path w="6798945" h="548640">
                  <a:moveTo>
                    <a:pt x="3128070" y="159841"/>
                  </a:moveTo>
                  <a:lnTo>
                    <a:pt x="3120926" y="159841"/>
                  </a:lnTo>
                  <a:lnTo>
                    <a:pt x="3116114" y="162074"/>
                  </a:lnTo>
                  <a:lnTo>
                    <a:pt x="3109912" y="196453"/>
                  </a:lnTo>
                  <a:lnTo>
                    <a:pt x="3109912" y="389930"/>
                  </a:lnTo>
                  <a:lnTo>
                    <a:pt x="3120430" y="429220"/>
                  </a:lnTo>
                  <a:lnTo>
                    <a:pt x="3127177" y="429220"/>
                  </a:lnTo>
                  <a:lnTo>
                    <a:pt x="3134916" y="429220"/>
                  </a:lnTo>
                  <a:lnTo>
                    <a:pt x="3146524" y="379214"/>
                  </a:lnTo>
                  <a:lnTo>
                    <a:pt x="3146524" y="196453"/>
                  </a:lnTo>
                  <a:lnTo>
                    <a:pt x="3135412" y="159841"/>
                  </a:lnTo>
                  <a:lnTo>
                    <a:pt x="3128070" y="159841"/>
                  </a:lnTo>
                  <a:close/>
                </a:path>
                <a:path w="6798945" h="548640">
                  <a:moveTo>
                    <a:pt x="2810868" y="159841"/>
                  </a:moveTo>
                  <a:lnTo>
                    <a:pt x="2802533" y="159841"/>
                  </a:lnTo>
                  <a:lnTo>
                    <a:pt x="2797374" y="162371"/>
                  </a:lnTo>
                  <a:lnTo>
                    <a:pt x="2792412" y="208359"/>
                  </a:lnTo>
                  <a:lnTo>
                    <a:pt x="2792412" y="237232"/>
                  </a:lnTo>
                  <a:lnTo>
                    <a:pt x="2827536" y="237232"/>
                  </a:lnTo>
                  <a:lnTo>
                    <a:pt x="2827536" y="208359"/>
                  </a:lnTo>
                  <a:lnTo>
                    <a:pt x="2824262" y="168771"/>
                  </a:lnTo>
                  <a:lnTo>
                    <a:pt x="2817614" y="159841"/>
                  </a:lnTo>
                  <a:lnTo>
                    <a:pt x="2810868" y="159841"/>
                  </a:lnTo>
                  <a:close/>
                </a:path>
                <a:path w="6798945" h="548640">
                  <a:moveTo>
                    <a:pt x="2493368" y="159841"/>
                  </a:moveTo>
                  <a:lnTo>
                    <a:pt x="2485033" y="159841"/>
                  </a:lnTo>
                  <a:lnTo>
                    <a:pt x="2479874" y="162371"/>
                  </a:lnTo>
                  <a:lnTo>
                    <a:pt x="2474912" y="208359"/>
                  </a:lnTo>
                  <a:lnTo>
                    <a:pt x="2474912" y="237232"/>
                  </a:lnTo>
                  <a:lnTo>
                    <a:pt x="2510036" y="237232"/>
                  </a:lnTo>
                  <a:lnTo>
                    <a:pt x="2510036" y="208359"/>
                  </a:lnTo>
                  <a:lnTo>
                    <a:pt x="2506762" y="168771"/>
                  </a:lnTo>
                  <a:lnTo>
                    <a:pt x="2500114" y="159841"/>
                  </a:lnTo>
                  <a:lnTo>
                    <a:pt x="2493368" y="159841"/>
                  </a:lnTo>
                  <a:close/>
                </a:path>
                <a:path w="6798945" h="548640">
                  <a:moveTo>
                    <a:pt x="1756767" y="159841"/>
                  </a:moveTo>
                  <a:lnTo>
                    <a:pt x="1748433" y="159841"/>
                  </a:lnTo>
                  <a:lnTo>
                    <a:pt x="1743274" y="162371"/>
                  </a:lnTo>
                  <a:lnTo>
                    <a:pt x="1738312" y="208359"/>
                  </a:lnTo>
                  <a:lnTo>
                    <a:pt x="1738312" y="237232"/>
                  </a:lnTo>
                  <a:lnTo>
                    <a:pt x="1773436" y="237232"/>
                  </a:lnTo>
                  <a:lnTo>
                    <a:pt x="1773436" y="208359"/>
                  </a:lnTo>
                  <a:lnTo>
                    <a:pt x="1770162" y="168771"/>
                  </a:lnTo>
                  <a:lnTo>
                    <a:pt x="1763514" y="159841"/>
                  </a:lnTo>
                  <a:lnTo>
                    <a:pt x="1756767" y="159841"/>
                  </a:lnTo>
                  <a:close/>
                </a:path>
                <a:path w="6798945" h="548640">
                  <a:moveTo>
                    <a:pt x="4949031" y="97035"/>
                  </a:moveTo>
                  <a:lnTo>
                    <a:pt x="5072856" y="97035"/>
                  </a:lnTo>
                  <a:lnTo>
                    <a:pt x="5072856" y="492026"/>
                  </a:lnTo>
                  <a:lnTo>
                    <a:pt x="4949031" y="492026"/>
                  </a:lnTo>
                  <a:lnTo>
                    <a:pt x="4949031" y="97035"/>
                  </a:lnTo>
                  <a:close/>
                </a:path>
                <a:path w="6798945" h="548640">
                  <a:moveTo>
                    <a:pt x="3579614" y="97035"/>
                  </a:moveTo>
                  <a:lnTo>
                    <a:pt x="3683198" y="97035"/>
                  </a:lnTo>
                  <a:lnTo>
                    <a:pt x="3685281" y="116960"/>
                  </a:lnTo>
                  <a:lnTo>
                    <a:pt x="3690342" y="161255"/>
                  </a:lnTo>
                  <a:lnTo>
                    <a:pt x="3698379" y="229921"/>
                  </a:lnTo>
                  <a:lnTo>
                    <a:pt x="3709392" y="322957"/>
                  </a:lnTo>
                  <a:lnTo>
                    <a:pt x="3711736" y="300800"/>
                  </a:lnTo>
                  <a:lnTo>
                    <a:pt x="3716982" y="255761"/>
                  </a:lnTo>
                  <a:lnTo>
                    <a:pt x="3725130" y="187839"/>
                  </a:lnTo>
                  <a:lnTo>
                    <a:pt x="3736181" y="97035"/>
                  </a:lnTo>
                  <a:lnTo>
                    <a:pt x="3835896" y="97035"/>
                  </a:lnTo>
                  <a:lnTo>
                    <a:pt x="3860304" y="322957"/>
                  </a:lnTo>
                  <a:lnTo>
                    <a:pt x="3864136" y="271779"/>
                  </a:lnTo>
                  <a:lnTo>
                    <a:pt x="3869977" y="217066"/>
                  </a:lnTo>
                  <a:lnTo>
                    <a:pt x="3877828" y="158818"/>
                  </a:lnTo>
                  <a:lnTo>
                    <a:pt x="3887688" y="97035"/>
                  </a:lnTo>
                  <a:lnTo>
                    <a:pt x="3991272" y="97035"/>
                  </a:lnTo>
                  <a:lnTo>
                    <a:pt x="3943350" y="492026"/>
                  </a:lnTo>
                  <a:lnTo>
                    <a:pt x="3812679" y="492026"/>
                  </a:lnTo>
                  <a:lnTo>
                    <a:pt x="3807116" y="452995"/>
                  </a:lnTo>
                  <a:lnTo>
                    <a:pt x="3801144" y="408235"/>
                  </a:lnTo>
                  <a:lnTo>
                    <a:pt x="3794763" y="357745"/>
                  </a:lnTo>
                  <a:lnTo>
                    <a:pt x="3787974" y="301526"/>
                  </a:lnTo>
                  <a:lnTo>
                    <a:pt x="3785350" y="327496"/>
                  </a:lnTo>
                  <a:lnTo>
                    <a:pt x="3782243" y="353615"/>
                  </a:lnTo>
                  <a:lnTo>
                    <a:pt x="3778653" y="379884"/>
                  </a:lnTo>
                  <a:lnTo>
                    <a:pt x="3774579" y="406301"/>
                  </a:lnTo>
                  <a:lnTo>
                    <a:pt x="3761184" y="492026"/>
                  </a:lnTo>
                  <a:lnTo>
                    <a:pt x="3630514" y="492026"/>
                  </a:lnTo>
                  <a:lnTo>
                    <a:pt x="3579614" y="97035"/>
                  </a:lnTo>
                  <a:close/>
                </a:path>
                <a:path w="6798945" h="548640">
                  <a:moveTo>
                    <a:pt x="1192014" y="97035"/>
                  </a:moveTo>
                  <a:lnTo>
                    <a:pt x="1295598" y="97035"/>
                  </a:lnTo>
                  <a:lnTo>
                    <a:pt x="1297681" y="116960"/>
                  </a:lnTo>
                  <a:lnTo>
                    <a:pt x="1302742" y="161255"/>
                  </a:lnTo>
                  <a:lnTo>
                    <a:pt x="1310779" y="229921"/>
                  </a:lnTo>
                  <a:lnTo>
                    <a:pt x="1321792" y="322957"/>
                  </a:lnTo>
                  <a:lnTo>
                    <a:pt x="1324136" y="300800"/>
                  </a:lnTo>
                  <a:lnTo>
                    <a:pt x="1329382" y="255761"/>
                  </a:lnTo>
                  <a:lnTo>
                    <a:pt x="1337530" y="187839"/>
                  </a:lnTo>
                  <a:lnTo>
                    <a:pt x="1348581" y="97035"/>
                  </a:lnTo>
                  <a:lnTo>
                    <a:pt x="1448296" y="97035"/>
                  </a:lnTo>
                  <a:lnTo>
                    <a:pt x="1472704" y="322957"/>
                  </a:lnTo>
                  <a:lnTo>
                    <a:pt x="1476536" y="271779"/>
                  </a:lnTo>
                  <a:lnTo>
                    <a:pt x="1482377" y="217066"/>
                  </a:lnTo>
                  <a:lnTo>
                    <a:pt x="1490228" y="158818"/>
                  </a:lnTo>
                  <a:lnTo>
                    <a:pt x="1500088" y="97035"/>
                  </a:lnTo>
                  <a:lnTo>
                    <a:pt x="1603673" y="97035"/>
                  </a:lnTo>
                  <a:lnTo>
                    <a:pt x="1555750" y="492026"/>
                  </a:lnTo>
                  <a:lnTo>
                    <a:pt x="1425079" y="492026"/>
                  </a:lnTo>
                  <a:lnTo>
                    <a:pt x="1419516" y="452995"/>
                  </a:lnTo>
                  <a:lnTo>
                    <a:pt x="1413544" y="408235"/>
                  </a:lnTo>
                  <a:lnTo>
                    <a:pt x="1407163" y="357745"/>
                  </a:lnTo>
                  <a:lnTo>
                    <a:pt x="1400374" y="301526"/>
                  </a:lnTo>
                  <a:lnTo>
                    <a:pt x="1397750" y="327496"/>
                  </a:lnTo>
                  <a:lnTo>
                    <a:pt x="1394643" y="353615"/>
                  </a:lnTo>
                  <a:lnTo>
                    <a:pt x="1391053" y="379884"/>
                  </a:lnTo>
                  <a:lnTo>
                    <a:pt x="1386979" y="406301"/>
                  </a:lnTo>
                  <a:lnTo>
                    <a:pt x="1373584" y="492026"/>
                  </a:lnTo>
                  <a:lnTo>
                    <a:pt x="1242913" y="492026"/>
                  </a:lnTo>
                  <a:lnTo>
                    <a:pt x="1192014" y="97035"/>
                  </a:lnTo>
                  <a:close/>
                </a:path>
                <a:path w="6798945" h="548640">
                  <a:moveTo>
                    <a:pt x="809228" y="97035"/>
                  </a:moveTo>
                  <a:lnTo>
                    <a:pt x="918468" y="97035"/>
                  </a:lnTo>
                  <a:lnTo>
                    <a:pt x="957759" y="363438"/>
                  </a:lnTo>
                  <a:lnTo>
                    <a:pt x="976809" y="97035"/>
                  </a:lnTo>
                  <a:lnTo>
                    <a:pt x="1086048" y="97035"/>
                  </a:lnTo>
                  <a:lnTo>
                    <a:pt x="1051520" y="382786"/>
                  </a:lnTo>
                  <a:lnTo>
                    <a:pt x="1044116" y="439861"/>
                  </a:lnTo>
                  <a:lnTo>
                    <a:pt x="1034767" y="487170"/>
                  </a:lnTo>
                  <a:lnTo>
                    <a:pt x="1012648" y="523642"/>
                  </a:lnTo>
                  <a:lnTo>
                    <a:pt x="971013" y="543120"/>
                  </a:lnTo>
                  <a:lnTo>
                    <a:pt x="911324" y="547390"/>
                  </a:lnTo>
                  <a:lnTo>
                    <a:pt x="838399" y="547390"/>
                  </a:lnTo>
                  <a:lnTo>
                    <a:pt x="838399" y="484287"/>
                  </a:lnTo>
                  <a:lnTo>
                    <a:pt x="851142" y="484110"/>
                  </a:lnTo>
                  <a:lnTo>
                    <a:pt x="861392" y="483580"/>
                  </a:lnTo>
                  <a:lnTo>
                    <a:pt x="869150" y="482696"/>
                  </a:lnTo>
                  <a:lnTo>
                    <a:pt x="874415" y="481459"/>
                  </a:lnTo>
                  <a:lnTo>
                    <a:pt x="879773" y="479574"/>
                  </a:lnTo>
                  <a:lnTo>
                    <a:pt x="882452" y="475357"/>
                  </a:lnTo>
                  <a:lnTo>
                    <a:pt x="882452" y="468809"/>
                  </a:lnTo>
                  <a:lnTo>
                    <a:pt x="881986" y="464437"/>
                  </a:lnTo>
                  <a:lnTo>
                    <a:pt x="880591" y="456084"/>
                  </a:lnTo>
                  <a:lnTo>
                    <a:pt x="878265" y="443750"/>
                  </a:lnTo>
                  <a:lnTo>
                    <a:pt x="875010" y="427434"/>
                  </a:lnTo>
                  <a:lnTo>
                    <a:pt x="809228" y="97035"/>
                  </a:lnTo>
                  <a:close/>
                </a:path>
                <a:path w="6798945" h="548640">
                  <a:moveTo>
                    <a:pt x="6232922" y="89892"/>
                  </a:moveTo>
                  <a:lnTo>
                    <a:pt x="6285244" y="95501"/>
                  </a:lnTo>
                  <a:lnTo>
                    <a:pt x="6324079" y="111435"/>
                  </a:lnTo>
                  <a:lnTo>
                    <a:pt x="6353845" y="141982"/>
                  </a:lnTo>
                  <a:lnTo>
                    <a:pt x="6362802" y="186426"/>
                  </a:lnTo>
                  <a:lnTo>
                    <a:pt x="6362998" y="200323"/>
                  </a:lnTo>
                  <a:lnTo>
                    <a:pt x="6362998" y="223242"/>
                  </a:lnTo>
                  <a:lnTo>
                    <a:pt x="6256437" y="223242"/>
                  </a:lnTo>
                  <a:lnTo>
                    <a:pt x="6256437" y="201811"/>
                  </a:lnTo>
                  <a:lnTo>
                    <a:pt x="6256241" y="189374"/>
                  </a:lnTo>
                  <a:lnTo>
                    <a:pt x="6246019" y="159841"/>
                  </a:lnTo>
                  <a:lnTo>
                    <a:pt x="6237684" y="159841"/>
                  </a:lnTo>
                  <a:lnTo>
                    <a:pt x="6230938" y="159841"/>
                  </a:lnTo>
                  <a:lnTo>
                    <a:pt x="6225878" y="162074"/>
                  </a:lnTo>
                  <a:lnTo>
                    <a:pt x="6222504" y="166539"/>
                  </a:lnTo>
                  <a:lnTo>
                    <a:pt x="6219130" y="171003"/>
                  </a:lnTo>
                  <a:lnTo>
                    <a:pt x="6217444" y="177701"/>
                  </a:lnTo>
                  <a:lnTo>
                    <a:pt x="6217444" y="186630"/>
                  </a:lnTo>
                  <a:lnTo>
                    <a:pt x="6226721" y="225127"/>
                  </a:lnTo>
                  <a:lnTo>
                    <a:pt x="6269115" y="252245"/>
                  </a:lnTo>
                  <a:lnTo>
                    <a:pt x="6287096" y="261342"/>
                  </a:lnTo>
                  <a:lnTo>
                    <a:pt x="6311038" y="273955"/>
                  </a:lnTo>
                  <a:lnTo>
                    <a:pt x="6345417" y="298065"/>
                  </a:lnTo>
                  <a:lnTo>
                    <a:pt x="6368132" y="337319"/>
                  </a:lnTo>
                  <a:lnTo>
                    <a:pt x="6372225" y="375344"/>
                  </a:lnTo>
                  <a:lnTo>
                    <a:pt x="6371443" y="397976"/>
                  </a:lnTo>
                  <a:lnTo>
                    <a:pt x="6359724" y="448121"/>
                  </a:lnTo>
                  <a:lnTo>
                    <a:pt x="6331511" y="478594"/>
                  </a:lnTo>
                  <a:lnTo>
                    <a:pt x="6285570" y="495858"/>
                  </a:lnTo>
                  <a:lnTo>
                    <a:pt x="6247210" y="499169"/>
                  </a:lnTo>
                  <a:lnTo>
                    <a:pt x="6225118" y="498276"/>
                  </a:lnTo>
                  <a:lnTo>
                    <a:pt x="6185901" y="491133"/>
                  </a:lnTo>
                  <a:lnTo>
                    <a:pt x="6141281" y="468064"/>
                  </a:lnTo>
                  <a:lnTo>
                    <a:pt x="6118640" y="432420"/>
                  </a:lnTo>
                  <a:lnTo>
                    <a:pt x="6111776" y="372368"/>
                  </a:lnTo>
                  <a:lnTo>
                    <a:pt x="6111776" y="353318"/>
                  </a:lnTo>
                  <a:lnTo>
                    <a:pt x="6218337" y="353318"/>
                  </a:lnTo>
                  <a:lnTo>
                    <a:pt x="6218337" y="378321"/>
                  </a:lnTo>
                  <a:lnTo>
                    <a:pt x="6218588" y="392850"/>
                  </a:lnTo>
                  <a:lnTo>
                    <a:pt x="6230342" y="429220"/>
                  </a:lnTo>
                  <a:lnTo>
                    <a:pt x="6238280" y="429220"/>
                  </a:lnTo>
                  <a:lnTo>
                    <a:pt x="6246812" y="429220"/>
                  </a:lnTo>
                  <a:lnTo>
                    <a:pt x="6261200" y="395883"/>
                  </a:lnTo>
                  <a:lnTo>
                    <a:pt x="6260790" y="383065"/>
                  </a:lnTo>
                  <a:lnTo>
                    <a:pt x="6233740" y="346323"/>
                  </a:lnTo>
                  <a:lnTo>
                    <a:pt x="6184702" y="318194"/>
                  </a:lnTo>
                  <a:lnTo>
                    <a:pt x="6160796" y="303656"/>
                  </a:lnTo>
                  <a:lnTo>
                    <a:pt x="6128500" y="276643"/>
                  </a:lnTo>
                  <a:lnTo>
                    <a:pt x="6111403" y="237641"/>
                  </a:lnTo>
                  <a:lnTo>
                    <a:pt x="6108502" y="206573"/>
                  </a:lnTo>
                  <a:lnTo>
                    <a:pt x="6109283" y="184463"/>
                  </a:lnTo>
                  <a:lnTo>
                    <a:pt x="6121003" y="136773"/>
                  </a:lnTo>
                  <a:lnTo>
                    <a:pt x="6149550" y="108839"/>
                  </a:lnTo>
                  <a:lnTo>
                    <a:pt x="6195752" y="92943"/>
                  </a:lnTo>
                  <a:lnTo>
                    <a:pt x="6213732" y="90654"/>
                  </a:lnTo>
                  <a:lnTo>
                    <a:pt x="6232922" y="89892"/>
                  </a:lnTo>
                  <a:close/>
                </a:path>
                <a:path w="6798945" h="548640">
                  <a:moveTo>
                    <a:pt x="6092924" y="89892"/>
                  </a:moveTo>
                  <a:lnTo>
                    <a:pt x="6092924" y="228898"/>
                  </a:lnTo>
                  <a:lnTo>
                    <a:pt x="6077502" y="229456"/>
                  </a:lnTo>
                  <a:lnTo>
                    <a:pt x="6064274" y="231130"/>
                  </a:lnTo>
                  <a:lnTo>
                    <a:pt x="6027886" y="255156"/>
                  </a:lnTo>
                  <a:lnTo>
                    <a:pt x="6022007" y="309925"/>
                  </a:lnTo>
                  <a:lnTo>
                    <a:pt x="6021784" y="336054"/>
                  </a:lnTo>
                  <a:lnTo>
                    <a:pt x="6021784" y="492026"/>
                  </a:lnTo>
                  <a:lnTo>
                    <a:pt x="5901532" y="492026"/>
                  </a:lnTo>
                  <a:lnTo>
                    <a:pt x="5901532" y="97035"/>
                  </a:lnTo>
                  <a:lnTo>
                    <a:pt x="6021784" y="97035"/>
                  </a:lnTo>
                  <a:lnTo>
                    <a:pt x="6017022" y="148828"/>
                  </a:lnTo>
                  <a:lnTo>
                    <a:pt x="6031588" y="124271"/>
                  </a:lnTo>
                  <a:lnTo>
                    <a:pt x="6049094" y="106263"/>
                  </a:lnTo>
                  <a:lnTo>
                    <a:pt x="6069539" y="94803"/>
                  </a:lnTo>
                  <a:lnTo>
                    <a:pt x="6092924" y="89892"/>
                  </a:lnTo>
                  <a:close/>
                </a:path>
                <a:path w="6798945" h="548640">
                  <a:moveTo>
                    <a:pt x="5713512" y="89892"/>
                  </a:moveTo>
                  <a:lnTo>
                    <a:pt x="5759685" y="94691"/>
                  </a:lnTo>
                  <a:lnTo>
                    <a:pt x="5797004" y="109091"/>
                  </a:lnTo>
                  <a:lnTo>
                    <a:pt x="5835290" y="144921"/>
                  </a:lnTo>
                  <a:lnTo>
                    <a:pt x="5853075" y="198127"/>
                  </a:lnTo>
                  <a:lnTo>
                    <a:pt x="5856387" y="249138"/>
                  </a:lnTo>
                  <a:lnTo>
                    <a:pt x="5856387" y="301526"/>
                  </a:lnTo>
                  <a:lnTo>
                    <a:pt x="5700712" y="301526"/>
                  </a:lnTo>
                  <a:lnTo>
                    <a:pt x="5700712" y="386953"/>
                  </a:lnTo>
                  <a:lnTo>
                    <a:pt x="5707162" y="426641"/>
                  </a:lnTo>
                  <a:lnTo>
                    <a:pt x="5712123" y="429220"/>
                  </a:lnTo>
                  <a:lnTo>
                    <a:pt x="5719465" y="429220"/>
                  </a:lnTo>
                  <a:lnTo>
                    <a:pt x="5728593" y="429220"/>
                  </a:lnTo>
                  <a:lnTo>
                    <a:pt x="5742095" y="392748"/>
                  </a:lnTo>
                  <a:lnTo>
                    <a:pt x="5742384" y="379214"/>
                  </a:lnTo>
                  <a:lnTo>
                    <a:pt x="5742384" y="327124"/>
                  </a:lnTo>
                  <a:lnTo>
                    <a:pt x="5856387" y="327124"/>
                  </a:lnTo>
                  <a:lnTo>
                    <a:pt x="5856387" y="356294"/>
                  </a:lnTo>
                  <a:lnTo>
                    <a:pt x="5856098" y="373540"/>
                  </a:lnTo>
                  <a:lnTo>
                    <a:pt x="5851773" y="412551"/>
                  </a:lnTo>
                  <a:lnTo>
                    <a:pt x="5830193" y="454521"/>
                  </a:lnTo>
                  <a:lnTo>
                    <a:pt x="5799636" y="481729"/>
                  </a:lnTo>
                  <a:lnTo>
                    <a:pt x="5757825" y="496379"/>
                  </a:lnTo>
                  <a:lnTo>
                    <a:pt x="5721846" y="499169"/>
                  </a:lnTo>
                  <a:lnTo>
                    <a:pt x="5703354" y="498481"/>
                  </a:lnTo>
                  <a:lnTo>
                    <a:pt x="5654576" y="488156"/>
                  </a:lnTo>
                  <a:lnTo>
                    <a:pt x="5618104" y="467032"/>
                  </a:lnTo>
                  <a:lnTo>
                    <a:pt x="5590459" y="426969"/>
                  </a:lnTo>
                  <a:lnTo>
                    <a:pt x="5582022" y="387362"/>
                  </a:lnTo>
                  <a:lnTo>
                    <a:pt x="5580460" y="348555"/>
                  </a:lnTo>
                  <a:lnTo>
                    <a:pt x="5580460" y="233362"/>
                  </a:lnTo>
                  <a:lnTo>
                    <a:pt x="5583957" y="187040"/>
                  </a:lnTo>
                  <a:lnTo>
                    <a:pt x="5602560" y="137573"/>
                  </a:lnTo>
                  <a:lnTo>
                    <a:pt x="5640288" y="105816"/>
                  </a:lnTo>
                  <a:lnTo>
                    <a:pt x="5693420" y="90887"/>
                  </a:lnTo>
                  <a:lnTo>
                    <a:pt x="5713512" y="89892"/>
                  </a:lnTo>
                  <a:close/>
                </a:path>
                <a:path w="6798945" h="548640">
                  <a:moveTo>
                    <a:pt x="5308203" y="89892"/>
                  </a:moveTo>
                  <a:lnTo>
                    <a:pt x="5331029" y="92682"/>
                  </a:lnTo>
                  <a:lnTo>
                    <a:pt x="5351289" y="101054"/>
                  </a:lnTo>
                  <a:lnTo>
                    <a:pt x="5368981" y="115006"/>
                  </a:lnTo>
                  <a:lnTo>
                    <a:pt x="5384106" y="134540"/>
                  </a:lnTo>
                  <a:lnTo>
                    <a:pt x="5391937" y="124076"/>
                  </a:lnTo>
                  <a:lnTo>
                    <a:pt x="5428121" y="96170"/>
                  </a:lnTo>
                  <a:lnTo>
                    <a:pt x="5460603" y="89892"/>
                  </a:lnTo>
                  <a:lnTo>
                    <a:pt x="5475271" y="90822"/>
                  </a:lnTo>
                  <a:lnTo>
                    <a:pt x="5511354" y="104775"/>
                  </a:lnTo>
                  <a:lnTo>
                    <a:pt x="5537101" y="141237"/>
                  </a:lnTo>
                  <a:lnTo>
                    <a:pt x="5542402" y="188760"/>
                  </a:lnTo>
                  <a:lnTo>
                    <a:pt x="5542756" y="211336"/>
                  </a:lnTo>
                  <a:lnTo>
                    <a:pt x="5542756" y="492026"/>
                  </a:lnTo>
                  <a:lnTo>
                    <a:pt x="5426075" y="492026"/>
                  </a:lnTo>
                  <a:lnTo>
                    <a:pt x="5426075" y="234553"/>
                  </a:lnTo>
                  <a:lnTo>
                    <a:pt x="5425861" y="211661"/>
                  </a:lnTo>
                  <a:lnTo>
                    <a:pt x="5422652" y="171896"/>
                  </a:lnTo>
                  <a:lnTo>
                    <a:pt x="5415062" y="159841"/>
                  </a:lnTo>
                  <a:lnTo>
                    <a:pt x="5406728" y="159841"/>
                  </a:lnTo>
                  <a:lnTo>
                    <a:pt x="5398194" y="159841"/>
                  </a:lnTo>
                  <a:lnTo>
                    <a:pt x="5386719" y="211540"/>
                  </a:lnTo>
                  <a:lnTo>
                    <a:pt x="5386487" y="234553"/>
                  </a:lnTo>
                  <a:lnTo>
                    <a:pt x="5386487" y="492026"/>
                  </a:lnTo>
                  <a:lnTo>
                    <a:pt x="5269806" y="492026"/>
                  </a:lnTo>
                  <a:lnTo>
                    <a:pt x="5269806" y="241101"/>
                  </a:lnTo>
                  <a:lnTo>
                    <a:pt x="5269629" y="214982"/>
                  </a:lnTo>
                  <a:lnTo>
                    <a:pt x="5266978" y="171450"/>
                  </a:lnTo>
                  <a:lnTo>
                    <a:pt x="5259884" y="159841"/>
                  </a:lnTo>
                  <a:lnTo>
                    <a:pt x="5251351" y="159841"/>
                  </a:lnTo>
                  <a:lnTo>
                    <a:pt x="5245993" y="159841"/>
                  </a:lnTo>
                  <a:lnTo>
                    <a:pt x="5230849" y="205132"/>
                  </a:lnTo>
                  <a:lnTo>
                    <a:pt x="5230812" y="218182"/>
                  </a:lnTo>
                  <a:lnTo>
                    <a:pt x="5230812" y="492026"/>
                  </a:lnTo>
                  <a:lnTo>
                    <a:pt x="5114131" y="492026"/>
                  </a:lnTo>
                  <a:lnTo>
                    <a:pt x="5114131" y="97035"/>
                  </a:lnTo>
                  <a:lnTo>
                    <a:pt x="5232896" y="97035"/>
                  </a:lnTo>
                  <a:lnTo>
                    <a:pt x="5230812" y="134540"/>
                  </a:lnTo>
                  <a:lnTo>
                    <a:pt x="5238142" y="124076"/>
                  </a:lnTo>
                  <a:lnTo>
                    <a:pt x="5274158" y="96170"/>
                  </a:lnTo>
                  <a:lnTo>
                    <a:pt x="5296185" y="90589"/>
                  </a:lnTo>
                  <a:lnTo>
                    <a:pt x="5308203" y="89892"/>
                  </a:lnTo>
                  <a:close/>
                </a:path>
                <a:path w="6798945" h="548640">
                  <a:moveTo>
                    <a:pt x="4924524" y="89892"/>
                  </a:moveTo>
                  <a:lnTo>
                    <a:pt x="4924524" y="228898"/>
                  </a:lnTo>
                  <a:lnTo>
                    <a:pt x="4909102" y="229456"/>
                  </a:lnTo>
                  <a:lnTo>
                    <a:pt x="4895874" y="231130"/>
                  </a:lnTo>
                  <a:lnTo>
                    <a:pt x="4859486" y="255156"/>
                  </a:lnTo>
                  <a:lnTo>
                    <a:pt x="4853607" y="309925"/>
                  </a:lnTo>
                  <a:lnTo>
                    <a:pt x="4853384" y="336054"/>
                  </a:lnTo>
                  <a:lnTo>
                    <a:pt x="4853384" y="492026"/>
                  </a:lnTo>
                  <a:lnTo>
                    <a:pt x="4733131" y="492026"/>
                  </a:lnTo>
                  <a:lnTo>
                    <a:pt x="4733131" y="97035"/>
                  </a:lnTo>
                  <a:lnTo>
                    <a:pt x="4853384" y="97035"/>
                  </a:lnTo>
                  <a:lnTo>
                    <a:pt x="4848622" y="148828"/>
                  </a:lnTo>
                  <a:lnTo>
                    <a:pt x="4863188" y="124271"/>
                  </a:lnTo>
                  <a:lnTo>
                    <a:pt x="4880694" y="106263"/>
                  </a:lnTo>
                  <a:lnTo>
                    <a:pt x="4901139" y="94803"/>
                  </a:lnTo>
                  <a:lnTo>
                    <a:pt x="4924524" y="89892"/>
                  </a:lnTo>
                  <a:close/>
                </a:path>
                <a:path w="6798945" h="548640">
                  <a:moveTo>
                    <a:pt x="4613572" y="89892"/>
                  </a:moveTo>
                  <a:lnTo>
                    <a:pt x="4651272" y="98347"/>
                  </a:lnTo>
                  <a:lnTo>
                    <a:pt x="4683903" y="130066"/>
                  </a:lnTo>
                  <a:lnTo>
                    <a:pt x="4692135" y="184472"/>
                  </a:lnTo>
                  <a:lnTo>
                    <a:pt x="4692452" y="206276"/>
                  </a:lnTo>
                  <a:lnTo>
                    <a:pt x="4692452" y="372666"/>
                  </a:lnTo>
                  <a:lnTo>
                    <a:pt x="4690851" y="418765"/>
                  </a:lnTo>
                  <a:lnTo>
                    <a:pt x="4682015" y="460121"/>
                  </a:lnTo>
                  <a:lnTo>
                    <a:pt x="4649449" y="491551"/>
                  </a:lnTo>
                  <a:lnTo>
                    <a:pt x="4612084" y="499169"/>
                  </a:lnTo>
                  <a:lnTo>
                    <a:pt x="4601126" y="498518"/>
                  </a:lnTo>
                  <a:lnTo>
                    <a:pt x="4561389" y="482910"/>
                  </a:lnTo>
                  <a:lnTo>
                    <a:pt x="4535884" y="457795"/>
                  </a:lnTo>
                  <a:lnTo>
                    <a:pt x="4535884" y="548283"/>
                  </a:lnTo>
                  <a:lnTo>
                    <a:pt x="4415631" y="548283"/>
                  </a:lnTo>
                  <a:lnTo>
                    <a:pt x="4415631" y="97035"/>
                  </a:lnTo>
                  <a:lnTo>
                    <a:pt x="4537968" y="97035"/>
                  </a:lnTo>
                  <a:lnTo>
                    <a:pt x="4535884" y="131861"/>
                  </a:lnTo>
                  <a:lnTo>
                    <a:pt x="4544125" y="121964"/>
                  </a:lnTo>
                  <a:lnTo>
                    <a:pt x="4581202" y="95752"/>
                  </a:lnTo>
                  <a:lnTo>
                    <a:pt x="4602335" y="90543"/>
                  </a:lnTo>
                  <a:lnTo>
                    <a:pt x="4613572" y="89892"/>
                  </a:lnTo>
                  <a:close/>
                </a:path>
                <a:path w="6798945" h="548640">
                  <a:moveTo>
                    <a:pt x="4139604" y="89892"/>
                  </a:moveTo>
                  <a:lnTo>
                    <a:pt x="4193880" y="96673"/>
                  </a:lnTo>
                  <a:lnTo>
                    <a:pt x="4234817" y="115825"/>
                  </a:lnTo>
                  <a:lnTo>
                    <a:pt x="4267187" y="152995"/>
                  </a:lnTo>
                  <a:lnTo>
                    <a:pt x="4279837" y="199132"/>
                  </a:lnTo>
                  <a:lnTo>
                    <a:pt x="4281289" y="235744"/>
                  </a:lnTo>
                  <a:lnTo>
                    <a:pt x="4281289" y="332482"/>
                  </a:lnTo>
                  <a:lnTo>
                    <a:pt x="4279949" y="378656"/>
                  </a:lnTo>
                  <a:lnTo>
                    <a:pt x="4272489" y="422839"/>
                  </a:lnTo>
                  <a:lnTo>
                    <a:pt x="4253012" y="457051"/>
                  </a:lnTo>
                  <a:lnTo>
                    <a:pt x="4221060" y="483059"/>
                  </a:lnTo>
                  <a:lnTo>
                    <a:pt x="4178337" y="496602"/>
                  </a:lnTo>
                  <a:lnTo>
                    <a:pt x="4144665" y="499169"/>
                  </a:lnTo>
                  <a:lnTo>
                    <a:pt x="4125484" y="498621"/>
                  </a:lnTo>
                  <a:lnTo>
                    <a:pt x="4077097" y="490389"/>
                  </a:lnTo>
                  <a:lnTo>
                    <a:pt x="4042522" y="472194"/>
                  </a:lnTo>
                  <a:lnTo>
                    <a:pt x="4016031" y="433146"/>
                  </a:lnTo>
                  <a:lnTo>
                    <a:pt x="4007296" y="389595"/>
                  </a:lnTo>
                  <a:lnTo>
                    <a:pt x="4005660" y="345579"/>
                  </a:lnTo>
                  <a:lnTo>
                    <a:pt x="4005660" y="244376"/>
                  </a:lnTo>
                  <a:lnTo>
                    <a:pt x="4008636" y="195337"/>
                  </a:lnTo>
                  <a:lnTo>
                    <a:pt x="4024709" y="143637"/>
                  </a:lnTo>
                  <a:lnTo>
                    <a:pt x="4060428" y="108644"/>
                  </a:lnTo>
                  <a:lnTo>
                    <a:pt x="4116573" y="91064"/>
                  </a:lnTo>
                  <a:lnTo>
                    <a:pt x="4139604" y="89892"/>
                  </a:lnTo>
                  <a:close/>
                </a:path>
                <a:path w="6798945" h="548640">
                  <a:moveTo>
                    <a:pt x="2805212" y="89892"/>
                  </a:moveTo>
                  <a:lnTo>
                    <a:pt x="2851385" y="94691"/>
                  </a:lnTo>
                  <a:lnTo>
                    <a:pt x="2888704" y="109091"/>
                  </a:lnTo>
                  <a:lnTo>
                    <a:pt x="2926990" y="144921"/>
                  </a:lnTo>
                  <a:lnTo>
                    <a:pt x="2944775" y="198127"/>
                  </a:lnTo>
                  <a:lnTo>
                    <a:pt x="2948087" y="249138"/>
                  </a:lnTo>
                  <a:lnTo>
                    <a:pt x="2948087" y="301526"/>
                  </a:lnTo>
                  <a:lnTo>
                    <a:pt x="2792412" y="301526"/>
                  </a:lnTo>
                  <a:lnTo>
                    <a:pt x="2792412" y="386953"/>
                  </a:lnTo>
                  <a:lnTo>
                    <a:pt x="2798862" y="426641"/>
                  </a:lnTo>
                  <a:lnTo>
                    <a:pt x="2803823" y="429220"/>
                  </a:lnTo>
                  <a:lnTo>
                    <a:pt x="2811165" y="429220"/>
                  </a:lnTo>
                  <a:lnTo>
                    <a:pt x="2820293" y="429220"/>
                  </a:lnTo>
                  <a:lnTo>
                    <a:pt x="2833795" y="392748"/>
                  </a:lnTo>
                  <a:lnTo>
                    <a:pt x="2834084" y="379214"/>
                  </a:lnTo>
                  <a:lnTo>
                    <a:pt x="2834084" y="327124"/>
                  </a:lnTo>
                  <a:lnTo>
                    <a:pt x="2948087" y="327124"/>
                  </a:lnTo>
                  <a:lnTo>
                    <a:pt x="2948087" y="356294"/>
                  </a:lnTo>
                  <a:lnTo>
                    <a:pt x="2947798" y="373540"/>
                  </a:lnTo>
                  <a:lnTo>
                    <a:pt x="2943473" y="412551"/>
                  </a:lnTo>
                  <a:lnTo>
                    <a:pt x="2921893" y="454521"/>
                  </a:lnTo>
                  <a:lnTo>
                    <a:pt x="2891336" y="481729"/>
                  </a:lnTo>
                  <a:lnTo>
                    <a:pt x="2849525" y="496379"/>
                  </a:lnTo>
                  <a:lnTo>
                    <a:pt x="2813546" y="499169"/>
                  </a:lnTo>
                  <a:lnTo>
                    <a:pt x="2795054" y="498481"/>
                  </a:lnTo>
                  <a:lnTo>
                    <a:pt x="2746276" y="488156"/>
                  </a:lnTo>
                  <a:lnTo>
                    <a:pt x="2709803" y="467032"/>
                  </a:lnTo>
                  <a:lnTo>
                    <a:pt x="2682158" y="426969"/>
                  </a:lnTo>
                  <a:lnTo>
                    <a:pt x="2673722" y="387362"/>
                  </a:lnTo>
                  <a:lnTo>
                    <a:pt x="2672160" y="348555"/>
                  </a:lnTo>
                  <a:lnTo>
                    <a:pt x="2672160" y="233362"/>
                  </a:lnTo>
                  <a:lnTo>
                    <a:pt x="2675657" y="187040"/>
                  </a:lnTo>
                  <a:lnTo>
                    <a:pt x="2694260" y="137573"/>
                  </a:lnTo>
                  <a:lnTo>
                    <a:pt x="2731988" y="105816"/>
                  </a:lnTo>
                  <a:lnTo>
                    <a:pt x="2785120" y="90887"/>
                  </a:lnTo>
                  <a:lnTo>
                    <a:pt x="2805212" y="89892"/>
                  </a:lnTo>
                  <a:close/>
                </a:path>
                <a:path w="6798945" h="548640">
                  <a:moveTo>
                    <a:pt x="2487712" y="89892"/>
                  </a:moveTo>
                  <a:lnTo>
                    <a:pt x="2533885" y="94691"/>
                  </a:lnTo>
                  <a:lnTo>
                    <a:pt x="2571204" y="109091"/>
                  </a:lnTo>
                  <a:lnTo>
                    <a:pt x="2609490" y="144921"/>
                  </a:lnTo>
                  <a:lnTo>
                    <a:pt x="2627275" y="198127"/>
                  </a:lnTo>
                  <a:lnTo>
                    <a:pt x="2630587" y="249138"/>
                  </a:lnTo>
                  <a:lnTo>
                    <a:pt x="2630587" y="301526"/>
                  </a:lnTo>
                  <a:lnTo>
                    <a:pt x="2474912" y="301526"/>
                  </a:lnTo>
                  <a:lnTo>
                    <a:pt x="2474912" y="386953"/>
                  </a:lnTo>
                  <a:lnTo>
                    <a:pt x="2481362" y="426641"/>
                  </a:lnTo>
                  <a:lnTo>
                    <a:pt x="2486323" y="429220"/>
                  </a:lnTo>
                  <a:lnTo>
                    <a:pt x="2493665" y="429220"/>
                  </a:lnTo>
                  <a:lnTo>
                    <a:pt x="2502793" y="429220"/>
                  </a:lnTo>
                  <a:lnTo>
                    <a:pt x="2516295" y="392748"/>
                  </a:lnTo>
                  <a:lnTo>
                    <a:pt x="2516584" y="379214"/>
                  </a:lnTo>
                  <a:lnTo>
                    <a:pt x="2516584" y="327124"/>
                  </a:lnTo>
                  <a:lnTo>
                    <a:pt x="2630587" y="327124"/>
                  </a:lnTo>
                  <a:lnTo>
                    <a:pt x="2630587" y="356294"/>
                  </a:lnTo>
                  <a:lnTo>
                    <a:pt x="2630298" y="373540"/>
                  </a:lnTo>
                  <a:lnTo>
                    <a:pt x="2625973" y="412551"/>
                  </a:lnTo>
                  <a:lnTo>
                    <a:pt x="2604393" y="454521"/>
                  </a:lnTo>
                  <a:lnTo>
                    <a:pt x="2573836" y="481729"/>
                  </a:lnTo>
                  <a:lnTo>
                    <a:pt x="2532025" y="496379"/>
                  </a:lnTo>
                  <a:lnTo>
                    <a:pt x="2496046" y="499169"/>
                  </a:lnTo>
                  <a:lnTo>
                    <a:pt x="2477554" y="498481"/>
                  </a:lnTo>
                  <a:lnTo>
                    <a:pt x="2428776" y="488156"/>
                  </a:lnTo>
                  <a:lnTo>
                    <a:pt x="2392303" y="467032"/>
                  </a:lnTo>
                  <a:lnTo>
                    <a:pt x="2364658" y="426969"/>
                  </a:lnTo>
                  <a:lnTo>
                    <a:pt x="2356222" y="387362"/>
                  </a:lnTo>
                  <a:lnTo>
                    <a:pt x="2354660" y="348555"/>
                  </a:lnTo>
                  <a:lnTo>
                    <a:pt x="2354660" y="233362"/>
                  </a:lnTo>
                  <a:lnTo>
                    <a:pt x="2358157" y="187040"/>
                  </a:lnTo>
                  <a:lnTo>
                    <a:pt x="2376760" y="137573"/>
                  </a:lnTo>
                  <a:lnTo>
                    <a:pt x="2414488" y="105816"/>
                  </a:lnTo>
                  <a:lnTo>
                    <a:pt x="2467620" y="90887"/>
                  </a:lnTo>
                  <a:lnTo>
                    <a:pt x="2487712" y="89892"/>
                  </a:lnTo>
                  <a:close/>
                </a:path>
                <a:path w="6798945" h="548640">
                  <a:moveTo>
                    <a:pt x="2236589" y="89892"/>
                  </a:moveTo>
                  <a:lnTo>
                    <a:pt x="2276660" y="98096"/>
                  </a:lnTo>
                  <a:lnTo>
                    <a:pt x="2308789" y="130624"/>
                  </a:lnTo>
                  <a:lnTo>
                    <a:pt x="2316733" y="170817"/>
                  </a:lnTo>
                  <a:lnTo>
                    <a:pt x="2318147" y="215205"/>
                  </a:lnTo>
                  <a:lnTo>
                    <a:pt x="2318147" y="492026"/>
                  </a:lnTo>
                  <a:lnTo>
                    <a:pt x="2197894" y="492026"/>
                  </a:lnTo>
                  <a:lnTo>
                    <a:pt x="2197894" y="218480"/>
                  </a:lnTo>
                  <a:lnTo>
                    <a:pt x="2197726" y="200081"/>
                  </a:lnTo>
                  <a:lnTo>
                    <a:pt x="2188468" y="159841"/>
                  </a:lnTo>
                  <a:lnTo>
                    <a:pt x="2180332" y="159841"/>
                  </a:lnTo>
                  <a:lnTo>
                    <a:pt x="2171799" y="159841"/>
                  </a:lnTo>
                  <a:lnTo>
                    <a:pt x="2161188" y="204852"/>
                  </a:lnTo>
                  <a:lnTo>
                    <a:pt x="2160984" y="225028"/>
                  </a:lnTo>
                  <a:lnTo>
                    <a:pt x="2160984" y="492026"/>
                  </a:lnTo>
                  <a:lnTo>
                    <a:pt x="2040731" y="492026"/>
                  </a:lnTo>
                  <a:lnTo>
                    <a:pt x="2040731" y="97035"/>
                  </a:lnTo>
                  <a:lnTo>
                    <a:pt x="2163068" y="97035"/>
                  </a:lnTo>
                  <a:lnTo>
                    <a:pt x="2160984" y="133350"/>
                  </a:lnTo>
                  <a:lnTo>
                    <a:pt x="2167895" y="123164"/>
                  </a:lnTo>
                  <a:lnTo>
                    <a:pt x="2202795" y="96003"/>
                  </a:lnTo>
                  <a:lnTo>
                    <a:pt x="2224599" y="90571"/>
                  </a:lnTo>
                  <a:lnTo>
                    <a:pt x="2236589" y="89892"/>
                  </a:lnTo>
                  <a:close/>
                </a:path>
                <a:path w="6798945" h="548640">
                  <a:moveTo>
                    <a:pt x="1751112" y="89892"/>
                  </a:moveTo>
                  <a:lnTo>
                    <a:pt x="1797285" y="94691"/>
                  </a:lnTo>
                  <a:lnTo>
                    <a:pt x="1834604" y="109091"/>
                  </a:lnTo>
                  <a:lnTo>
                    <a:pt x="1872890" y="144921"/>
                  </a:lnTo>
                  <a:lnTo>
                    <a:pt x="1890675" y="198127"/>
                  </a:lnTo>
                  <a:lnTo>
                    <a:pt x="1893987" y="249138"/>
                  </a:lnTo>
                  <a:lnTo>
                    <a:pt x="1893987" y="301526"/>
                  </a:lnTo>
                  <a:lnTo>
                    <a:pt x="1738312" y="301526"/>
                  </a:lnTo>
                  <a:lnTo>
                    <a:pt x="1738312" y="386953"/>
                  </a:lnTo>
                  <a:lnTo>
                    <a:pt x="1744762" y="426641"/>
                  </a:lnTo>
                  <a:lnTo>
                    <a:pt x="1749723" y="429220"/>
                  </a:lnTo>
                  <a:lnTo>
                    <a:pt x="1757065" y="429220"/>
                  </a:lnTo>
                  <a:lnTo>
                    <a:pt x="1766193" y="429220"/>
                  </a:lnTo>
                  <a:lnTo>
                    <a:pt x="1779696" y="392748"/>
                  </a:lnTo>
                  <a:lnTo>
                    <a:pt x="1779985" y="379214"/>
                  </a:lnTo>
                  <a:lnTo>
                    <a:pt x="1779985" y="327124"/>
                  </a:lnTo>
                  <a:lnTo>
                    <a:pt x="1893987" y="327124"/>
                  </a:lnTo>
                  <a:lnTo>
                    <a:pt x="1893987" y="356294"/>
                  </a:lnTo>
                  <a:lnTo>
                    <a:pt x="1893698" y="373540"/>
                  </a:lnTo>
                  <a:lnTo>
                    <a:pt x="1889373" y="412551"/>
                  </a:lnTo>
                  <a:lnTo>
                    <a:pt x="1867793" y="454521"/>
                  </a:lnTo>
                  <a:lnTo>
                    <a:pt x="1837236" y="481729"/>
                  </a:lnTo>
                  <a:lnTo>
                    <a:pt x="1795425" y="496379"/>
                  </a:lnTo>
                  <a:lnTo>
                    <a:pt x="1759446" y="499169"/>
                  </a:lnTo>
                  <a:lnTo>
                    <a:pt x="1740954" y="498481"/>
                  </a:lnTo>
                  <a:lnTo>
                    <a:pt x="1692176" y="488156"/>
                  </a:lnTo>
                  <a:lnTo>
                    <a:pt x="1655703" y="467032"/>
                  </a:lnTo>
                  <a:lnTo>
                    <a:pt x="1628058" y="426969"/>
                  </a:lnTo>
                  <a:lnTo>
                    <a:pt x="1619622" y="387362"/>
                  </a:lnTo>
                  <a:lnTo>
                    <a:pt x="1618060" y="348555"/>
                  </a:lnTo>
                  <a:lnTo>
                    <a:pt x="1618060" y="233362"/>
                  </a:lnTo>
                  <a:lnTo>
                    <a:pt x="1621557" y="187040"/>
                  </a:lnTo>
                  <a:lnTo>
                    <a:pt x="1640160" y="137573"/>
                  </a:lnTo>
                  <a:lnTo>
                    <a:pt x="1677888" y="105816"/>
                  </a:lnTo>
                  <a:lnTo>
                    <a:pt x="1731020" y="90887"/>
                  </a:lnTo>
                  <a:lnTo>
                    <a:pt x="1751112" y="89892"/>
                  </a:lnTo>
                  <a:close/>
                </a:path>
                <a:path w="6798945" h="548640">
                  <a:moveTo>
                    <a:pt x="3418582" y="44350"/>
                  </a:moveTo>
                  <a:lnTo>
                    <a:pt x="3539133" y="44350"/>
                  </a:lnTo>
                  <a:lnTo>
                    <a:pt x="3539133" y="106560"/>
                  </a:lnTo>
                  <a:lnTo>
                    <a:pt x="3571578" y="106560"/>
                  </a:lnTo>
                  <a:lnTo>
                    <a:pt x="3571578" y="169069"/>
                  </a:lnTo>
                  <a:lnTo>
                    <a:pt x="3539133" y="169069"/>
                  </a:lnTo>
                  <a:lnTo>
                    <a:pt x="3539133" y="380405"/>
                  </a:lnTo>
                  <a:lnTo>
                    <a:pt x="3541393" y="419472"/>
                  </a:lnTo>
                  <a:lnTo>
                    <a:pt x="3576638" y="428327"/>
                  </a:lnTo>
                  <a:lnTo>
                    <a:pt x="3576638" y="492026"/>
                  </a:lnTo>
                  <a:lnTo>
                    <a:pt x="3528120" y="492026"/>
                  </a:lnTo>
                  <a:lnTo>
                    <a:pt x="3509051" y="491812"/>
                  </a:lnTo>
                  <a:lnTo>
                    <a:pt x="3469481" y="488603"/>
                  </a:lnTo>
                  <a:lnTo>
                    <a:pt x="3432460" y="466427"/>
                  </a:lnTo>
                  <a:lnTo>
                    <a:pt x="3419400" y="417872"/>
                  </a:lnTo>
                  <a:lnTo>
                    <a:pt x="3418582" y="369689"/>
                  </a:lnTo>
                  <a:lnTo>
                    <a:pt x="3418582" y="169069"/>
                  </a:lnTo>
                  <a:lnTo>
                    <a:pt x="3392686" y="169069"/>
                  </a:lnTo>
                  <a:lnTo>
                    <a:pt x="3392686" y="106560"/>
                  </a:lnTo>
                  <a:lnTo>
                    <a:pt x="3418582" y="106560"/>
                  </a:lnTo>
                  <a:lnTo>
                    <a:pt x="3418582" y="44350"/>
                  </a:lnTo>
                  <a:close/>
                </a:path>
                <a:path w="6798945" h="548640">
                  <a:moveTo>
                    <a:pt x="4949031" y="10120"/>
                  </a:moveTo>
                  <a:lnTo>
                    <a:pt x="5072856" y="10120"/>
                  </a:lnTo>
                  <a:lnTo>
                    <a:pt x="5072856" y="72925"/>
                  </a:lnTo>
                  <a:lnTo>
                    <a:pt x="4949031" y="72925"/>
                  </a:lnTo>
                  <a:lnTo>
                    <a:pt x="4949031" y="10120"/>
                  </a:lnTo>
                  <a:close/>
                </a:path>
                <a:path w="6798945" h="548640">
                  <a:moveTo>
                    <a:pt x="3146524" y="10120"/>
                  </a:moveTo>
                  <a:lnTo>
                    <a:pt x="3266777" y="10120"/>
                  </a:lnTo>
                  <a:lnTo>
                    <a:pt x="3266777" y="492026"/>
                  </a:lnTo>
                  <a:lnTo>
                    <a:pt x="3146524" y="492026"/>
                  </a:lnTo>
                  <a:lnTo>
                    <a:pt x="3146524" y="463451"/>
                  </a:lnTo>
                  <a:lnTo>
                    <a:pt x="3137780" y="471822"/>
                  </a:lnTo>
                  <a:lnTo>
                    <a:pt x="3100573" y="494146"/>
                  </a:lnTo>
                  <a:lnTo>
                    <a:pt x="3070324" y="499169"/>
                  </a:lnTo>
                  <a:lnTo>
                    <a:pt x="3056799" y="498249"/>
                  </a:lnTo>
                  <a:lnTo>
                    <a:pt x="3012457" y="476780"/>
                  </a:lnTo>
                  <a:lnTo>
                    <a:pt x="2992924" y="439155"/>
                  </a:lnTo>
                  <a:lnTo>
                    <a:pt x="2989660" y="387251"/>
                  </a:lnTo>
                  <a:lnTo>
                    <a:pt x="2989660" y="202406"/>
                  </a:lnTo>
                  <a:lnTo>
                    <a:pt x="2991110" y="163488"/>
                  </a:lnTo>
                  <a:lnTo>
                    <a:pt x="3005026" y="119918"/>
                  </a:lnTo>
                  <a:lnTo>
                    <a:pt x="3044949" y="93501"/>
                  </a:lnTo>
                  <a:lnTo>
                    <a:pt x="3071812" y="89892"/>
                  </a:lnTo>
                  <a:lnTo>
                    <a:pt x="3082742" y="90394"/>
                  </a:lnTo>
                  <a:lnTo>
                    <a:pt x="3121828" y="102449"/>
                  </a:lnTo>
                  <a:lnTo>
                    <a:pt x="3146524" y="122039"/>
                  </a:lnTo>
                  <a:lnTo>
                    <a:pt x="3146524" y="10120"/>
                  </a:lnTo>
                  <a:close/>
                </a:path>
                <a:path w="6798945" h="548640">
                  <a:moveTo>
                    <a:pt x="516731" y="10120"/>
                  </a:moveTo>
                  <a:lnTo>
                    <a:pt x="636984" y="10120"/>
                  </a:lnTo>
                  <a:lnTo>
                    <a:pt x="636984" y="118467"/>
                  </a:lnTo>
                  <a:lnTo>
                    <a:pt x="644881" y="111769"/>
                  </a:lnTo>
                  <a:lnTo>
                    <a:pt x="679633" y="93910"/>
                  </a:lnTo>
                  <a:lnTo>
                    <a:pt x="709017" y="89892"/>
                  </a:lnTo>
                  <a:lnTo>
                    <a:pt x="724207" y="90896"/>
                  </a:lnTo>
                  <a:lnTo>
                    <a:pt x="762744" y="105965"/>
                  </a:lnTo>
                  <a:lnTo>
                    <a:pt x="789831" y="143023"/>
                  </a:lnTo>
                  <a:lnTo>
                    <a:pt x="794435" y="194007"/>
                  </a:lnTo>
                  <a:lnTo>
                    <a:pt x="794742" y="219670"/>
                  </a:lnTo>
                  <a:lnTo>
                    <a:pt x="794742" y="492026"/>
                  </a:lnTo>
                  <a:lnTo>
                    <a:pt x="674489" y="492026"/>
                  </a:lnTo>
                  <a:lnTo>
                    <a:pt x="674489" y="214015"/>
                  </a:lnTo>
                  <a:lnTo>
                    <a:pt x="674275" y="198295"/>
                  </a:lnTo>
                  <a:lnTo>
                    <a:pt x="663674" y="159841"/>
                  </a:lnTo>
                  <a:lnTo>
                    <a:pt x="655736" y="159841"/>
                  </a:lnTo>
                  <a:lnTo>
                    <a:pt x="648394" y="159841"/>
                  </a:lnTo>
                  <a:lnTo>
                    <a:pt x="637226" y="196360"/>
                  </a:lnTo>
                  <a:lnTo>
                    <a:pt x="636984" y="210145"/>
                  </a:lnTo>
                  <a:lnTo>
                    <a:pt x="636984" y="492026"/>
                  </a:lnTo>
                  <a:lnTo>
                    <a:pt x="516731" y="492026"/>
                  </a:lnTo>
                  <a:lnTo>
                    <a:pt x="516731" y="10120"/>
                  </a:lnTo>
                  <a:close/>
                </a:path>
                <a:path w="6798945" h="548640">
                  <a:moveTo>
                    <a:pt x="0" y="10120"/>
                  </a:moveTo>
                  <a:lnTo>
                    <a:pt x="121741" y="10120"/>
                  </a:lnTo>
                  <a:lnTo>
                    <a:pt x="134540" y="178296"/>
                  </a:lnTo>
                  <a:lnTo>
                    <a:pt x="147637" y="340519"/>
                  </a:lnTo>
                  <a:lnTo>
                    <a:pt x="153250" y="262156"/>
                  </a:lnTo>
                  <a:lnTo>
                    <a:pt x="157332" y="218164"/>
                  </a:lnTo>
                  <a:lnTo>
                    <a:pt x="162265" y="170964"/>
                  </a:lnTo>
                  <a:lnTo>
                    <a:pt x="168048" y="120556"/>
                  </a:lnTo>
                  <a:lnTo>
                    <a:pt x="174681" y="66942"/>
                  </a:lnTo>
                  <a:lnTo>
                    <a:pt x="182165" y="10120"/>
                  </a:lnTo>
                  <a:lnTo>
                    <a:pt x="312539" y="10120"/>
                  </a:lnTo>
                  <a:lnTo>
                    <a:pt x="317301" y="60424"/>
                  </a:lnTo>
                  <a:lnTo>
                    <a:pt x="321245" y="107454"/>
                  </a:lnTo>
                  <a:lnTo>
                    <a:pt x="326231" y="169069"/>
                  </a:lnTo>
                  <a:lnTo>
                    <a:pt x="339923" y="352127"/>
                  </a:lnTo>
                  <a:lnTo>
                    <a:pt x="343185" y="302358"/>
                  </a:lnTo>
                  <a:lnTo>
                    <a:pt x="347018" y="252892"/>
                  </a:lnTo>
                  <a:lnTo>
                    <a:pt x="351422" y="203730"/>
                  </a:lnTo>
                  <a:lnTo>
                    <a:pt x="356397" y="154872"/>
                  </a:lnTo>
                  <a:lnTo>
                    <a:pt x="361944" y="106318"/>
                  </a:lnTo>
                  <a:lnTo>
                    <a:pt x="368061" y="58067"/>
                  </a:lnTo>
                  <a:lnTo>
                    <a:pt x="374749" y="10120"/>
                  </a:lnTo>
                  <a:lnTo>
                    <a:pt x="496490" y="10120"/>
                  </a:lnTo>
                  <a:lnTo>
                    <a:pt x="440829" y="492026"/>
                  </a:lnTo>
                  <a:lnTo>
                    <a:pt x="284261" y="492026"/>
                  </a:lnTo>
                  <a:lnTo>
                    <a:pt x="275891" y="446401"/>
                  </a:lnTo>
                  <a:lnTo>
                    <a:pt x="267926" y="398347"/>
                  </a:lnTo>
                  <a:lnTo>
                    <a:pt x="260365" y="347865"/>
                  </a:lnTo>
                  <a:lnTo>
                    <a:pt x="253210" y="294953"/>
                  </a:lnTo>
                  <a:lnTo>
                    <a:pt x="246459" y="239613"/>
                  </a:lnTo>
                  <a:lnTo>
                    <a:pt x="242685" y="269045"/>
                  </a:lnTo>
                  <a:lnTo>
                    <a:pt x="237315" y="309003"/>
                  </a:lnTo>
                  <a:lnTo>
                    <a:pt x="230350" y="359485"/>
                  </a:lnTo>
                  <a:lnTo>
                    <a:pt x="221789" y="420493"/>
                  </a:lnTo>
                  <a:lnTo>
                    <a:pt x="211633" y="492026"/>
                  </a:lnTo>
                  <a:lnTo>
                    <a:pt x="55959" y="492026"/>
                  </a:lnTo>
                  <a:lnTo>
                    <a:pt x="0" y="10120"/>
                  </a:lnTo>
                  <a:close/>
                </a:path>
                <a:path w="6798945" h="548640">
                  <a:moveTo>
                    <a:pt x="6655494" y="0"/>
                  </a:moveTo>
                  <a:lnTo>
                    <a:pt x="6706840" y="6697"/>
                  </a:lnTo>
                  <a:lnTo>
                    <a:pt x="6746949" y="26156"/>
                  </a:lnTo>
                  <a:lnTo>
                    <a:pt x="6774296" y="55950"/>
                  </a:lnTo>
                  <a:lnTo>
                    <a:pt x="6790928" y="91082"/>
                  </a:lnTo>
                  <a:lnTo>
                    <a:pt x="6798184" y="143879"/>
                  </a:lnTo>
                  <a:lnTo>
                    <a:pt x="6798668" y="168473"/>
                  </a:lnTo>
                  <a:lnTo>
                    <a:pt x="6798668" y="227409"/>
                  </a:lnTo>
                  <a:lnTo>
                    <a:pt x="6794481" y="278811"/>
                  </a:lnTo>
                  <a:lnTo>
                    <a:pt x="6779394" y="314920"/>
                  </a:lnTo>
                  <a:lnTo>
                    <a:pt x="6745740" y="342937"/>
                  </a:lnTo>
                  <a:lnTo>
                    <a:pt x="6700143" y="353318"/>
                  </a:lnTo>
                  <a:lnTo>
                    <a:pt x="6679660" y="351178"/>
                  </a:lnTo>
                  <a:lnTo>
                    <a:pt x="6661968" y="344760"/>
                  </a:lnTo>
                  <a:lnTo>
                    <a:pt x="6647067" y="334063"/>
                  </a:lnTo>
                  <a:lnTo>
                    <a:pt x="6634956" y="319087"/>
                  </a:lnTo>
                  <a:lnTo>
                    <a:pt x="6634956" y="370880"/>
                  </a:lnTo>
                  <a:lnTo>
                    <a:pt x="6522740" y="370880"/>
                  </a:lnTo>
                  <a:lnTo>
                    <a:pt x="6522740" y="238423"/>
                  </a:lnTo>
                  <a:lnTo>
                    <a:pt x="6632278" y="238423"/>
                  </a:lnTo>
                  <a:lnTo>
                    <a:pt x="6633728" y="250403"/>
                  </a:lnTo>
                  <a:lnTo>
                    <a:pt x="6637486" y="258961"/>
                  </a:lnTo>
                  <a:lnTo>
                    <a:pt x="6643551" y="264095"/>
                  </a:lnTo>
                  <a:lnTo>
                    <a:pt x="6651923" y="265807"/>
                  </a:lnTo>
                  <a:lnTo>
                    <a:pt x="6661844" y="265807"/>
                  </a:lnTo>
                  <a:lnTo>
                    <a:pt x="6674591" y="215996"/>
                  </a:lnTo>
                  <a:lnTo>
                    <a:pt x="6674842" y="194667"/>
                  </a:lnTo>
                  <a:lnTo>
                    <a:pt x="6674842" y="114597"/>
                  </a:lnTo>
                  <a:lnTo>
                    <a:pt x="6668641" y="72975"/>
                  </a:lnTo>
                  <a:lnTo>
                    <a:pt x="6663730" y="69949"/>
                  </a:lnTo>
                  <a:lnTo>
                    <a:pt x="6656388" y="69949"/>
                  </a:lnTo>
                  <a:lnTo>
                    <a:pt x="6647260" y="69949"/>
                  </a:lnTo>
                  <a:lnTo>
                    <a:pt x="6635197" y="117081"/>
                  </a:lnTo>
                  <a:lnTo>
                    <a:pt x="6634956" y="136326"/>
                  </a:lnTo>
                  <a:lnTo>
                    <a:pt x="6634956" y="165497"/>
                  </a:lnTo>
                  <a:lnTo>
                    <a:pt x="6514703" y="165497"/>
                  </a:lnTo>
                  <a:lnTo>
                    <a:pt x="6517679" y="110653"/>
                  </a:lnTo>
                  <a:lnTo>
                    <a:pt x="6525419" y="72925"/>
                  </a:lnTo>
                  <a:lnTo>
                    <a:pt x="6553910" y="33272"/>
                  </a:lnTo>
                  <a:lnTo>
                    <a:pt x="6587378" y="12306"/>
                  </a:lnTo>
                  <a:lnTo>
                    <a:pt x="6630463" y="1367"/>
                  </a:lnTo>
                  <a:lnTo>
                    <a:pt x="6655494" y="0"/>
                  </a:lnTo>
                  <a:close/>
                </a:path>
              </a:pathLst>
            </a:custGeom>
            <a:ln w="12700">
              <a:solidFill>
                <a:srgbClr val="3C00B3"/>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pic>
          <p:nvPicPr>
            <p:cNvPr id="5" name="object 5"/>
            <p:cNvPicPr/>
            <p:nvPr/>
          </p:nvPicPr>
          <p:blipFill>
            <a:blip r:embed="rId3" cstate="print"/>
            <a:stretch>
              <a:fillRect/>
            </a:stretch>
          </p:blipFill>
          <p:spPr>
            <a:xfrm>
              <a:off x="1270000" y="190500"/>
              <a:ext cx="6832600" cy="584200"/>
            </a:xfrm>
            <a:prstGeom prst="rect">
              <a:avLst/>
            </a:prstGeom>
          </p:spPr>
        </p:pic>
      </p:grpSp>
      <p:grpSp>
        <p:nvGrpSpPr>
          <p:cNvPr id="6" name="object 6"/>
          <p:cNvGrpSpPr/>
          <p:nvPr/>
        </p:nvGrpSpPr>
        <p:grpSpPr>
          <a:xfrm>
            <a:off x="0" y="0"/>
            <a:ext cx="419100" cy="6858000"/>
            <a:chOff x="0" y="0"/>
            <a:chExt cx="419100" cy="6858000"/>
          </a:xfrm>
        </p:grpSpPr>
        <p:pic>
          <p:nvPicPr>
            <p:cNvPr id="7" name="object 7"/>
            <p:cNvPicPr/>
            <p:nvPr/>
          </p:nvPicPr>
          <p:blipFill>
            <a:blip r:embed="rId4" cstate="print"/>
            <a:stretch>
              <a:fillRect/>
            </a:stretch>
          </p:blipFill>
          <p:spPr>
            <a:xfrm>
              <a:off x="0" y="0"/>
              <a:ext cx="419100" cy="3975100"/>
            </a:xfrm>
            <a:prstGeom prst="rect">
              <a:avLst/>
            </a:prstGeom>
          </p:spPr>
        </p:pic>
        <p:pic>
          <p:nvPicPr>
            <p:cNvPr id="8" name="object 8"/>
            <p:cNvPicPr/>
            <p:nvPr/>
          </p:nvPicPr>
          <p:blipFill>
            <a:blip r:embed="rId5" cstate="print"/>
            <a:stretch>
              <a:fillRect/>
            </a:stretch>
          </p:blipFill>
          <p:spPr>
            <a:xfrm>
              <a:off x="0" y="4000500"/>
              <a:ext cx="419100" cy="2857500"/>
            </a:xfrm>
            <a:prstGeom prst="rect">
              <a:avLst/>
            </a:prstGeom>
          </p:spPr>
        </p:pic>
      </p:grpSp>
      <p:grpSp>
        <p:nvGrpSpPr>
          <p:cNvPr id="9" name="object 9"/>
          <p:cNvGrpSpPr/>
          <p:nvPr/>
        </p:nvGrpSpPr>
        <p:grpSpPr>
          <a:xfrm>
            <a:off x="1171575" y="1714500"/>
            <a:ext cx="5229225" cy="3740150"/>
            <a:chOff x="1171575" y="1714500"/>
            <a:chExt cx="5229225" cy="3740150"/>
          </a:xfrm>
        </p:grpSpPr>
        <p:pic>
          <p:nvPicPr>
            <p:cNvPr id="10" name="object 10"/>
            <p:cNvPicPr/>
            <p:nvPr/>
          </p:nvPicPr>
          <p:blipFill>
            <a:blip r:embed="rId6" cstate="print"/>
            <a:stretch>
              <a:fillRect/>
            </a:stretch>
          </p:blipFill>
          <p:spPr>
            <a:xfrm>
              <a:off x="1171575" y="1816100"/>
              <a:ext cx="5229225" cy="3638550"/>
            </a:xfrm>
            <a:prstGeom prst="rect">
              <a:avLst/>
            </a:prstGeom>
          </p:spPr>
        </p:pic>
        <p:sp>
          <p:nvSpPr>
            <p:cNvPr id="11" name="object 11"/>
            <p:cNvSpPr/>
            <p:nvPr/>
          </p:nvSpPr>
          <p:spPr>
            <a:xfrm>
              <a:off x="2844800" y="1714500"/>
              <a:ext cx="2006600" cy="406400"/>
            </a:xfrm>
            <a:custGeom>
              <a:avLst/>
              <a:gdLst/>
              <a:ahLst/>
              <a:cxnLst/>
              <a:rect l="l" t="t" r="r" b="b"/>
              <a:pathLst>
                <a:path w="2006600" h="406400">
                  <a:moveTo>
                    <a:pt x="2006600" y="0"/>
                  </a:moveTo>
                  <a:lnTo>
                    <a:pt x="0" y="0"/>
                  </a:lnTo>
                  <a:lnTo>
                    <a:pt x="0" y="406400"/>
                  </a:lnTo>
                  <a:lnTo>
                    <a:pt x="2006600" y="406400"/>
                  </a:lnTo>
                  <a:lnTo>
                    <a:pt x="2006600" y="0"/>
                  </a:lnTo>
                  <a:close/>
                </a:path>
              </a:pathLst>
            </a:custGeom>
            <a:solidFill>
              <a:srgbClr val="FFFFF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sp>
        <p:nvSpPr>
          <p:cNvPr id="12" name="object 12"/>
          <p:cNvSpPr txBox="1"/>
          <p:nvPr/>
        </p:nvSpPr>
        <p:spPr>
          <a:xfrm>
            <a:off x="7145925" y="2185868"/>
            <a:ext cx="4368800" cy="2776220"/>
          </a:xfrm>
          <a:prstGeom prst="rect">
            <a:avLst/>
          </a:prstGeom>
        </p:spPr>
        <p:txBody>
          <a:bodyPr vert="horz" wrap="square" lIns="0" tIns="6985" rIns="0" bIns="0" rtlCol="0">
            <a:spAutoFit/>
          </a:bodyPr>
          <a:lstStyle/>
          <a:p>
            <a:pPr marL="304165" marR="55244" lvl="0" indent="-291465" defTabSz="914400" eaLnBrk="1" fontAlgn="auto" latinLnBrk="0" hangingPunct="1">
              <a:lnSpc>
                <a:spcPct val="101899"/>
              </a:lnSpc>
              <a:spcBef>
                <a:spcPts val="55"/>
              </a:spcBef>
              <a:spcAft>
                <a:spcPts val="0"/>
              </a:spcAft>
              <a:buClr>
                <a:srgbClr val="961BE9"/>
              </a:buClr>
              <a:buSzTx/>
              <a:buFont typeface="Arial"/>
              <a:buChar char="•"/>
              <a:tabLst>
                <a:tab pos="304165" algn="l"/>
                <a:tab pos="304800" algn="l"/>
              </a:tabLst>
              <a:defRPr/>
            </a:pPr>
            <a:r>
              <a:rPr kumimoji="0" sz="1800" b="0" i="0" u="none" strike="noStrike" kern="0" cap="none" spc="0" normalizeH="0" baseline="0" noProof="0" dirty="0">
                <a:ln>
                  <a:noFill/>
                </a:ln>
                <a:solidFill>
                  <a:srgbClr val="37474F"/>
                </a:solidFill>
                <a:effectLst/>
                <a:uLnTx/>
                <a:uFillTx/>
                <a:latin typeface="Times New Roman"/>
                <a:cs typeface="Times New Roman"/>
              </a:rPr>
              <a:t>In</a:t>
            </a:r>
            <a:r>
              <a:rPr kumimoji="0" sz="1800" b="0" i="0" u="none" strike="noStrike" kern="0" cap="none" spc="45" normalizeH="0" baseline="0" noProof="0" dirty="0">
                <a:ln>
                  <a:noFill/>
                </a:ln>
                <a:solidFill>
                  <a:srgbClr val="37474F"/>
                </a:solidFill>
                <a:effectLst/>
                <a:uLnTx/>
                <a:uFillTx/>
                <a:latin typeface="Times New Roman"/>
                <a:cs typeface="Times New Roman"/>
              </a:rPr>
              <a:t> </a:t>
            </a:r>
            <a:r>
              <a:rPr kumimoji="0" sz="1800" b="0" i="0" u="none" strike="noStrike" kern="0" cap="none" spc="0" normalizeH="0" baseline="0" noProof="0" dirty="0">
                <a:ln>
                  <a:noFill/>
                </a:ln>
                <a:solidFill>
                  <a:srgbClr val="37474F"/>
                </a:solidFill>
                <a:effectLst/>
                <a:uLnTx/>
                <a:uFillTx/>
                <a:latin typeface="Times New Roman"/>
                <a:cs typeface="Times New Roman"/>
              </a:rPr>
              <a:t>a</a:t>
            </a:r>
            <a:r>
              <a:rPr kumimoji="0" sz="1800" b="0" i="0" u="none" strike="noStrike" kern="0" cap="none" spc="-55" normalizeH="0" baseline="0" noProof="0" dirty="0">
                <a:ln>
                  <a:noFill/>
                </a:ln>
                <a:solidFill>
                  <a:srgbClr val="37474F"/>
                </a:solidFill>
                <a:effectLst/>
                <a:uLnTx/>
                <a:uFillTx/>
                <a:latin typeface="Times New Roman"/>
                <a:cs typeface="Times New Roman"/>
              </a:rPr>
              <a:t> </a:t>
            </a:r>
            <a:r>
              <a:rPr kumimoji="0" sz="1800" b="0" i="0" u="none" strike="noStrike" kern="0" cap="none" spc="0" normalizeH="0" baseline="0" noProof="0" dirty="0">
                <a:ln>
                  <a:noFill/>
                </a:ln>
                <a:solidFill>
                  <a:srgbClr val="37474F"/>
                </a:solidFill>
                <a:effectLst/>
                <a:uLnTx/>
                <a:uFillTx/>
                <a:latin typeface="Times New Roman"/>
                <a:cs typeface="Times New Roman"/>
              </a:rPr>
              <a:t>PCR</a:t>
            </a:r>
            <a:r>
              <a:rPr kumimoji="0" sz="1800" b="0" i="0" u="none" strike="noStrike" kern="0" cap="none" spc="40" normalizeH="0" baseline="0" noProof="0" dirty="0">
                <a:ln>
                  <a:noFill/>
                </a:ln>
                <a:solidFill>
                  <a:srgbClr val="37474F"/>
                </a:solidFill>
                <a:effectLst/>
                <a:uLnTx/>
                <a:uFillTx/>
                <a:latin typeface="Times New Roman"/>
                <a:cs typeface="Times New Roman"/>
              </a:rPr>
              <a:t> </a:t>
            </a:r>
            <a:r>
              <a:rPr kumimoji="0" sz="1800" b="0" i="0" u="none" strike="noStrike" kern="0" cap="none" spc="0" normalizeH="0" baseline="0" noProof="0" dirty="0">
                <a:ln>
                  <a:noFill/>
                </a:ln>
                <a:solidFill>
                  <a:srgbClr val="37474F"/>
                </a:solidFill>
                <a:effectLst/>
                <a:uLnTx/>
                <a:uFillTx/>
                <a:latin typeface="Times New Roman"/>
                <a:cs typeface="Times New Roman"/>
              </a:rPr>
              <a:t>reaction</a:t>
            </a:r>
            <a:r>
              <a:rPr kumimoji="0" sz="1800" b="0" i="0" u="none" strike="noStrike" kern="0" cap="none" spc="-50" normalizeH="0" baseline="0" noProof="0" dirty="0">
                <a:ln>
                  <a:noFill/>
                </a:ln>
                <a:solidFill>
                  <a:srgbClr val="37474F"/>
                </a:solidFill>
                <a:effectLst/>
                <a:uLnTx/>
                <a:uFillTx/>
                <a:latin typeface="Times New Roman"/>
                <a:cs typeface="Times New Roman"/>
              </a:rPr>
              <a:t> </a:t>
            </a:r>
            <a:r>
              <a:rPr kumimoji="0" sz="1800" b="0" i="0" u="none" strike="noStrike" kern="0" cap="none" spc="0" normalizeH="0" baseline="0" noProof="0" dirty="0">
                <a:ln>
                  <a:noFill/>
                </a:ln>
                <a:solidFill>
                  <a:srgbClr val="37474F"/>
                </a:solidFill>
                <a:effectLst/>
                <a:uLnTx/>
                <a:uFillTx/>
                <a:latin typeface="Times New Roman"/>
                <a:cs typeface="Times New Roman"/>
              </a:rPr>
              <a:t>you</a:t>
            </a:r>
            <a:r>
              <a:rPr kumimoji="0" sz="1800" b="0" i="0" u="none" strike="noStrike" kern="0" cap="none" spc="45" normalizeH="0" baseline="0" noProof="0" dirty="0">
                <a:ln>
                  <a:noFill/>
                </a:ln>
                <a:solidFill>
                  <a:srgbClr val="37474F"/>
                </a:solidFill>
                <a:effectLst/>
                <a:uLnTx/>
                <a:uFillTx/>
                <a:latin typeface="Times New Roman"/>
                <a:cs typeface="Times New Roman"/>
              </a:rPr>
              <a:t> </a:t>
            </a:r>
            <a:r>
              <a:rPr kumimoji="0" sz="1800" b="0" i="0" u="none" strike="noStrike" kern="0" cap="none" spc="0" normalizeH="0" baseline="0" noProof="0" dirty="0">
                <a:ln>
                  <a:noFill/>
                </a:ln>
                <a:solidFill>
                  <a:srgbClr val="37474F"/>
                </a:solidFill>
                <a:effectLst/>
                <a:uLnTx/>
                <a:uFillTx/>
                <a:latin typeface="Times New Roman"/>
                <a:cs typeface="Times New Roman"/>
              </a:rPr>
              <a:t>need</a:t>
            </a:r>
            <a:r>
              <a:rPr kumimoji="0" sz="1800" b="0" i="0" u="none" strike="noStrike" kern="0" cap="none" spc="-55" normalizeH="0" baseline="0" noProof="0" dirty="0">
                <a:ln>
                  <a:noFill/>
                </a:ln>
                <a:solidFill>
                  <a:srgbClr val="37474F"/>
                </a:solidFill>
                <a:effectLst/>
                <a:uLnTx/>
                <a:uFillTx/>
                <a:latin typeface="Times New Roman"/>
                <a:cs typeface="Times New Roman"/>
              </a:rPr>
              <a:t> </a:t>
            </a:r>
            <a:r>
              <a:rPr kumimoji="0" sz="1800" b="1" i="0" u="none" strike="noStrike" kern="0" cap="none" spc="0" normalizeH="0" baseline="0" noProof="0" dirty="0">
                <a:ln>
                  <a:noFill/>
                </a:ln>
                <a:solidFill>
                  <a:srgbClr val="961BE9"/>
                </a:solidFill>
                <a:effectLst/>
                <a:uLnTx/>
                <a:uFillTx/>
                <a:latin typeface="Times New Roman"/>
                <a:cs typeface="Times New Roman"/>
              </a:rPr>
              <a:t>two</a:t>
            </a:r>
            <a:r>
              <a:rPr kumimoji="0" sz="1800" b="1" i="0" u="none" strike="noStrike" kern="0" cap="none" spc="45" normalizeH="0" baseline="0" noProof="0" dirty="0">
                <a:ln>
                  <a:noFill/>
                </a:ln>
                <a:solidFill>
                  <a:srgbClr val="961BE9"/>
                </a:solidFill>
                <a:effectLst/>
                <a:uLnTx/>
                <a:uFillTx/>
                <a:latin typeface="Times New Roman"/>
                <a:cs typeface="Times New Roman"/>
              </a:rPr>
              <a:t> </a:t>
            </a:r>
            <a:r>
              <a:rPr kumimoji="0" sz="1800" b="1" i="0" u="none" strike="noStrike" kern="0" cap="none" spc="0" normalizeH="0" baseline="0" noProof="0" dirty="0">
                <a:ln>
                  <a:noFill/>
                </a:ln>
                <a:solidFill>
                  <a:srgbClr val="961BE9"/>
                </a:solidFill>
                <a:effectLst/>
                <a:uLnTx/>
                <a:uFillTx/>
                <a:latin typeface="Times New Roman"/>
                <a:cs typeface="Times New Roman"/>
              </a:rPr>
              <a:t>primers</a:t>
            </a:r>
            <a:r>
              <a:rPr kumimoji="0" sz="1800" b="1" i="0" u="none" strike="noStrike" kern="0" cap="none" spc="-55" normalizeH="0" baseline="0" noProof="0" dirty="0">
                <a:ln>
                  <a:noFill/>
                </a:ln>
                <a:solidFill>
                  <a:srgbClr val="961BE9"/>
                </a:solidFill>
                <a:effectLst/>
                <a:uLnTx/>
                <a:uFillTx/>
                <a:latin typeface="Times New Roman"/>
                <a:cs typeface="Times New Roman"/>
              </a:rPr>
              <a:t> </a:t>
            </a:r>
            <a:r>
              <a:rPr kumimoji="0" sz="1800" b="0" i="0" u="none" strike="noStrike" kern="0" cap="none" spc="-25" normalizeH="0" baseline="0" noProof="0" dirty="0">
                <a:ln>
                  <a:noFill/>
                </a:ln>
                <a:solidFill>
                  <a:srgbClr val="37474F"/>
                </a:solidFill>
                <a:effectLst/>
                <a:uLnTx/>
                <a:uFillTx/>
                <a:latin typeface="Times New Roman"/>
                <a:cs typeface="Times New Roman"/>
              </a:rPr>
              <a:t>to </a:t>
            </a:r>
            <a:r>
              <a:rPr kumimoji="0" sz="1800" b="0" i="0" u="none" strike="noStrike" kern="0" cap="none" spc="0" normalizeH="0" baseline="0" noProof="0" dirty="0">
                <a:ln>
                  <a:noFill/>
                </a:ln>
                <a:solidFill>
                  <a:srgbClr val="37474F"/>
                </a:solidFill>
                <a:effectLst/>
                <a:uLnTx/>
                <a:uFillTx/>
                <a:latin typeface="Times New Roman"/>
                <a:cs typeface="Times New Roman"/>
              </a:rPr>
              <a:t>amplify</a:t>
            </a:r>
            <a:r>
              <a:rPr kumimoji="0" sz="1800" b="0" i="0" u="none" strike="noStrike" kern="0" cap="none" spc="30" normalizeH="0" baseline="0" noProof="0" dirty="0">
                <a:ln>
                  <a:noFill/>
                </a:ln>
                <a:solidFill>
                  <a:srgbClr val="37474F"/>
                </a:solidFill>
                <a:effectLst/>
                <a:uLnTx/>
                <a:uFillTx/>
                <a:latin typeface="Times New Roman"/>
                <a:cs typeface="Times New Roman"/>
              </a:rPr>
              <a:t> </a:t>
            </a:r>
            <a:r>
              <a:rPr kumimoji="0" sz="1800" b="0" i="0" u="none" strike="noStrike" kern="0" cap="none" spc="0" normalizeH="0" baseline="0" noProof="0" dirty="0">
                <a:ln>
                  <a:noFill/>
                </a:ln>
                <a:solidFill>
                  <a:srgbClr val="37474F"/>
                </a:solidFill>
                <a:effectLst/>
                <a:uLnTx/>
                <a:uFillTx/>
                <a:latin typeface="Times New Roman"/>
                <a:cs typeface="Times New Roman"/>
              </a:rPr>
              <a:t>the</a:t>
            </a:r>
            <a:r>
              <a:rPr kumimoji="0" sz="1800" b="0" i="0" u="none" strike="noStrike" kern="0" cap="none" spc="-60" normalizeH="0" baseline="0" noProof="0" dirty="0">
                <a:ln>
                  <a:noFill/>
                </a:ln>
                <a:solidFill>
                  <a:srgbClr val="37474F"/>
                </a:solidFill>
                <a:effectLst/>
                <a:uLnTx/>
                <a:uFillTx/>
                <a:latin typeface="Times New Roman"/>
                <a:cs typeface="Times New Roman"/>
              </a:rPr>
              <a:t> </a:t>
            </a:r>
            <a:r>
              <a:rPr kumimoji="0" sz="1800" b="0" i="0" u="none" strike="noStrike" kern="0" cap="none" spc="0" normalizeH="0" baseline="0" noProof="0" dirty="0">
                <a:ln>
                  <a:noFill/>
                </a:ln>
                <a:solidFill>
                  <a:srgbClr val="37474F"/>
                </a:solidFill>
                <a:effectLst/>
                <a:uLnTx/>
                <a:uFillTx/>
                <a:latin typeface="Times New Roman"/>
                <a:cs typeface="Times New Roman"/>
              </a:rPr>
              <a:t>target</a:t>
            </a:r>
            <a:r>
              <a:rPr kumimoji="0" sz="1800" b="0" i="0" u="none" strike="noStrike" kern="0" cap="none" spc="-60" normalizeH="0" baseline="0" noProof="0" dirty="0">
                <a:ln>
                  <a:noFill/>
                </a:ln>
                <a:solidFill>
                  <a:srgbClr val="37474F"/>
                </a:solidFill>
                <a:effectLst/>
                <a:uLnTx/>
                <a:uFillTx/>
                <a:latin typeface="Times New Roman"/>
                <a:cs typeface="Times New Roman"/>
              </a:rPr>
              <a:t> </a:t>
            </a:r>
            <a:r>
              <a:rPr kumimoji="0" sz="1800" b="0" i="0" u="none" strike="noStrike" kern="0" cap="none" spc="-10" normalizeH="0" baseline="0" noProof="0" dirty="0">
                <a:ln>
                  <a:noFill/>
                </a:ln>
                <a:solidFill>
                  <a:srgbClr val="37474F"/>
                </a:solidFill>
                <a:effectLst/>
                <a:uLnTx/>
                <a:uFillTx/>
                <a:latin typeface="Times New Roman"/>
                <a:cs typeface="Times New Roman"/>
              </a:rPr>
              <a:t>sequence:</a:t>
            </a:r>
            <a:endParaRPr kumimoji="0" sz="1800" b="0" i="0" u="none" strike="noStrike" kern="0" cap="none" spc="0" normalizeH="0" baseline="0" noProof="0">
              <a:ln>
                <a:noFill/>
              </a:ln>
              <a:solidFill>
                <a:sysClr val="windowText" lastClr="000000"/>
              </a:solidFill>
              <a:effectLst/>
              <a:uLnTx/>
              <a:uFillTx/>
              <a:latin typeface="Times New Roman"/>
              <a:cs typeface="Times New Roman"/>
            </a:endParaRPr>
          </a:p>
          <a:p>
            <a:pPr marL="0" marR="0" lvl="0" indent="0" defTabSz="914400" eaLnBrk="1" fontAlgn="auto" latinLnBrk="0" hangingPunct="1">
              <a:lnSpc>
                <a:spcPct val="100000"/>
              </a:lnSpc>
              <a:spcBef>
                <a:spcPts val="25"/>
              </a:spcBef>
              <a:spcAft>
                <a:spcPts val="0"/>
              </a:spcAft>
              <a:buClrTx/>
              <a:buSzTx/>
              <a:buFontTx/>
              <a:buNone/>
              <a:tabLst/>
              <a:defRPr/>
            </a:pPr>
            <a:endParaRPr kumimoji="0" sz="1850" b="0" i="0" u="none" strike="noStrike" kern="0" cap="none" spc="0" normalizeH="0" baseline="0" noProof="0">
              <a:ln>
                <a:noFill/>
              </a:ln>
              <a:solidFill>
                <a:sysClr val="windowText" lastClr="000000"/>
              </a:solidFill>
              <a:effectLst/>
              <a:uLnTx/>
              <a:uFillTx/>
              <a:latin typeface="Times New Roman"/>
              <a:cs typeface="Times New Roman"/>
            </a:endParaRPr>
          </a:p>
          <a:p>
            <a:pPr marL="12700" marR="5080" lvl="0" indent="245110" defTabSz="914400" eaLnBrk="1" fontAlgn="auto" latinLnBrk="0" hangingPunct="1">
              <a:lnSpc>
                <a:spcPct val="99500"/>
              </a:lnSpc>
              <a:spcBef>
                <a:spcPts val="0"/>
              </a:spcBef>
              <a:spcAft>
                <a:spcPts val="0"/>
              </a:spcAft>
              <a:buClrTx/>
              <a:buSzPct val="94444"/>
              <a:buFont typeface="Arial Unicode MS"/>
              <a:buChar char="➔"/>
              <a:tabLst>
                <a:tab pos="257810" algn="l"/>
              </a:tabLst>
              <a:defRPr/>
            </a:pPr>
            <a:r>
              <a:rPr kumimoji="0" sz="1800" b="1" i="0" u="none" strike="noStrike" kern="0" cap="none" spc="0" normalizeH="0" baseline="0" noProof="0" dirty="0">
                <a:ln>
                  <a:noFill/>
                </a:ln>
                <a:solidFill>
                  <a:srgbClr val="37474F"/>
                </a:solidFill>
                <a:effectLst/>
                <a:uLnTx/>
                <a:uFillTx/>
                <a:latin typeface="Times New Roman"/>
                <a:cs typeface="Times New Roman"/>
              </a:rPr>
              <a:t>One</a:t>
            </a:r>
            <a:r>
              <a:rPr kumimoji="0" sz="1800" b="1" i="0" u="none" strike="noStrike" kern="0" cap="none" spc="10" normalizeH="0" baseline="0" noProof="0" dirty="0">
                <a:ln>
                  <a:noFill/>
                </a:ln>
                <a:solidFill>
                  <a:srgbClr val="37474F"/>
                </a:solidFill>
                <a:effectLst/>
                <a:uLnTx/>
                <a:uFillTx/>
                <a:latin typeface="Times New Roman"/>
                <a:cs typeface="Times New Roman"/>
              </a:rPr>
              <a:t> </a:t>
            </a:r>
            <a:r>
              <a:rPr kumimoji="0" sz="1800" b="1" i="0" u="none" strike="noStrike" kern="0" cap="none" spc="0" normalizeH="0" baseline="0" noProof="0" dirty="0">
                <a:ln>
                  <a:noFill/>
                </a:ln>
                <a:solidFill>
                  <a:srgbClr val="37474F"/>
                </a:solidFill>
                <a:effectLst/>
                <a:uLnTx/>
                <a:uFillTx/>
                <a:latin typeface="Times New Roman"/>
                <a:cs typeface="Times New Roman"/>
              </a:rPr>
              <a:t>called:</a:t>
            </a:r>
            <a:r>
              <a:rPr kumimoji="0" sz="1800" b="1" i="0" u="none" strike="noStrike" kern="0" cap="none" spc="-70" normalizeH="0" baseline="0" noProof="0" dirty="0">
                <a:ln>
                  <a:noFill/>
                </a:ln>
                <a:solidFill>
                  <a:srgbClr val="37474F"/>
                </a:solidFill>
                <a:effectLst/>
                <a:uLnTx/>
                <a:uFillTx/>
                <a:latin typeface="Times New Roman"/>
                <a:cs typeface="Times New Roman"/>
              </a:rPr>
              <a:t> </a:t>
            </a:r>
            <a:r>
              <a:rPr kumimoji="0" sz="1800" b="0" i="0" u="none" strike="noStrike" kern="0" cap="none" spc="0" normalizeH="0" baseline="0" noProof="0" dirty="0">
                <a:ln>
                  <a:noFill/>
                </a:ln>
                <a:solidFill>
                  <a:srgbClr val="961BE9"/>
                </a:solidFill>
                <a:effectLst/>
                <a:uLnTx/>
                <a:uFillTx/>
                <a:latin typeface="Times New Roman"/>
                <a:cs typeface="Times New Roman"/>
              </a:rPr>
              <a:t>Forward</a:t>
            </a:r>
            <a:r>
              <a:rPr kumimoji="0" sz="1800" b="0" i="0" u="none" strike="noStrike" kern="0" cap="none" spc="25" normalizeH="0" baseline="0" noProof="0" dirty="0">
                <a:ln>
                  <a:noFill/>
                </a:ln>
                <a:solidFill>
                  <a:srgbClr val="961BE9"/>
                </a:solidFill>
                <a:effectLst/>
                <a:uLnTx/>
                <a:uFillTx/>
                <a:latin typeface="Times New Roman"/>
                <a:cs typeface="Times New Roman"/>
              </a:rPr>
              <a:t> </a:t>
            </a:r>
            <a:r>
              <a:rPr kumimoji="0" sz="1800" b="0" i="0" u="none" strike="noStrike" kern="0" cap="none" spc="0" normalizeH="0" baseline="0" noProof="0" dirty="0">
                <a:ln>
                  <a:noFill/>
                </a:ln>
                <a:solidFill>
                  <a:srgbClr val="961BE9"/>
                </a:solidFill>
                <a:effectLst/>
                <a:uLnTx/>
                <a:uFillTx/>
                <a:latin typeface="Times New Roman"/>
                <a:cs typeface="Times New Roman"/>
              </a:rPr>
              <a:t>primer</a:t>
            </a:r>
            <a:r>
              <a:rPr kumimoji="0" sz="1800" b="0" i="0" u="none" strike="noStrike" kern="0" cap="none" spc="0" normalizeH="0" baseline="0" noProof="0" dirty="0">
                <a:ln>
                  <a:noFill/>
                </a:ln>
                <a:solidFill>
                  <a:srgbClr val="37474F"/>
                </a:solidFill>
                <a:effectLst/>
                <a:uLnTx/>
                <a:uFillTx/>
                <a:latin typeface="Times New Roman"/>
                <a:cs typeface="Times New Roman"/>
              </a:rPr>
              <a:t>,</a:t>
            </a:r>
            <a:r>
              <a:rPr kumimoji="0" sz="1800" b="0" i="0" u="none" strike="noStrike" kern="0" cap="none" spc="-25" normalizeH="0" baseline="0" noProof="0" dirty="0">
                <a:ln>
                  <a:noFill/>
                </a:ln>
                <a:solidFill>
                  <a:srgbClr val="37474F"/>
                </a:solidFill>
                <a:effectLst/>
                <a:uLnTx/>
                <a:uFillTx/>
                <a:latin typeface="Times New Roman"/>
                <a:cs typeface="Times New Roman"/>
              </a:rPr>
              <a:t> </a:t>
            </a:r>
            <a:r>
              <a:rPr kumimoji="0" sz="1800" b="0" i="0" u="none" strike="noStrike" kern="0" cap="none" spc="0" normalizeH="0" baseline="0" noProof="0" dirty="0">
                <a:ln>
                  <a:noFill/>
                </a:ln>
                <a:solidFill>
                  <a:srgbClr val="37474F"/>
                </a:solidFill>
                <a:effectLst/>
                <a:uLnTx/>
                <a:uFillTx/>
                <a:latin typeface="Times New Roman"/>
                <a:cs typeface="Times New Roman"/>
              </a:rPr>
              <a:t>which</a:t>
            </a:r>
            <a:r>
              <a:rPr kumimoji="0" sz="1800" b="0" i="0" u="none" strike="noStrike" kern="0" cap="none" spc="25" normalizeH="0" baseline="0" noProof="0" dirty="0">
                <a:ln>
                  <a:noFill/>
                </a:ln>
                <a:solidFill>
                  <a:srgbClr val="37474F"/>
                </a:solidFill>
                <a:effectLst/>
                <a:uLnTx/>
                <a:uFillTx/>
                <a:latin typeface="Times New Roman"/>
                <a:cs typeface="Times New Roman"/>
              </a:rPr>
              <a:t> </a:t>
            </a:r>
            <a:r>
              <a:rPr kumimoji="0" sz="1800" b="0" i="0" u="none" strike="noStrike" kern="0" cap="none" spc="0" normalizeH="0" baseline="0" noProof="0" dirty="0">
                <a:ln>
                  <a:noFill/>
                </a:ln>
                <a:solidFill>
                  <a:srgbClr val="37474F"/>
                </a:solidFill>
                <a:effectLst/>
                <a:uLnTx/>
                <a:uFillTx/>
                <a:latin typeface="Times New Roman"/>
                <a:cs typeface="Times New Roman"/>
              </a:rPr>
              <a:t>have</a:t>
            </a:r>
            <a:r>
              <a:rPr kumimoji="0" sz="1800" b="0" i="0" u="none" strike="noStrike" kern="0" cap="none" spc="-70" normalizeH="0" baseline="0" noProof="0" dirty="0">
                <a:ln>
                  <a:noFill/>
                </a:ln>
                <a:solidFill>
                  <a:srgbClr val="37474F"/>
                </a:solidFill>
                <a:effectLst/>
                <a:uLnTx/>
                <a:uFillTx/>
                <a:latin typeface="Times New Roman"/>
                <a:cs typeface="Times New Roman"/>
              </a:rPr>
              <a:t> </a:t>
            </a:r>
            <a:r>
              <a:rPr kumimoji="0" sz="1800" b="0" i="0" u="none" strike="noStrike" kern="0" cap="none" spc="-25" normalizeH="0" baseline="0" noProof="0" dirty="0">
                <a:ln>
                  <a:noFill/>
                </a:ln>
                <a:solidFill>
                  <a:srgbClr val="37474F"/>
                </a:solidFill>
                <a:effectLst/>
                <a:uLnTx/>
                <a:uFillTx/>
                <a:latin typeface="Times New Roman"/>
                <a:cs typeface="Times New Roman"/>
              </a:rPr>
              <a:t>the </a:t>
            </a:r>
            <a:r>
              <a:rPr kumimoji="0" sz="1800" b="0" i="0" u="none" strike="noStrike" kern="0" cap="none" spc="0" normalizeH="0" baseline="0" noProof="0" dirty="0">
                <a:ln>
                  <a:noFill/>
                </a:ln>
                <a:solidFill>
                  <a:srgbClr val="37474F"/>
                </a:solidFill>
                <a:effectLst/>
                <a:uLnTx/>
                <a:uFillTx/>
                <a:latin typeface="Times New Roman"/>
                <a:cs typeface="Times New Roman"/>
              </a:rPr>
              <a:t>same</a:t>
            </a:r>
            <a:r>
              <a:rPr kumimoji="0" sz="1800" b="0" i="0" u="none" strike="noStrike" kern="0" cap="none" spc="45" normalizeH="0" baseline="0" noProof="0" dirty="0">
                <a:ln>
                  <a:noFill/>
                </a:ln>
                <a:solidFill>
                  <a:srgbClr val="37474F"/>
                </a:solidFill>
                <a:effectLst/>
                <a:uLnTx/>
                <a:uFillTx/>
                <a:latin typeface="Times New Roman"/>
                <a:cs typeface="Times New Roman"/>
              </a:rPr>
              <a:t> </a:t>
            </a:r>
            <a:r>
              <a:rPr kumimoji="0" sz="1800" b="0" i="0" u="none" strike="noStrike" kern="0" cap="none" spc="0" normalizeH="0" baseline="0" noProof="0" dirty="0">
                <a:ln>
                  <a:noFill/>
                </a:ln>
                <a:solidFill>
                  <a:srgbClr val="37474F"/>
                </a:solidFill>
                <a:effectLst/>
                <a:uLnTx/>
                <a:uFillTx/>
                <a:latin typeface="Times New Roman"/>
                <a:cs typeface="Times New Roman"/>
              </a:rPr>
              <a:t>sequence</a:t>
            </a:r>
            <a:r>
              <a:rPr kumimoji="0" sz="1800" b="0" i="0" u="none" strike="noStrike" kern="0" cap="none" spc="-55" normalizeH="0" baseline="0" noProof="0" dirty="0">
                <a:ln>
                  <a:noFill/>
                </a:ln>
                <a:solidFill>
                  <a:srgbClr val="37474F"/>
                </a:solidFill>
                <a:effectLst/>
                <a:uLnTx/>
                <a:uFillTx/>
                <a:latin typeface="Times New Roman"/>
                <a:cs typeface="Times New Roman"/>
              </a:rPr>
              <a:t> </a:t>
            </a:r>
            <a:r>
              <a:rPr kumimoji="0" sz="1800" b="0" i="0" u="none" strike="noStrike" kern="0" cap="none" spc="0" normalizeH="0" baseline="0" noProof="0" dirty="0">
                <a:ln>
                  <a:noFill/>
                </a:ln>
                <a:solidFill>
                  <a:srgbClr val="37474F"/>
                </a:solidFill>
                <a:effectLst/>
                <a:uLnTx/>
                <a:uFillTx/>
                <a:latin typeface="Times New Roman"/>
                <a:cs typeface="Times New Roman"/>
              </a:rPr>
              <a:t>of</a:t>
            </a:r>
            <a:r>
              <a:rPr kumimoji="0" sz="1800" b="0" i="0" u="none" strike="noStrike" kern="0" cap="none" spc="45" normalizeH="0" baseline="0" noProof="0" dirty="0">
                <a:ln>
                  <a:noFill/>
                </a:ln>
                <a:solidFill>
                  <a:srgbClr val="37474F"/>
                </a:solidFill>
                <a:effectLst/>
                <a:uLnTx/>
                <a:uFillTx/>
                <a:latin typeface="Times New Roman"/>
                <a:cs typeface="Times New Roman"/>
              </a:rPr>
              <a:t> </a:t>
            </a:r>
            <a:r>
              <a:rPr kumimoji="0" sz="1800" b="0" i="0" u="sng" strike="noStrike" kern="0" cap="none" spc="0" normalizeH="0" baseline="0" noProof="0" dirty="0">
                <a:ln>
                  <a:noFill/>
                </a:ln>
                <a:solidFill>
                  <a:srgbClr val="37474F"/>
                </a:solidFill>
                <a:effectLst/>
                <a:uLnTx/>
                <a:uFill>
                  <a:solidFill>
                    <a:srgbClr val="37474F"/>
                  </a:solidFill>
                </a:uFill>
                <a:latin typeface="Times New Roman"/>
                <a:cs typeface="Times New Roman"/>
              </a:rPr>
              <a:t>forward</a:t>
            </a:r>
            <a:r>
              <a:rPr kumimoji="0" sz="1800" b="0" i="0" u="sng" strike="noStrike" kern="0" cap="none" spc="-55" normalizeH="0" baseline="0" noProof="0" dirty="0">
                <a:ln>
                  <a:noFill/>
                </a:ln>
                <a:solidFill>
                  <a:srgbClr val="37474F"/>
                </a:solidFill>
                <a:effectLst/>
                <a:uLnTx/>
                <a:uFill>
                  <a:solidFill>
                    <a:srgbClr val="37474F"/>
                  </a:solidFill>
                </a:uFill>
                <a:latin typeface="Times New Roman"/>
                <a:cs typeface="Times New Roman"/>
              </a:rPr>
              <a:t> </a:t>
            </a:r>
            <a:r>
              <a:rPr kumimoji="0" sz="1800" b="0" i="0" u="sng" strike="noStrike" kern="0" cap="none" spc="0" normalizeH="0" baseline="0" noProof="0" dirty="0">
                <a:ln>
                  <a:noFill/>
                </a:ln>
                <a:solidFill>
                  <a:srgbClr val="37474F"/>
                </a:solidFill>
                <a:effectLst/>
                <a:uLnTx/>
                <a:uFill>
                  <a:solidFill>
                    <a:srgbClr val="37474F"/>
                  </a:solidFill>
                </a:uFill>
                <a:latin typeface="Times New Roman"/>
                <a:cs typeface="Times New Roman"/>
              </a:rPr>
              <a:t>DNA</a:t>
            </a:r>
            <a:r>
              <a:rPr kumimoji="0" sz="1800" b="0" i="0" u="none" strike="noStrike" kern="0" cap="none" spc="-55" normalizeH="0" baseline="0" noProof="0" dirty="0">
                <a:ln>
                  <a:noFill/>
                </a:ln>
                <a:solidFill>
                  <a:srgbClr val="37474F"/>
                </a:solidFill>
                <a:effectLst/>
                <a:uLnTx/>
                <a:uFillTx/>
                <a:latin typeface="Times New Roman"/>
                <a:cs typeface="Times New Roman"/>
              </a:rPr>
              <a:t> </a:t>
            </a:r>
            <a:r>
              <a:rPr kumimoji="0" sz="1800" b="0" i="0" u="none" strike="noStrike" kern="0" cap="none" spc="0" normalizeH="0" baseline="0" noProof="0" dirty="0">
                <a:ln>
                  <a:noFill/>
                </a:ln>
                <a:solidFill>
                  <a:srgbClr val="37474F"/>
                </a:solidFill>
                <a:effectLst/>
                <a:uLnTx/>
                <a:uFillTx/>
                <a:latin typeface="Times New Roman"/>
                <a:cs typeface="Times New Roman"/>
              </a:rPr>
              <a:t>strand</a:t>
            </a:r>
            <a:r>
              <a:rPr kumimoji="0" sz="1800" b="0" i="0" u="none" strike="noStrike" kern="0" cap="none" spc="-50" normalizeH="0" baseline="0" noProof="0" dirty="0">
                <a:ln>
                  <a:noFill/>
                </a:ln>
                <a:solidFill>
                  <a:srgbClr val="37474F"/>
                </a:solidFill>
                <a:effectLst/>
                <a:uLnTx/>
                <a:uFillTx/>
                <a:latin typeface="Times New Roman"/>
                <a:cs typeface="Times New Roman"/>
              </a:rPr>
              <a:t> </a:t>
            </a:r>
            <a:r>
              <a:rPr kumimoji="0" sz="1800" b="0" i="0" u="none" strike="noStrike" kern="0" cap="none" spc="-25" normalizeH="0" baseline="0" noProof="0" dirty="0">
                <a:ln>
                  <a:noFill/>
                </a:ln>
                <a:solidFill>
                  <a:srgbClr val="37474F"/>
                </a:solidFill>
                <a:effectLst/>
                <a:uLnTx/>
                <a:uFillTx/>
                <a:latin typeface="Times New Roman"/>
                <a:cs typeface="Times New Roman"/>
              </a:rPr>
              <a:t>and </a:t>
            </a:r>
            <a:r>
              <a:rPr kumimoji="0" sz="1800" b="0" i="0" u="none" strike="noStrike" kern="0" cap="none" spc="0" normalizeH="0" baseline="0" noProof="0" dirty="0">
                <a:ln>
                  <a:noFill/>
                </a:ln>
                <a:solidFill>
                  <a:srgbClr val="7030A0"/>
                </a:solidFill>
                <a:effectLst/>
                <a:uLnTx/>
                <a:uFillTx/>
                <a:latin typeface="Times New Roman"/>
                <a:cs typeface="Times New Roman"/>
              </a:rPr>
              <a:t>bind</a:t>
            </a:r>
            <a:r>
              <a:rPr kumimoji="0" sz="1800" b="0" i="0" u="none" strike="noStrike" kern="0" cap="none" spc="30" normalizeH="0" baseline="0" noProof="0" dirty="0">
                <a:ln>
                  <a:noFill/>
                </a:ln>
                <a:solidFill>
                  <a:srgbClr val="7030A0"/>
                </a:solidFill>
                <a:effectLst/>
                <a:uLnTx/>
                <a:uFillTx/>
                <a:latin typeface="Times New Roman"/>
                <a:cs typeface="Times New Roman"/>
              </a:rPr>
              <a:t> </a:t>
            </a:r>
            <a:r>
              <a:rPr kumimoji="0" sz="1800" b="0" i="0" u="none" strike="noStrike" kern="0" cap="none" spc="0" normalizeH="0" baseline="0" noProof="0" dirty="0">
                <a:ln>
                  <a:noFill/>
                </a:ln>
                <a:solidFill>
                  <a:srgbClr val="7030A0"/>
                </a:solidFill>
                <a:effectLst/>
                <a:uLnTx/>
                <a:uFillTx/>
                <a:latin typeface="Times New Roman"/>
                <a:cs typeface="Times New Roman"/>
              </a:rPr>
              <a:t>to</a:t>
            </a:r>
            <a:r>
              <a:rPr kumimoji="0" sz="1800" b="0" i="0" u="none" strike="noStrike" kern="0" cap="none" spc="-60" normalizeH="0" baseline="0" noProof="0" dirty="0">
                <a:ln>
                  <a:noFill/>
                </a:ln>
                <a:solidFill>
                  <a:srgbClr val="7030A0"/>
                </a:solidFill>
                <a:effectLst/>
                <a:uLnTx/>
                <a:uFillTx/>
                <a:latin typeface="Times New Roman"/>
                <a:cs typeface="Times New Roman"/>
              </a:rPr>
              <a:t> </a:t>
            </a:r>
            <a:r>
              <a:rPr kumimoji="0" sz="1800" b="0" i="0" u="none" strike="noStrike" kern="0" cap="none" spc="0" normalizeH="0" baseline="0" noProof="0" dirty="0">
                <a:ln>
                  <a:noFill/>
                </a:ln>
                <a:solidFill>
                  <a:srgbClr val="7030A0"/>
                </a:solidFill>
                <a:effectLst/>
                <a:uLnTx/>
                <a:uFillTx/>
                <a:latin typeface="Times New Roman"/>
                <a:cs typeface="Times New Roman"/>
              </a:rPr>
              <a:t>the</a:t>
            </a:r>
            <a:r>
              <a:rPr kumimoji="0" sz="1800" b="0" i="0" u="none" strike="noStrike" kern="0" cap="none" spc="45" normalizeH="0" baseline="0" noProof="0" dirty="0">
                <a:ln>
                  <a:noFill/>
                </a:ln>
                <a:solidFill>
                  <a:srgbClr val="7030A0"/>
                </a:solidFill>
                <a:effectLst/>
                <a:uLnTx/>
                <a:uFillTx/>
                <a:latin typeface="Times New Roman"/>
                <a:cs typeface="Times New Roman"/>
              </a:rPr>
              <a:t> </a:t>
            </a:r>
            <a:r>
              <a:rPr kumimoji="0" sz="1800" b="0" i="0" u="none" strike="noStrike" kern="0" cap="none" spc="0" normalizeH="0" baseline="0" noProof="0" dirty="0">
                <a:ln>
                  <a:noFill/>
                </a:ln>
                <a:solidFill>
                  <a:srgbClr val="7030A0"/>
                </a:solidFill>
                <a:effectLst/>
                <a:uLnTx/>
                <a:uFillTx/>
                <a:latin typeface="Times New Roman"/>
                <a:cs typeface="Times New Roman"/>
              </a:rPr>
              <a:t>complementary</a:t>
            </a:r>
            <a:r>
              <a:rPr kumimoji="0" sz="1800" b="0" i="0" u="none" strike="noStrike" kern="0" cap="none" spc="-60" normalizeH="0" baseline="0" noProof="0" dirty="0">
                <a:ln>
                  <a:noFill/>
                </a:ln>
                <a:solidFill>
                  <a:srgbClr val="7030A0"/>
                </a:solidFill>
                <a:effectLst/>
                <a:uLnTx/>
                <a:uFillTx/>
                <a:latin typeface="Times New Roman"/>
                <a:cs typeface="Times New Roman"/>
              </a:rPr>
              <a:t> </a:t>
            </a:r>
            <a:r>
              <a:rPr kumimoji="0" sz="1800" b="0" i="0" u="none" strike="noStrike" kern="0" cap="none" spc="0" normalizeH="0" baseline="0" noProof="0" dirty="0">
                <a:ln>
                  <a:noFill/>
                </a:ln>
                <a:solidFill>
                  <a:srgbClr val="7030A0"/>
                </a:solidFill>
                <a:effectLst/>
                <a:uLnTx/>
                <a:uFillTx/>
                <a:latin typeface="Times New Roman"/>
                <a:cs typeface="Times New Roman"/>
              </a:rPr>
              <a:t>reverse</a:t>
            </a:r>
            <a:r>
              <a:rPr kumimoji="0" sz="1800" b="0" i="0" u="none" strike="noStrike" kern="0" cap="none" spc="45" normalizeH="0" baseline="0" noProof="0" dirty="0">
                <a:ln>
                  <a:noFill/>
                </a:ln>
                <a:solidFill>
                  <a:srgbClr val="7030A0"/>
                </a:solidFill>
                <a:effectLst/>
                <a:uLnTx/>
                <a:uFillTx/>
                <a:latin typeface="Times New Roman"/>
                <a:cs typeface="Times New Roman"/>
              </a:rPr>
              <a:t> </a:t>
            </a:r>
            <a:r>
              <a:rPr kumimoji="0" sz="1800" b="0" i="0" u="none" strike="noStrike" kern="0" cap="none" spc="-10" normalizeH="0" baseline="0" noProof="0" dirty="0">
                <a:ln>
                  <a:noFill/>
                </a:ln>
                <a:solidFill>
                  <a:srgbClr val="7030A0"/>
                </a:solidFill>
                <a:effectLst/>
                <a:uLnTx/>
                <a:uFillTx/>
                <a:latin typeface="Times New Roman"/>
                <a:cs typeface="Times New Roman"/>
              </a:rPr>
              <a:t>strand</a:t>
            </a:r>
            <a:r>
              <a:rPr kumimoji="0" sz="1800" b="0" i="0" u="none" strike="noStrike" kern="0" cap="none" spc="-10" normalizeH="0" baseline="0" noProof="0" dirty="0">
                <a:ln>
                  <a:noFill/>
                </a:ln>
                <a:solidFill>
                  <a:srgbClr val="37474F"/>
                </a:solidFill>
                <a:effectLst/>
                <a:uLnTx/>
                <a:uFillTx/>
                <a:latin typeface="Times New Roman"/>
                <a:cs typeface="Times New Roman"/>
              </a:rPr>
              <a:t>.</a:t>
            </a:r>
            <a:endParaRPr kumimoji="0" sz="1800" b="0" i="0" u="none" strike="noStrike" kern="0" cap="none" spc="0" normalizeH="0" baseline="0" noProof="0">
              <a:ln>
                <a:noFill/>
              </a:ln>
              <a:solidFill>
                <a:sysClr val="windowText" lastClr="000000"/>
              </a:solidFill>
              <a:effectLst/>
              <a:uLnTx/>
              <a:uFillTx/>
              <a:latin typeface="Times New Roman"/>
              <a:cs typeface="Times New Roman"/>
            </a:endParaRPr>
          </a:p>
          <a:p>
            <a:pPr marL="0" marR="0" lvl="0" indent="0" defTabSz="914400" eaLnBrk="1" fontAlgn="auto" latinLnBrk="0" hangingPunct="1">
              <a:lnSpc>
                <a:spcPct val="100000"/>
              </a:lnSpc>
              <a:spcBef>
                <a:spcPts val="10"/>
              </a:spcBef>
              <a:spcAft>
                <a:spcPts val="0"/>
              </a:spcAft>
              <a:buClr>
                <a:srgbClr val="37474F"/>
              </a:buClr>
              <a:buSzTx/>
              <a:buFont typeface="Arial Unicode MS"/>
              <a:buChar char="➔"/>
              <a:tabLst/>
              <a:defRPr/>
            </a:pPr>
            <a:endParaRPr kumimoji="0" sz="1950" b="0" i="0" u="none" strike="noStrike" kern="0" cap="none" spc="0" normalizeH="0" baseline="0" noProof="0">
              <a:ln>
                <a:noFill/>
              </a:ln>
              <a:solidFill>
                <a:sysClr val="windowText" lastClr="000000"/>
              </a:solidFill>
              <a:effectLst/>
              <a:uLnTx/>
              <a:uFillTx/>
              <a:latin typeface="Times New Roman"/>
              <a:cs typeface="Times New Roman"/>
            </a:endParaRPr>
          </a:p>
          <a:p>
            <a:pPr marL="12700" marR="29845" lvl="0" indent="245110" defTabSz="914400" eaLnBrk="1" fontAlgn="auto" latinLnBrk="0" hangingPunct="1">
              <a:lnSpc>
                <a:spcPct val="99500"/>
              </a:lnSpc>
              <a:spcBef>
                <a:spcPts val="0"/>
              </a:spcBef>
              <a:spcAft>
                <a:spcPts val="0"/>
              </a:spcAft>
              <a:buClrTx/>
              <a:buSzPct val="94444"/>
              <a:buFont typeface="Arial Unicode MS"/>
              <a:buChar char="➔"/>
              <a:tabLst>
                <a:tab pos="257810" algn="l"/>
              </a:tabLst>
              <a:defRPr/>
            </a:pPr>
            <a:r>
              <a:rPr kumimoji="0" sz="1800" b="1" i="0" u="none" strike="noStrike" kern="0" cap="none" spc="0" normalizeH="0" baseline="0" noProof="0" dirty="0">
                <a:ln>
                  <a:noFill/>
                </a:ln>
                <a:solidFill>
                  <a:srgbClr val="37474F"/>
                </a:solidFill>
                <a:effectLst/>
                <a:uLnTx/>
                <a:uFillTx/>
                <a:latin typeface="Times New Roman"/>
                <a:cs typeface="Times New Roman"/>
              </a:rPr>
              <a:t>The</a:t>
            </a:r>
            <a:r>
              <a:rPr kumimoji="0" sz="1800" b="1" i="0" u="none" strike="noStrike" kern="0" cap="none" spc="5" normalizeH="0" baseline="0" noProof="0" dirty="0">
                <a:ln>
                  <a:noFill/>
                </a:ln>
                <a:solidFill>
                  <a:srgbClr val="37474F"/>
                </a:solidFill>
                <a:effectLst/>
                <a:uLnTx/>
                <a:uFillTx/>
                <a:latin typeface="Times New Roman"/>
                <a:cs typeface="Times New Roman"/>
              </a:rPr>
              <a:t> </a:t>
            </a:r>
            <a:r>
              <a:rPr kumimoji="0" sz="1800" b="1" i="0" u="none" strike="noStrike" kern="0" cap="none" spc="0" normalizeH="0" baseline="0" noProof="0" dirty="0">
                <a:ln>
                  <a:noFill/>
                </a:ln>
                <a:solidFill>
                  <a:srgbClr val="37474F"/>
                </a:solidFill>
                <a:effectLst/>
                <a:uLnTx/>
                <a:uFillTx/>
                <a:latin typeface="Times New Roman"/>
                <a:cs typeface="Times New Roman"/>
              </a:rPr>
              <a:t>second</a:t>
            </a:r>
            <a:r>
              <a:rPr kumimoji="0" sz="1800" b="1" i="0" u="none" strike="noStrike" kern="0" cap="none" spc="-80" normalizeH="0" baseline="0" noProof="0" dirty="0">
                <a:ln>
                  <a:noFill/>
                </a:ln>
                <a:solidFill>
                  <a:srgbClr val="37474F"/>
                </a:solidFill>
                <a:effectLst/>
                <a:uLnTx/>
                <a:uFillTx/>
                <a:latin typeface="Times New Roman"/>
                <a:cs typeface="Times New Roman"/>
              </a:rPr>
              <a:t> </a:t>
            </a:r>
            <a:r>
              <a:rPr kumimoji="0" sz="1800" b="1" i="0" u="none" strike="noStrike" kern="0" cap="none" spc="0" normalizeH="0" baseline="0" noProof="0" dirty="0">
                <a:ln>
                  <a:noFill/>
                </a:ln>
                <a:solidFill>
                  <a:srgbClr val="37474F"/>
                </a:solidFill>
                <a:effectLst/>
                <a:uLnTx/>
                <a:uFillTx/>
                <a:latin typeface="Times New Roman"/>
                <a:cs typeface="Times New Roman"/>
              </a:rPr>
              <a:t>called:</a:t>
            </a:r>
            <a:r>
              <a:rPr kumimoji="0" sz="1800" b="1" i="0" u="none" strike="noStrike" kern="0" cap="none" spc="15" normalizeH="0" baseline="0" noProof="0" dirty="0">
                <a:ln>
                  <a:noFill/>
                </a:ln>
                <a:solidFill>
                  <a:srgbClr val="37474F"/>
                </a:solidFill>
                <a:effectLst/>
                <a:uLnTx/>
                <a:uFillTx/>
                <a:latin typeface="Times New Roman"/>
                <a:cs typeface="Times New Roman"/>
              </a:rPr>
              <a:t> </a:t>
            </a:r>
            <a:r>
              <a:rPr kumimoji="0" sz="1800" b="0" i="0" u="none" strike="noStrike" kern="0" cap="none" spc="0" normalizeH="0" baseline="0" noProof="0" dirty="0">
                <a:ln>
                  <a:noFill/>
                </a:ln>
                <a:solidFill>
                  <a:srgbClr val="961BE9"/>
                </a:solidFill>
                <a:effectLst/>
                <a:uLnTx/>
                <a:uFillTx/>
                <a:latin typeface="Times New Roman"/>
                <a:cs typeface="Times New Roman"/>
              </a:rPr>
              <a:t>Reverse</a:t>
            </a:r>
            <a:r>
              <a:rPr kumimoji="0" sz="1800" b="0" i="0" u="none" strike="noStrike" kern="0" cap="none" spc="-75" normalizeH="0" baseline="0" noProof="0" dirty="0">
                <a:ln>
                  <a:noFill/>
                </a:ln>
                <a:solidFill>
                  <a:srgbClr val="961BE9"/>
                </a:solidFill>
                <a:effectLst/>
                <a:uLnTx/>
                <a:uFillTx/>
                <a:latin typeface="Times New Roman"/>
                <a:cs typeface="Times New Roman"/>
              </a:rPr>
              <a:t> </a:t>
            </a:r>
            <a:r>
              <a:rPr kumimoji="0" sz="1800" b="0" i="0" u="none" strike="noStrike" kern="0" cap="none" spc="0" normalizeH="0" baseline="0" noProof="0" dirty="0">
                <a:ln>
                  <a:noFill/>
                </a:ln>
                <a:solidFill>
                  <a:srgbClr val="961BE9"/>
                </a:solidFill>
                <a:effectLst/>
                <a:uLnTx/>
                <a:uFillTx/>
                <a:latin typeface="Times New Roman"/>
                <a:cs typeface="Times New Roman"/>
              </a:rPr>
              <a:t>primer</a:t>
            </a:r>
            <a:r>
              <a:rPr kumimoji="0" sz="1800" b="0" i="0" u="none" strike="noStrike" kern="0" cap="none" spc="0" normalizeH="0" baseline="0" noProof="0" dirty="0">
                <a:ln>
                  <a:noFill/>
                </a:ln>
                <a:solidFill>
                  <a:srgbClr val="37474F"/>
                </a:solidFill>
                <a:effectLst/>
                <a:uLnTx/>
                <a:uFillTx/>
                <a:latin typeface="Times New Roman"/>
                <a:cs typeface="Times New Roman"/>
              </a:rPr>
              <a:t>,</a:t>
            </a:r>
            <a:r>
              <a:rPr kumimoji="0" sz="1800" b="0" i="0" u="none" strike="noStrike" kern="0" cap="none" spc="65" normalizeH="0" baseline="0" noProof="0" dirty="0">
                <a:ln>
                  <a:noFill/>
                </a:ln>
                <a:solidFill>
                  <a:srgbClr val="37474F"/>
                </a:solidFill>
                <a:effectLst/>
                <a:uLnTx/>
                <a:uFillTx/>
                <a:latin typeface="Times New Roman"/>
                <a:cs typeface="Times New Roman"/>
              </a:rPr>
              <a:t> </a:t>
            </a:r>
            <a:r>
              <a:rPr kumimoji="0" sz="1800" b="0" i="0" u="none" strike="noStrike" kern="0" cap="none" spc="-10" normalizeH="0" baseline="0" noProof="0" dirty="0">
                <a:ln>
                  <a:noFill/>
                </a:ln>
                <a:solidFill>
                  <a:srgbClr val="37474F"/>
                </a:solidFill>
                <a:effectLst/>
                <a:uLnTx/>
                <a:uFillTx/>
                <a:latin typeface="Times New Roman"/>
                <a:cs typeface="Times New Roman"/>
              </a:rPr>
              <a:t>which </a:t>
            </a:r>
            <a:r>
              <a:rPr kumimoji="0" sz="1800" b="0" i="0" u="none" strike="noStrike" kern="0" cap="none" spc="0" normalizeH="0" baseline="0" noProof="0" dirty="0">
                <a:ln>
                  <a:noFill/>
                </a:ln>
                <a:solidFill>
                  <a:srgbClr val="37474F"/>
                </a:solidFill>
                <a:effectLst/>
                <a:uLnTx/>
                <a:uFillTx/>
                <a:latin typeface="Times New Roman"/>
                <a:cs typeface="Times New Roman"/>
              </a:rPr>
              <a:t>have</a:t>
            </a:r>
            <a:r>
              <a:rPr kumimoji="0" sz="1800" b="0" i="0" u="none" strike="noStrike" kern="0" cap="none" spc="45" normalizeH="0" baseline="0" noProof="0" dirty="0">
                <a:ln>
                  <a:noFill/>
                </a:ln>
                <a:solidFill>
                  <a:srgbClr val="37474F"/>
                </a:solidFill>
                <a:effectLst/>
                <a:uLnTx/>
                <a:uFillTx/>
                <a:latin typeface="Times New Roman"/>
                <a:cs typeface="Times New Roman"/>
              </a:rPr>
              <a:t> </a:t>
            </a:r>
            <a:r>
              <a:rPr kumimoji="0" sz="1800" b="0" i="0" u="none" strike="noStrike" kern="0" cap="none" spc="0" normalizeH="0" baseline="0" noProof="0" dirty="0">
                <a:ln>
                  <a:noFill/>
                </a:ln>
                <a:solidFill>
                  <a:srgbClr val="37474F"/>
                </a:solidFill>
                <a:effectLst/>
                <a:uLnTx/>
                <a:uFillTx/>
                <a:latin typeface="Times New Roman"/>
                <a:cs typeface="Times New Roman"/>
              </a:rPr>
              <a:t>the</a:t>
            </a:r>
            <a:r>
              <a:rPr kumimoji="0" sz="1800" b="0" i="0" u="none" strike="noStrike" kern="0" cap="none" spc="-55" normalizeH="0" baseline="0" noProof="0" dirty="0">
                <a:ln>
                  <a:noFill/>
                </a:ln>
                <a:solidFill>
                  <a:srgbClr val="37474F"/>
                </a:solidFill>
                <a:effectLst/>
                <a:uLnTx/>
                <a:uFillTx/>
                <a:latin typeface="Times New Roman"/>
                <a:cs typeface="Times New Roman"/>
              </a:rPr>
              <a:t> </a:t>
            </a:r>
            <a:r>
              <a:rPr kumimoji="0" sz="1800" b="0" i="0" u="none" strike="noStrike" kern="0" cap="none" spc="0" normalizeH="0" baseline="0" noProof="0" dirty="0">
                <a:ln>
                  <a:noFill/>
                </a:ln>
                <a:solidFill>
                  <a:srgbClr val="37474F"/>
                </a:solidFill>
                <a:effectLst/>
                <a:uLnTx/>
                <a:uFillTx/>
                <a:latin typeface="Times New Roman"/>
                <a:cs typeface="Times New Roman"/>
              </a:rPr>
              <a:t>same</a:t>
            </a:r>
            <a:r>
              <a:rPr kumimoji="0" sz="1800" b="0" i="0" u="none" strike="noStrike" kern="0" cap="none" spc="45" normalizeH="0" baseline="0" noProof="0" dirty="0">
                <a:ln>
                  <a:noFill/>
                </a:ln>
                <a:solidFill>
                  <a:srgbClr val="37474F"/>
                </a:solidFill>
                <a:effectLst/>
                <a:uLnTx/>
                <a:uFillTx/>
                <a:latin typeface="Times New Roman"/>
                <a:cs typeface="Times New Roman"/>
              </a:rPr>
              <a:t> </a:t>
            </a:r>
            <a:r>
              <a:rPr kumimoji="0" sz="1800" b="0" i="0" u="none" strike="noStrike" kern="0" cap="none" spc="0" normalizeH="0" baseline="0" noProof="0" dirty="0">
                <a:ln>
                  <a:noFill/>
                </a:ln>
                <a:solidFill>
                  <a:srgbClr val="37474F"/>
                </a:solidFill>
                <a:effectLst/>
                <a:uLnTx/>
                <a:uFillTx/>
                <a:latin typeface="Times New Roman"/>
                <a:cs typeface="Times New Roman"/>
              </a:rPr>
              <a:t>sequence</a:t>
            </a:r>
            <a:r>
              <a:rPr kumimoji="0" sz="1800" b="0" i="0" u="none" strike="noStrike" kern="0" cap="none" spc="-50" normalizeH="0" baseline="0" noProof="0" dirty="0">
                <a:ln>
                  <a:noFill/>
                </a:ln>
                <a:solidFill>
                  <a:srgbClr val="37474F"/>
                </a:solidFill>
                <a:effectLst/>
                <a:uLnTx/>
                <a:uFillTx/>
                <a:latin typeface="Times New Roman"/>
                <a:cs typeface="Times New Roman"/>
              </a:rPr>
              <a:t> </a:t>
            </a:r>
            <a:r>
              <a:rPr kumimoji="0" sz="1800" b="0" i="0" u="none" strike="noStrike" kern="0" cap="none" spc="0" normalizeH="0" baseline="0" noProof="0" dirty="0">
                <a:ln>
                  <a:noFill/>
                </a:ln>
                <a:solidFill>
                  <a:srgbClr val="37474F"/>
                </a:solidFill>
                <a:effectLst/>
                <a:uLnTx/>
                <a:uFillTx/>
                <a:latin typeface="Times New Roman"/>
                <a:cs typeface="Times New Roman"/>
              </a:rPr>
              <a:t>of</a:t>
            </a:r>
            <a:r>
              <a:rPr kumimoji="0" sz="1800" b="0" i="0" u="none" strike="noStrike" kern="0" cap="none" spc="45" normalizeH="0" baseline="0" noProof="0" dirty="0">
                <a:ln>
                  <a:noFill/>
                </a:ln>
                <a:solidFill>
                  <a:srgbClr val="37474F"/>
                </a:solidFill>
                <a:effectLst/>
                <a:uLnTx/>
                <a:uFillTx/>
                <a:latin typeface="Times New Roman"/>
                <a:cs typeface="Times New Roman"/>
              </a:rPr>
              <a:t> </a:t>
            </a:r>
            <a:r>
              <a:rPr kumimoji="0" sz="1800" b="0" i="0" u="sng" strike="noStrike" kern="0" cap="none" spc="0" normalizeH="0" baseline="0" noProof="0" dirty="0">
                <a:ln>
                  <a:noFill/>
                </a:ln>
                <a:solidFill>
                  <a:srgbClr val="37474F"/>
                </a:solidFill>
                <a:effectLst/>
                <a:uLnTx/>
                <a:uFill>
                  <a:solidFill>
                    <a:srgbClr val="37474F"/>
                  </a:solidFill>
                </a:uFill>
                <a:latin typeface="Times New Roman"/>
                <a:cs typeface="Times New Roman"/>
              </a:rPr>
              <a:t>reverse</a:t>
            </a:r>
            <a:r>
              <a:rPr kumimoji="0" sz="1800" b="0" i="0" u="sng" strike="noStrike" kern="0" cap="none" spc="-55" normalizeH="0" baseline="0" noProof="0" dirty="0">
                <a:ln>
                  <a:noFill/>
                </a:ln>
                <a:solidFill>
                  <a:srgbClr val="37474F"/>
                </a:solidFill>
                <a:effectLst/>
                <a:uLnTx/>
                <a:uFill>
                  <a:solidFill>
                    <a:srgbClr val="37474F"/>
                  </a:solidFill>
                </a:uFill>
                <a:latin typeface="Times New Roman"/>
                <a:cs typeface="Times New Roman"/>
              </a:rPr>
              <a:t> </a:t>
            </a:r>
            <a:r>
              <a:rPr kumimoji="0" sz="1800" b="0" i="0" u="sng" strike="noStrike" kern="0" cap="none" spc="0" normalizeH="0" baseline="0" noProof="0" dirty="0">
                <a:ln>
                  <a:noFill/>
                </a:ln>
                <a:solidFill>
                  <a:srgbClr val="37474F"/>
                </a:solidFill>
                <a:effectLst/>
                <a:uLnTx/>
                <a:uFill>
                  <a:solidFill>
                    <a:srgbClr val="37474F"/>
                  </a:solidFill>
                </a:uFill>
                <a:latin typeface="Times New Roman"/>
                <a:cs typeface="Times New Roman"/>
              </a:rPr>
              <a:t>DNA</a:t>
            </a:r>
            <a:r>
              <a:rPr kumimoji="0" sz="1800" b="0" i="0" u="none" strike="noStrike" kern="0" cap="none" spc="-50" normalizeH="0" baseline="0" noProof="0" dirty="0">
                <a:ln>
                  <a:noFill/>
                </a:ln>
                <a:solidFill>
                  <a:srgbClr val="37474F"/>
                </a:solidFill>
                <a:effectLst/>
                <a:uLnTx/>
                <a:uFillTx/>
                <a:latin typeface="Times New Roman"/>
                <a:cs typeface="Times New Roman"/>
              </a:rPr>
              <a:t> </a:t>
            </a:r>
            <a:r>
              <a:rPr kumimoji="0" sz="1800" b="0" i="0" u="none" strike="noStrike" kern="0" cap="none" spc="-10" normalizeH="0" baseline="0" noProof="0" dirty="0">
                <a:ln>
                  <a:noFill/>
                </a:ln>
                <a:solidFill>
                  <a:srgbClr val="37474F"/>
                </a:solidFill>
                <a:effectLst/>
                <a:uLnTx/>
                <a:uFillTx/>
                <a:latin typeface="Times New Roman"/>
                <a:cs typeface="Times New Roman"/>
              </a:rPr>
              <a:t>strand </a:t>
            </a:r>
            <a:r>
              <a:rPr kumimoji="0" sz="1800" b="0" i="0" u="none" strike="noStrike" kern="0" cap="none" spc="0" normalizeH="0" baseline="0" noProof="0" dirty="0">
                <a:ln>
                  <a:noFill/>
                </a:ln>
                <a:solidFill>
                  <a:srgbClr val="961BE9"/>
                </a:solidFill>
                <a:effectLst/>
                <a:uLnTx/>
                <a:uFillTx/>
                <a:latin typeface="Times New Roman"/>
                <a:cs typeface="Times New Roman"/>
              </a:rPr>
              <a:t>and</a:t>
            </a:r>
            <a:r>
              <a:rPr kumimoji="0" sz="1800" b="0" i="0" u="none" strike="noStrike" kern="0" cap="none" spc="30" normalizeH="0" baseline="0" noProof="0" dirty="0">
                <a:ln>
                  <a:noFill/>
                </a:ln>
                <a:solidFill>
                  <a:srgbClr val="961BE9"/>
                </a:solidFill>
                <a:effectLst/>
                <a:uLnTx/>
                <a:uFillTx/>
                <a:latin typeface="Times New Roman"/>
                <a:cs typeface="Times New Roman"/>
              </a:rPr>
              <a:t> </a:t>
            </a:r>
            <a:r>
              <a:rPr kumimoji="0" sz="1800" b="0" i="0" u="none" strike="noStrike" kern="0" cap="none" spc="0" normalizeH="0" baseline="0" noProof="0" dirty="0">
                <a:ln>
                  <a:noFill/>
                </a:ln>
                <a:solidFill>
                  <a:srgbClr val="961BE9"/>
                </a:solidFill>
                <a:effectLst/>
                <a:uLnTx/>
                <a:uFillTx/>
                <a:latin typeface="Times New Roman"/>
                <a:cs typeface="Times New Roman"/>
              </a:rPr>
              <a:t>bind</a:t>
            </a:r>
            <a:r>
              <a:rPr kumimoji="0" sz="1800" b="0" i="0" u="none" strike="noStrike" kern="0" cap="none" spc="-55" normalizeH="0" baseline="0" noProof="0" dirty="0">
                <a:ln>
                  <a:noFill/>
                </a:ln>
                <a:solidFill>
                  <a:srgbClr val="961BE9"/>
                </a:solidFill>
                <a:effectLst/>
                <a:uLnTx/>
                <a:uFillTx/>
                <a:latin typeface="Times New Roman"/>
                <a:cs typeface="Times New Roman"/>
              </a:rPr>
              <a:t> </a:t>
            </a:r>
            <a:r>
              <a:rPr kumimoji="0" sz="1800" b="0" i="0" u="none" strike="noStrike" kern="0" cap="none" spc="0" normalizeH="0" baseline="0" noProof="0" dirty="0">
                <a:ln>
                  <a:noFill/>
                </a:ln>
                <a:solidFill>
                  <a:srgbClr val="961BE9"/>
                </a:solidFill>
                <a:effectLst/>
                <a:uLnTx/>
                <a:uFillTx/>
                <a:latin typeface="Times New Roman"/>
                <a:cs typeface="Times New Roman"/>
              </a:rPr>
              <a:t>to</a:t>
            </a:r>
            <a:r>
              <a:rPr kumimoji="0" sz="1800" b="0" i="0" u="none" strike="noStrike" kern="0" cap="none" spc="45" normalizeH="0" baseline="0" noProof="0" dirty="0">
                <a:ln>
                  <a:noFill/>
                </a:ln>
                <a:solidFill>
                  <a:srgbClr val="961BE9"/>
                </a:solidFill>
                <a:effectLst/>
                <a:uLnTx/>
                <a:uFillTx/>
                <a:latin typeface="Times New Roman"/>
                <a:cs typeface="Times New Roman"/>
              </a:rPr>
              <a:t> </a:t>
            </a:r>
            <a:r>
              <a:rPr kumimoji="0" sz="1800" b="0" i="0" u="none" strike="noStrike" kern="0" cap="none" spc="0" normalizeH="0" baseline="0" noProof="0" dirty="0">
                <a:ln>
                  <a:noFill/>
                </a:ln>
                <a:solidFill>
                  <a:srgbClr val="961BE9"/>
                </a:solidFill>
                <a:effectLst/>
                <a:uLnTx/>
                <a:uFillTx/>
                <a:latin typeface="Times New Roman"/>
                <a:cs typeface="Times New Roman"/>
              </a:rPr>
              <a:t>the</a:t>
            </a:r>
            <a:r>
              <a:rPr kumimoji="0" sz="1800" b="0" i="0" u="none" strike="noStrike" kern="0" cap="none" spc="-55" normalizeH="0" baseline="0" noProof="0" dirty="0">
                <a:ln>
                  <a:noFill/>
                </a:ln>
                <a:solidFill>
                  <a:srgbClr val="961BE9"/>
                </a:solidFill>
                <a:effectLst/>
                <a:uLnTx/>
                <a:uFillTx/>
                <a:latin typeface="Times New Roman"/>
                <a:cs typeface="Times New Roman"/>
              </a:rPr>
              <a:t> </a:t>
            </a:r>
            <a:r>
              <a:rPr kumimoji="0" sz="1800" b="0" i="0" u="none" strike="noStrike" kern="0" cap="none" spc="0" normalizeH="0" baseline="0" noProof="0" dirty="0">
                <a:ln>
                  <a:noFill/>
                </a:ln>
                <a:solidFill>
                  <a:srgbClr val="961BE9"/>
                </a:solidFill>
                <a:effectLst/>
                <a:uLnTx/>
                <a:uFillTx/>
                <a:latin typeface="Times New Roman"/>
                <a:cs typeface="Times New Roman"/>
              </a:rPr>
              <a:t>complementary</a:t>
            </a:r>
            <a:r>
              <a:rPr kumimoji="0" sz="1800" b="0" i="0" u="none" strike="noStrike" kern="0" cap="none" spc="45" normalizeH="0" baseline="0" noProof="0" dirty="0">
                <a:ln>
                  <a:noFill/>
                </a:ln>
                <a:solidFill>
                  <a:srgbClr val="961BE9"/>
                </a:solidFill>
                <a:effectLst/>
                <a:uLnTx/>
                <a:uFillTx/>
                <a:latin typeface="Times New Roman"/>
                <a:cs typeface="Times New Roman"/>
              </a:rPr>
              <a:t> </a:t>
            </a:r>
            <a:r>
              <a:rPr kumimoji="0" sz="1800" b="0" i="0" u="none" strike="noStrike" kern="0" cap="none" spc="0" normalizeH="0" baseline="0" noProof="0" dirty="0">
                <a:ln>
                  <a:noFill/>
                </a:ln>
                <a:solidFill>
                  <a:srgbClr val="961BE9"/>
                </a:solidFill>
                <a:effectLst/>
                <a:uLnTx/>
                <a:uFillTx/>
                <a:latin typeface="Times New Roman"/>
                <a:cs typeface="Times New Roman"/>
              </a:rPr>
              <a:t>forward</a:t>
            </a:r>
            <a:r>
              <a:rPr kumimoji="0" sz="1800" b="0" i="0" u="none" strike="noStrike" kern="0" cap="none" spc="-55" normalizeH="0" baseline="0" noProof="0" dirty="0">
                <a:ln>
                  <a:noFill/>
                </a:ln>
                <a:solidFill>
                  <a:srgbClr val="961BE9"/>
                </a:solidFill>
                <a:effectLst/>
                <a:uLnTx/>
                <a:uFillTx/>
                <a:latin typeface="Times New Roman"/>
                <a:cs typeface="Times New Roman"/>
              </a:rPr>
              <a:t> </a:t>
            </a:r>
            <a:r>
              <a:rPr kumimoji="0" sz="1800" b="0" i="0" u="none" strike="noStrike" kern="0" cap="none" spc="-10" normalizeH="0" baseline="0" noProof="0" dirty="0">
                <a:ln>
                  <a:noFill/>
                </a:ln>
                <a:solidFill>
                  <a:srgbClr val="961BE9"/>
                </a:solidFill>
                <a:effectLst/>
                <a:uLnTx/>
                <a:uFillTx/>
                <a:latin typeface="Times New Roman"/>
                <a:cs typeface="Times New Roman"/>
              </a:rPr>
              <a:t>strand</a:t>
            </a:r>
            <a:r>
              <a:rPr kumimoji="0" sz="1800" b="0" i="0" u="none" strike="noStrike" kern="0" cap="none" spc="-10" normalizeH="0" baseline="0" noProof="0" dirty="0">
                <a:ln>
                  <a:noFill/>
                </a:ln>
                <a:solidFill>
                  <a:srgbClr val="37474F"/>
                </a:solidFill>
                <a:effectLst/>
                <a:uLnTx/>
                <a:uFillTx/>
                <a:latin typeface="Times New Roman"/>
                <a:cs typeface="Times New Roman"/>
              </a:rPr>
              <a:t>.</a:t>
            </a:r>
            <a:endParaRPr kumimoji="0" sz="1800" b="0" i="0" u="none" strike="noStrike" kern="0" cap="none" spc="0" normalizeH="0" baseline="0" noProof="0">
              <a:ln>
                <a:noFill/>
              </a:ln>
              <a:solidFill>
                <a:sysClr val="windowText" lastClr="000000"/>
              </a:solidFill>
              <a:effectLst/>
              <a:uLnTx/>
              <a:uFillTx/>
              <a:latin typeface="Times New Roman"/>
              <a:cs typeface="Times New Roman"/>
            </a:endParaRPr>
          </a:p>
        </p:txBody>
      </p:sp>
      <p:sp>
        <p:nvSpPr>
          <p:cNvPr id="13" name="object 13"/>
          <p:cNvSpPr txBox="1"/>
          <p:nvPr/>
        </p:nvSpPr>
        <p:spPr>
          <a:xfrm>
            <a:off x="7145925" y="5487868"/>
            <a:ext cx="4292600" cy="845819"/>
          </a:xfrm>
          <a:prstGeom prst="rect">
            <a:avLst/>
          </a:prstGeom>
        </p:spPr>
        <p:txBody>
          <a:bodyPr vert="horz" wrap="square" lIns="0" tIns="13970" rIns="0" bIns="0" rtlCol="0">
            <a:spAutoFit/>
          </a:bodyPr>
          <a:lstStyle/>
          <a:p>
            <a:pPr marL="12700" marR="5080" lvl="0" indent="0" defTabSz="914400" eaLnBrk="1" fontAlgn="auto" latinLnBrk="0" hangingPunct="1">
              <a:lnSpc>
                <a:spcPct val="99500"/>
              </a:lnSpc>
              <a:spcBef>
                <a:spcPts val="110"/>
              </a:spcBef>
              <a:spcAft>
                <a:spcPts val="0"/>
              </a:spcAft>
              <a:buClrTx/>
              <a:buSzTx/>
              <a:buFontTx/>
              <a:buNone/>
              <a:tabLst/>
              <a:defRPr/>
            </a:pPr>
            <a:r>
              <a:rPr kumimoji="0" sz="1800" b="0" i="0" u="none" strike="noStrike" kern="0" cap="none" spc="0" normalizeH="0" baseline="0" noProof="0" dirty="0">
                <a:ln>
                  <a:noFill/>
                </a:ln>
                <a:solidFill>
                  <a:srgbClr val="595959"/>
                </a:solidFill>
                <a:effectLst/>
                <a:uLnTx/>
                <a:uFillTx/>
                <a:latin typeface="Times New Roman"/>
                <a:cs typeface="Times New Roman"/>
              </a:rPr>
              <a:t>*If</a:t>
            </a:r>
            <a:r>
              <a:rPr kumimoji="0" sz="1800" b="0" i="0" u="none" strike="noStrike" kern="0" cap="none" spc="30" normalizeH="0" baseline="0" noProof="0" dirty="0">
                <a:ln>
                  <a:noFill/>
                </a:ln>
                <a:solidFill>
                  <a:srgbClr val="595959"/>
                </a:solidFill>
                <a:effectLst/>
                <a:uLnTx/>
                <a:uFillTx/>
                <a:latin typeface="Times New Roman"/>
                <a:cs typeface="Times New Roman"/>
              </a:rPr>
              <a:t> </a:t>
            </a:r>
            <a:r>
              <a:rPr kumimoji="0" sz="1800" b="0" i="0" u="none" strike="noStrike" kern="0" cap="none" spc="0" normalizeH="0" baseline="0" noProof="0" dirty="0">
                <a:ln>
                  <a:noFill/>
                </a:ln>
                <a:solidFill>
                  <a:srgbClr val="595959"/>
                </a:solidFill>
                <a:effectLst/>
                <a:uLnTx/>
                <a:uFillTx/>
                <a:latin typeface="Times New Roman"/>
                <a:cs typeface="Times New Roman"/>
              </a:rPr>
              <a:t>there</a:t>
            </a:r>
            <a:r>
              <a:rPr kumimoji="0" sz="1800" b="0" i="0" u="none" strike="noStrike" kern="0" cap="none" spc="-65" normalizeH="0" baseline="0" noProof="0" dirty="0">
                <a:ln>
                  <a:noFill/>
                </a:ln>
                <a:solidFill>
                  <a:srgbClr val="595959"/>
                </a:solidFill>
                <a:effectLst/>
                <a:uLnTx/>
                <a:uFillTx/>
                <a:latin typeface="Times New Roman"/>
                <a:cs typeface="Times New Roman"/>
              </a:rPr>
              <a:t> </a:t>
            </a:r>
            <a:r>
              <a:rPr kumimoji="0" sz="1800" b="0" i="0" u="none" strike="noStrike" kern="0" cap="none" spc="0" normalizeH="0" baseline="0" noProof="0" dirty="0">
                <a:ln>
                  <a:noFill/>
                </a:ln>
                <a:solidFill>
                  <a:srgbClr val="595959"/>
                </a:solidFill>
                <a:effectLst/>
                <a:uLnTx/>
                <a:uFillTx/>
                <a:latin typeface="Times New Roman"/>
                <a:cs typeface="Times New Roman"/>
              </a:rPr>
              <a:t>is</a:t>
            </a:r>
            <a:r>
              <a:rPr kumimoji="0" sz="1800" b="0" i="0" u="none" strike="noStrike" kern="0" cap="none" spc="30" normalizeH="0" baseline="0" noProof="0" dirty="0">
                <a:ln>
                  <a:noFill/>
                </a:ln>
                <a:solidFill>
                  <a:srgbClr val="595959"/>
                </a:solidFill>
                <a:effectLst/>
                <a:uLnTx/>
                <a:uFillTx/>
                <a:latin typeface="Times New Roman"/>
                <a:cs typeface="Times New Roman"/>
              </a:rPr>
              <a:t> </a:t>
            </a:r>
            <a:r>
              <a:rPr kumimoji="0" sz="1800" b="0" i="0" u="none" strike="noStrike" kern="0" cap="none" spc="0" normalizeH="0" baseline="0" noProof="0" dirty="0">
                <a:ln>
                  <a:noFill/>
                </a:ln>
                <a:solidFill>
                  <a:srgbClr val="595959"/>
                </a:solidFill>
                <a:effectLst/>
                <a:uLnTx/>
                <a:uFillTx/>
                <a:latin typeface="Times New Roman"/>
                <a:cs typeface="Times New Roman"/>
              </a:rPr>
              <a:t>only</a:t>
            </a:r>
            <a:r>
              <a:rPr kumimoji="0" sz="1800" b="0" i="0" u="none" strike="noStrike" kern="0" cap="none" spc="-65" normalizeH="0" baseline="0" noProof="0" dirty="0">
                <a:ln>
                  <a:noFill/>
                </a:ln>
                <a:solidFill>
                  <a:srgbClr val="595959"/>
                </a:solidFill>
                <a:effectLst/>
                <a:uLnTx/>
                <a:uFillTx/>
                <a:latin typeface="Times New Roman"/>
                <a:cs typeface="Times New Roman"/>
              </a:rPr>
              <a:t> </a:t>
            </a:r>
            <a:r>
              <a:rPr kumimoji="0" sz="1800" b="0" i="0" u="none" strike="noStrike" kern="0" cap="none" spc="0" normalizeH="0" baseline="0" noProof="0" dirty="0">
                <a:ln>
                  <a:noFill/>
                </a:ln>
                <a:solidFill>
                  <a:srgbClr val="595959"/>
                </a:solidFill>
                <a:effectLst/>
                <a:uLnTx/>
                <a:uFillTx/>
                <a:latin typeface="Times New Roman"/>
                <a:cs typeface="Times New Roman"/>
              </a:rPr>
              <a:t>one</a:t>
            </a:r>
            <a:r>
              <a:rPr kumimoji="0" sz="1800" b="0" i="0" u="none" strike="noStrike" kern="0" cap="none" spc="35" normalizeH="0" baseline="0" noProof="0" dirty="0">
                <a:ln>
                  <a:noFill/>
                </a:ln>
                <a:solidFill>
                  <a:srgbClr val="595959"/>
                </a:solidFill>
                <a:effectLst/>
                <a:uLnTx/>
                <a:uFillTx/>
                <a:latin typeface="Times New Roman"/>
                <a:cs typeface="Times New Roman"/>
              </a:rPr>
              <a:t> </a:t>
            </a:r>
            <a:r>
              <a:rPr kumimoji="0" sz="1800" b="0" i="0" u="none" strike="noStrike" kern="0" cap="none" spc="0" normalizeH="0" baseline="0" noProof="0" dirty="0">
                <a:ln>
                  <a:noFill/>
                </a:ln>
                <a:solidFill>
                  <a:srgbClr val="595959"/>
                </a:solidFill>
                <a:effectLst/>
                <a:uLnTx/>
                <a:uFillTx/>
                <a:latin typeface="Times New Roman"/>
                <a:cs typeface="Times New Roman"/>
              </a:rPr>
              <a:t>primer,</a:t>
            </a:r>
            <a:r>
              <a:rPr kumimoji="0" sz="1800" b="0" i="0" u="none" strike="noStrike" kern="0" cap="none" spc="-15" normalizeH="0" baseline="0" noProof="0" dirty="0">
                <a:ln>
                  <a:noFill/>
                </a:ln>
                <a:solidFill>
                  <a:srgbClr val="595959"/>
                </a:solidFill>
                <a:effectLst/>
                <a:uLnTx/>
                <a:uFillTx/>
                <a:latin typeface="Times New Roman"/>
                <a:cs typeface="Times New Roman"/>
              </a:rPr>
              <a:t> </a:t>
            </a:r>
            <a:r>
              <a:rPr kumimoji="0" sz="1800" b="0" i="0" u="none" strike="noStrike" kern="0" cap="none" spc="0" normalizeH="0" baseline="0" noProof="0" dirty="0">
                <a:ln>
                  <a:noFill/>
                </a:ln>
                <a:solidFill>
                  <a:srgbClr val="595959"/>
                </a:solidFill>
                <a:effectLst/>
                <a:uLnTx/>
                <a:uFillTx/>
                <a:latin typeface="Times New Roman"/>
                <a:cs typeface="Times New Roman"/>
              </a:rPr>
              <a:t>only</a:t>
            </a:r>
            <a:r>
              <a:rPr kumimoji="0" sz="1800" b="0" i="0" u="none" strike="noStrike" kern="0" cap="none" spc="-65" normalizeH="0" baseline="0" noProof="0" dirty="0">
                <a:ln>
                  <a:noFill/>
                </a:ln>
                <a:solidFill>
                  <a:srgbClr val="595959"/>
                </a:solidFill>
                <a:effectLst/>
                <a:uLnTx/>
                <a:uFillTx/>
                <a:latin typeface="Times New Roman"/>
                <a:cs typeface="Times New Roman"/>
              </a:rPr>
              <a:t> </a:t>
            </a:r>
            <a:r>
              <a:rPr kumimoji="0" sz="1800" b="0" i="0" u="none" strike="noStrike" kern="0" cap="none" spc="0" normalizeH="0" baseline="0" noProof="0" dirty="0">
                <a:ln>
                  <a:noFill/>
                </a:ln>
                <a:solidFill>
                  <a:srgbClr val="595959"/>
                </a:solidFill>
                <a:effectLst/>
                <a:uLnTx/>
                <a:uFillTx/>
                <a:latin typeface="Times New Roman"/>
                <a:cs typeface="Times New Roman"/>
              </a:rPr>
              <a:t>one</a:t>
            </a:r>
            <a:r>
              <a:rPr kumimoji="0" sz="1800" b="0" i="0" u="none" strike="noStrike" kern="0" cap="none" spc="30" normalizeH="0" baseline="0" noProof="0" dirty="0">
                <a:ln>
                  <a:noFill/>
                </a:ln>
                <a:solidFill>
                  <a:srgbClr val="595959"/>
                </a:solidFill>
                <a:effectLst/>
                <a:uLnTx/>
                <a:uFillTx/>
                <a:latin typeface="Times New Roman"/>
                <a:cs typeface="Times New Roman"/>
              </a:rPr>
              <a:t> </a:t>
            </a:r>
            <a:r>
              <a:rPr kumimoji="0" sz="1800" b="0" i="0" u="none" strike="noStrike" kern="0" cap="none" spc="0" normalizeH="0" baseline="0" noProof="0" dirty="0">
                <a:ln>
                  <a:noFill/>
                </a:ln>
                <a:solidFill>
                  <a:srgbClr val="595959"/>
                </a:solidFill>
                <a:effectLst/>
                <a:uLnTx/>
                <a:uFillTx/>
                <a:latin typeface="Times New Roman"/>
                <a:cs typeface="Times New Roman"/>
              </a:rPr>
              <a:t>strand</a:t>
            </a:r>
            <a:r>
              <a:rPr kumimoji="0" sz="1800" b="0" i="0" u="none" strike="noStrike" kern="0" cap="none" spc="-60" normalizeH="0" baseline="0" noProof="0" dirty="0">
                <a:ln>
                  <a:noFill/>
                </a:ln>
                <a:solidFill>
                  <a:srgbClr val="595959"/>
                </a:solidFill>
                <a:effectLst/>
                <a:uLnTx/>
                <a:uFillTx/>
                <a:latin typeface="Times New Roman"/>
                <a:cs typeface="Times New Roman"/>
              </a:rPr>
              <a:t> </a:t>
            </a:r>
            <a:r>
              <a:rPr kumimoji="0" sz="1800" b="0" i="0" u="none" strike="noStrike" kern="0" cap="none" spc="-25" normalizeH="0" baseline="0" noProof="0" dirty="0">
                <a:ln>
                  <a:noFill/>
                </a:ln>
                <a:solidFill>
                  <a:srgbClr val="595959"/>
                </a:solidFill>
                <a:effectLst/>
                <a:uLnTx/>
                <a:uFillTx/>
                <a:latin typeface="Times New Roman"/>
                <a:cs typeface="Times New Roman"/>
              </a:rPr>
              <a:t>of </a:t>
            </a:r>
            <a:r>
              <a:rPr kumimoji="0" sz="1800" b="0" i="0" u="none" strike="noStrike" kern="0" cap="none" spc="0" normalizeH="0" baseline="0" noProof="0" dirty="0">
                <a:ln>
                  <a:noFill/>
                </a:ln>
                <a:solidFill>
                  <a:srgbClr val="595959"/>
                </a:solidFill>
                <a:effectLst/>
                <a:uLnTx/>
                <a:uFillTx/>
                <a:latin typeface="Times New Roman"/>
                <a:cs typeface="Times New Roman"/>
              </a:rPr>
              <a:t>the</a:t>
            </a:r>
            <a:r>
              <a:rPr kumimoji="0" sz="1800" b="0" i="0" u="none" strike="noStrike" kern="0" cap="none" spc="35" normalizeH="0" baseline="0" noProof="0" dirty="0">
                <a:ln>
                  <a:noFill/>
                </a:ln>
                <a:solidFill>
                  <a:srgbClr val="595959"/>
                </a:solidFill>
                <a:effectLst/>
                <a:uLnTx/>
                <a:uFillTx/>
                <a:latin typeface="Times New Roman"/>
                <a:cs typeface="Times New Roman"/>
              </a:rPr>
              <a:t> </a:t>
            </a:r>
            <a:r>
              <a:rPr kumimoji="0" sz="1800" b="0" i="0" u="none" strike="noStrike" kern="0" cap="none" spc="0" normalizeH="0" baseline="0" noProof="0" dirty="0">
                <a:ln>
                  <a:noFill/>
                </a:ln>
                <a:solidFill>
                  <a:srgbClr val="595959"/>
                </a:solidFill>
                <a:effectLst/>
                <a:uLnTx/>
                <a:uFillTx/>
                <a:latin typeface="Times New Roman"/>
                <a:cs typeface="Times New Roman"/>
              </a:rPr>
              <a:t>double</a:t>
            </a:r>
            <a:r>
              <a:rPr kumimoji="0" sz="1800" b="0" i="0" u="none" strike="noStrike" kern="0" cap="none" spc="-55" normalizeH="0" baseline="0" noProof="0" dirty="0">
                <a:ln>
                  <a:noFill/>
                </a:ln>
                <a:solidFill>
                  <a:srgbClr val="595959"/>
                </a:solidFill>
                <a:effectLst/>
                <a:uLnTx/>
                <a:uFillTx/>
                <a:latin typeface="Times New Roman"/>
                <a:cs typeface="Times New Roman"/>
              </a:rPr>
              <a:t> </a:t>
            </a:r>
            <a:r>
              <a:rPr kumimoji="0" sz="1800" b="0" i="0" u="none" strike="noStrike" kern="0" cap="none" spc="0" normalizeH="0" baseline="0" noProof="0" dirty="0">
                <a:ln>
                  <a:noFill/>
                </a:ln>
                <a:solidFill>
                  <a:srgbClr val="595959"/>
                </a:solidFill>
                <a:effectLst/>
                <a:uLnTx/>
                <a:uFillTx/>
                <a:latin typeface="Times New Roman"/>
                <a:cs typeface="Times New Roman"/>
              </a:rPr>
              <a:t>stranded</a:t>
            </a:r>
            <a:r>
              <a:rPr kumimoji="0" sz="1800" b="0" i="0" u="none" strike="noStrike" kern="0" cap="none" spc="40" normalizeH="0" baseline="0" noProof="0" dirty="0">
                <a:ln>
                  <a:noFill/>
                </a:ln>
                <a:solidFill>
                  <a:srgbClr val="595959"/>
                </a:solidFill>
                <a:effectLst/>
                <a:uLnTx/>
                <a:uFillTx/>
                <a:latin typeface="Times New Roman"/>
                <a:cs typeface="Times New Roman"/>
              </a:rPr>
              <a:t> </a:t>
            </a:r>
            <a:r>
              <a:rPr kumimoji="0" sz="1800" b="0" i="0" u="none" strike="noStrike" kern="0" cap="none" spc="0" normalizeH="0" baseline="0" noProof="0" dirty="0">
                <a:ln>
                  <a:noFill/>
                </a:ln>
                <a:solidFill>
                  <a:srgbClr val="595959"/>
                </a:solidFill>
                <a:effectLst/>
                <a:uLnTx/>
                <a:uFillTx/>
                <a:latin typeface="Times New Roman"/>
                <a:cs typeface="Times New Roman"/>
              </a:rPr>
              <a:t>DNA</a:t>
            </a:r>
            <a:r>
              <a:rPr kumimoji="0" sz="1800" b="0" i="0" u="none" strike="noStrike" kern="0" cap="none" spc="-150" normalizeH="0" baseline="0" noProof="0" dirty="0">
                <a:ln>
                  <a:noFill/>
                </a:ln>
                <a:solidFill>
                  <a:srgbClr val="595959"/>
                </a:solidFill>
                <a:effectLst/>
                <a:uLnTx/>
                <a:uFillTx/>
                <a:latin typeface="Times New Roman"/>
                <a:cs typeface="Times New Roman"/>
              </a:rPr>
              <a:t> </a:t>
            </a:r>
            <a:r>
              <a:rPr kumimoji="0" sz="1800" b="0" i="0" u="none" strike="noStrike" kern="0" cap="none" spc="0" normalizeH="0" baseline="0" noProof="0" dirty="0">
                <a:ln>
                  <a:noFill/>
                </a:ln>
                <a:solidFill>
                  <a:srgbClr val="595959"/>
                </a:solidFill>
                <a:effectLst/>
                <a:uLnTx/>
                <a:uFillTx/>
                <a:latin typeface="Times New Roman"/>
                <a:cs typeface="Times New Roman"/>
              </a:rPr>
              <a:t>will</a:t>
            </a:r>
            <a:r>
              <a:rPr kumimoji="0" sz="1800" b="0" i="0" u="none" strike="noStrike" kern="0" cap="none" spc="40" normalizeH="0" baseline="0" noProof="0" dirty="0">
                <a:ln>
                  <a:noFill/>
                </a:ln>
                <a:solidFill>
                  <a:srgbClr val="595959"/>
                </a:solidFill>
                <a:effectLst/>
                <a:uLnTx/>
                <a:uFillTx/>
                <a:latin typeface="Times New Roman"/>
                <a:cs typeface="Times New Roman"/>
              </a:rPr>
              <a:t> </a:t>
            </a:r>
            <a:r>
              <a:rPr kumimoji="0" sz="1800" b="0" i="0" u="none" strike="noStrike" kern="0" cap="none" spc="0" normalizeH="0" baseline="0" noProof="0" dirty="0">
                <a:ln>
                  <a:noFill/>
                </a:ln>
                <a:solidFill>
                  <a:srgbClr val="595959"/>
                </a:solidFill>
                <a:effectLst/>
                <a:uLnTx/>
                <a:uFillTx/>
                <a:latin typeface="Times New Roman"/>
                <a:cs typeface="Times New Roman"/>
              </a:rPr>
              <a:t>be</a:t>
            </a:r>
            <a:r>
              <a:rPr kumimoji="0" sz="1800" b="0" i="0" u="none" strike="noStrike" kern="0" cap="none" spc="-55" normalizeH="0" baseline="0" noProof="0" dirty="0">
                <a:ln>
                  <a:noFill/>
                </a:ln>
                <a:solidFill>
                  <a:srgbClr val="595959"/>
                </a:solidFill>
                <a:effectLst/>
                <a:uLnTx/>
                <a:uFillTx/>
                <a:latin typeface="Times New Roman"/>
                <a:cs typeface="Times New Roman"/>
              </a:rPr>
              <a:t> </a:t>
            </a:r>
            <a:r>
              <a:rPr kumimoji="0" sz="1800" b="0" i="0" u="none" strike="noStrike" kern="0" cap="none" spc="0" normalizeH="0" baseline="0" noProof="0" dirty="0">
                <a:ln>
                  <a:noFill/>
                </a:ln>
                <a:solidFill>
                  <a:srgbClr val="595959"/>
                </a:solidFill>
                <a:effectLst/>
                <a:uLnTx/>
                <a:uFillTx/>
                <a:latin typeface="Times New Roman"/>
                <a:cs typeface="Times New Roman"/>
              </a:rPr>
              <a:t>amplified</a:t>
            </a:r>
            <a:r>
              <a:rPr kumimoji="0" sz="1800" b="0" i="0" u="none" strike="noStrike" kern="0" cap="none" spc="45" normalizeH="0" baseline="0" noProof="0" dirty="0">
                <a:ln>
                  <a:noFill/>
                </a:ln>
                <a:solidFill>
                  <a:srgbClr val="595959"/>
                </a:solidFill>
                <a:effectLst/>
                <a:uLnTx/>
                <a:uFillTx/>
                <a:latin typeface="Times New Roman"/>
                <a:cs typeface="Times New Roman"/>
              </a:rPr>
              <a:t> </a:t>
            </a:r>
            <a:r>
              <a:rPr kumimoji="0" sz="1800" b="0" i="0" u="none" strike="noStrike" kern="0" cap="none" spc="-25" normalizeH="0" baseline="0" noProof="0" dirty="0">
                <a:ln>
                  <a:noFill/>
                </a:ln>
                <a:solidFill>
                  <a:srgbClr val="595959"/>
                </a:solidFill>
                <a:effectLst/>
                <a:uLnTx/>
                <a:uFillTx/>
                <a:latin typeface="Times New Roman"/>
                <a:cs typeface="Times New Roman"/>
              </a:rPr>
              <a:t>in </a:t>
            </a:r>
            <a:r>
              <a:rPr kumimoji="0" sz="1800" b="0" i="0" u="none" strike="noStrike" kern="0" cap="none" spc="0" normalizeH="0" baseline="0" noProof="0" dirty="0">
                <a:ln>
                  <a:noFill/>
                </a:ln>
                <a:solidFill>
                  <a:srgbClr val="595959"/>
                </a:solidFill>
                <a:effectLst/>
                <a:uLnTx/>
                <a:uFillTx/>
                <a:latin typeface="Times New Roman"/>
                <a:cs typeface="Times New Roman"/>
              </a:rPr>
              <a:t>the</a:t>
            </a:r>
            <a:r>
              <a:rPr kumimoji="0" sz="1800" b="0" i="0" u="none" strike="noStrike" kern="0" cap="none" spc="40" normalizeH="0" baseline="0" noProof="0" dirty="0">
                <a:ln>
                  <a:noFill/>
                </a:ln>
                <a:solidFill>
                  <a:srgbClr val="595959"/>
                </a:solidFill>
                <a:effectLst/>
                <a:uLnTx/>
                <a:uFillTx/>
                <a:latin typeface="Times New Roman"/>
                <a:cs typeface="Times New Roman"/>
              </a:rPr>
              <a:t> </a:t>
            </a:r>
            <a:r>
              <a:rPr kumimoji="0" sz="1800" b="0" i="0" u="none" strike="noStrike" kern="0" cap="none" spc="0" normalizeH="0" baseline="0" noProof="0" dirty="0">
                <a:ln>
                  <a:noFill/>
                </a:ln>
                <a:solidFill>
                  <a:srgbClr val="595959"/>
                </a:solidFill>
                <a:effectLst/>
                <a:uLnTx/>
                <a:uFillTx/>
                <a:latin typeface="Times New Roman"/>
                <a:cs typeface="Times New Roman"/>
              </a:rPr>
              <a:t>PCR</a:t>
            </a:r>
            <a:r>
              <a:rPr kumimoji="0" sz="1800" b="0" i="0" u="none" strike="noStrike" kern="0" cap="none" spc="-60" normalizeH="0" baseline="0" noProof="0" dirty="0">
                <a:ln>
                  <a:noFill/>
                </a:ln>
                <a:solidFill>
                  <a:srgbClr val="595959"/>
                </a:solidFill>
                <a:effectLst/>
                <a:uLnTx/>
                <a:uFillTx/>
                <a:latin typeface="Times New Roman"/>
                <a:cs typeface="Times New Roman"/>
              </a:rPr>
              <a:t> </a:t>
            </a:r>
            <a:r>
              <a:rPr kumimoji="0" sz="1800" b="0" i="0" u="none" strike="noStrike" kern="0" cap="none" spc="-10" normalizeH="0" baseline="0" noProof="0" dirty="0">
                <a:ln>
                  <a:noFill/>
                </a:ln>
                <a:solidFill>
                  <a:srgbClr val="595959"/>
                </a:solidFill>
                <a:effectLst/>
                <a:uLnTx/>
                <a:uFillTx/>
                <a:latin typeface="Times New Roman"/>
                <a:cs typeface="Times New Roman"/>
              </a:rPr>
              <a:t>reaction.</a:t>
            </a:r>
            <a:endParaRPr kumimoji="0" sz="1800" b="0" i="0" u="none" strike="noStrike" kern="0" cap="none" spc="0" normalizeH="0" baseline="0" noProof="0">
              <a:ln>
                <a:noFill/>
              </a:ln>
              <a:solidFill>
                <a:sysClr val="windowText" lastClr="000000"/>
              </a:solidFill>
              <a:effectLst/>
              <a:uLnTx/>
              <a:uFillTx/>
              <a:latin typeface="Times New Roman"/>
              <a:cs typeface="Times New Roman"/>
            </a:endParaRPr>
          </a:p>
        </p:txBody>
      </p:sp>
      <p:sp>
        <p:nvSpPr>
          <p:cNvPr id="14" name="object 14"/>
          <p:cNvSpPr txBox="1">
            <a:spLocks noGrp="1"/>
          </p:cNvSpPr>
          <p:nvPr>
            <p:ph type="title"/>
          </p:nvPr>
        </p:nvSpPr>
        <p:spPr>
          <a:xfrm>
            <a:off x="2920906" y="1736354"/>
            <a:ext cx="1767205" cy="330200"/>
          </a:xfrm>
          <a:prstGeom prst="rect">
            <a:avLst/>
          </a:prstGeom>
        </p:spPr>
        <p:txBody>
          <a:bodyPr vert="horz" wrap="square" lIns="0" tIns="12700" rIns="0" bIns="0" rtlCol="0">
            <a:spAutoFit/>
          </a:bodyPr>
          <a:lstStyle/>
          <a:p>
            <a:pPr marL="12700">
              <a:lnSpc>
                <a:spcPct val="100000"/>
              </a:lnSpc>
              <a:spcBef>
                <a:spcPts val="100"/>
              </a:spcBef>
            </a:pPr>
            <a:r>
              <a:rPr sz="2000" dirty="0"/>
              <a:t>Forward</a:t>
            </a:r>
            <a:r>
              <a:rPr sz="2000" spc="35" dirty="0"/>
              <a:t> </a:t>
            </a:r>
            <a:r>
              <a:rPr sz="2000" spc="-10" dirty="0"/>
              <a:t>strand</a:t>
            </a:r>
            <a:endParaRPr sz="2000"/>
          </a:p>
        </p:txBody>
      </p:sp>
      <p:sp>
        <p:nvSpPr>
          <p:cNvPr id="15" name="object 15"/>
          <p:cNvSpPr/>
          <p:nvPr/>
        </p:nvSpPr>
        <p:spPr>
          <a:xfrm>
            <a:off x="2870200" y="5130800"/>
            <a:ext cx="2006600" cy="393700"/>
          </a:xfrm>
          <a:custGeom>
            <a:avLst/>
            <a:gdLst/>
            <a:ahLst/>
            <a:cxnLst/>
            <a:rect l="l" t="t" r="r" b="b"/>
            <a:pathLst>
              <a:path w="2006600" h="393700">
                <a:moveTo>
                  <a:pt x="2006600" y="0"/>
                </a:moveTo>
                <a:lnTo>
                  <a:pt x="0" y="0"/>
                </a:lnTo>
                <a:lnTo>
                  <a:pt x="0" y="393700"/>
                </a:lnTo>
                <a:lnTo>
                  <a:pt x="2006600" y="393700"/>
                </a:lnTo>
                <a:lnTo>
                  <a:pt x="2006600" y="0"/>
                </a:lnTo>
                <a:close/>
              </a:path>
            </a:pathLst>
          </a:custGeom>
          <a:solidFill>
            <a:srgbClr val="FFFFF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6" name="object 16"/>
          <p:cNvSpPr txBox="1"/>
          <p:nvPr/>
        </p:nvSpPr>
        <p:spPr>
          <a:xfrm>
            <a:off x="2954131" y="5149499"/>
            <a:ext cx="1665605" cy="330200"/>
          </a:xfrm>
          <a:prstGeom prst="rect">
            <a:avLst/>
          </a:prstGeom>
        </p:spPr>
        <p:txBody>
          <a:bodyPr vert="horz" wrap="square" lIns="0" tIns="12700" rIns="0" bIns="0" rtlCol="0">
            <a:spAutoFit/>
          </a:bodyPr>
          <a:lstStyle/>
          <a:p>
            <a:pPr marL="12700" marR="0" lvl="0" indent="0" defTabSz="914400" eaLnBrk="1" fontAlgn="auto" latinLnBrk="0" hangingPunct="1">
              <a:lnSpc>
                <a:spcPct val="100000"/>
              </a:lnSpc>
              <a:spcBef>
                <a:spcPts val="100"/>
              </a:spcBef>
              <a:spcAft>
                <a:spcPts val="0"/>
              </a:spcAft>
              <a:buClrTx/>
              <a:buSzTx/>
              <a:buFontTx/>
              <a:buNone/>
              <a:tabLst/>
              <a:defRPr/>
            </a:pPr>
            <a:r>
              <a:rPr kumimoji="0" sz="2000" b="1" i="0" u="none" strike="noStrike" kern="0" cap="none" spc="0" normalizeH="0" baseline="0" noProof="0" dirty="0">
                <a:ln>
                  <a:noFill/>
                </a:ln>
                <a:solidFill>
                  <a:sysClr val="windowText" lastClr="000000"/>
                </a:solidFill>
                <a:effectLst/>
                <a:uLnTx/>
                <a:uFillTx/>
                <a:latin typeface="Times New Roman"/>
                <a:cs typeface="Times New Roman"/>
              </a:rPr>
              <a:t>Reverse</a:t>
            </a:r>
            <a:r>
              <a:rPr kumimoji="0" sz="2000" b="1" i="0" u="none" strike="noStrike" kern="0" cap="none" spc="15" normalizeH="0" baseline="0" noProof="0" dirty="0">
                <a:ln>
                  <a:noFill/>
                </a:ln>
                <a:solidFill>
                  <a:sysClr val="windowText" lastClr="000000"/>
                </a:solidFill>
                <a:effectLst/>
                <a:uLnTx/>
                <a:uFillTx/>
                <a:latin typeface="Times New Roman"/>
                <a:cs typeface="Times New Roman"/>
              </a:rPr>
              <a:t> </a:t>
            </a:r>
            <a:r>
              <a:rPr kumimoji="0" sz="2000" b="1" i="0" u="none" strike="noStrike" kern="0" cap="none" spc="-10" normalizeH="0" baseline="0" noProof="0" dirty="0">
                <a:ln>
                  <a:noFill/>
                </a:ln>
                <a:solidFill>
                  <a:sysClr val="windowText" lastClr="000000"/>
                </a:solidFill>
                <a:effectLst/>
                <a:uLnTx/>
                <a:uFillTx/>
                <a:latin typeface="Times New Roman"/>
                <a:cs typeface="Times New Roman"/>
              </a:rPr>
              <a:t>strand</a:t>
            </a:r>
            <a:endParaRPr kumimoji="0" sz="2000" b="0" i="0" u="none" strike="noStrike" kern="0" cap="none" spc="0" normalizeH="0" baseline="0" noProof="0">
              <a:ln>
                <a:noFill/>
              </a:ln>
              <a:solidFill>
                <a:sysClr val="windowText" lastClr="000000"/>
              </a:solidFill>
              <a:effectLst/>
              <a:uLnTx/>
              <a:uFillTx/>
              <a:latin typeface="Times New Roman"/>
              <a:cs typeface="Times New Roman"/>
            </a:endParaRPr>
          </a:p>
        </p:txBody>
      </p:sp>
      <p:sp>
        <p:nvSpPr>
          <p:cNvPr id="17" name="object 17"/>
          <p:cNvSpPr txBox="1">
            <a:spLocks noGrp="1"/>
          </p:cNvSpPr>
          <p:nvPr>
            <p:ph type="sldNum" sz="quarter" idx="7"/>
          </p:nvPr>
        </p:nvSpPr>
        <p:spPr>
          <a:prstGeom prst="rect">
            <a:avLst/>
          </a:prstGeom>
        </p:spPr>
        <p:txBody>
          <a:bodyPr vert="horz" wrap="square" lIns="0" tIns="1905" rIns="0" bIns="0" rtlCol="0">
            <a:spAutoFit/>
          </a:bodyPr>
          <a:lstStyle/>
          <a:p>
            <a:pPr marL="38100" marR="0" lvl="0" indent="0" defTabSz="914400" eaLnBrk="1" fontAlgn="auto" latinLnBrk="0" hangingPunct="1">
              <a:lnSpc>
                <a:spcPct val="100000"/>
              </a:lnSpc>
              <a:spcBef>
                <a:spcPts val="15"/>
              </a:spcBef>
              <a:spcAft>
                <a:spcPts val="0"/>
              </a:spcAft>
              <a:buClrTx/>
              <a:buSzTx/>
              <a:buFontTx/>
              <a:buNone/>
              <a:tabLst/>
              <a:defRPr/>
            </a:pPr>
            <a:fld id="{81D60167-4931-47E6-BA6A-407CBD079E47}" type="slidenum">
              <a:rPr kumimoji="0" sz="1200" b="0" i="0" u="none" strike="noStrike" kern="0" cap="none" spc="-25" normalizeH="0" baseline="0" noProof="0" dirty="0">
                <a:ln>
                  <a:noFill/>
                </a:ln>
                <a:solidFill>
                  <a:srgbClr val="595959"/>
                </a:solidFill>
                <a:effectLst/>
                <a:uLnTx/>
                <a:uFillTx/>
                <a:latin typeface="Arial"/>
                <a:cs typeface="Arial"/>
              </a:rPr>
              <a:pPr marL="38100" marR="0" lvl="0" indent="0" defTabSz="914400" eaLnBrk="1" fontAlgn="auto" latinLnBrk="0" hangingPunct="1">
                <a:lnSpc>
                  <a:spcPct val="100000"/>
                </a:lnSpc>
                <a:spcBef>
                  <a:spcPts val="15"/>
                </a:spcBef>
                <a:spcAft>
                  <a:spcPts val="0"/>
                </a:spcAft>
                <a:buClrTx/>
                <a:buSzTx/>
                <a:buFontTx/>
                <a:buNone/>
                <a:tabLst/>
                <a:defRPr/>
              </a:pPr>
              <a:t>65</a:t>
            </a:fld>
            <a:endParaRPr kumimoji="0" sz="1200" b="0" i="0" u="none" strike="noStrike" kern="0" cap="none" spc="-25" normalizeH="0" baseline="0" noProof="0" dirty="0">
              <a:ln>
                <a:noFill/>
              </a:ln>
              <a:solidFill>
                <a:srgbClr val="595959"/>
              </a:solidFill>
              <a:effectLst/>
              <a:uLnTx/>
              <a:uFillTx/>
              <a:latin typeface="Arial"/>
              <a:cs typeface="Arial"/>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3378200" y="228600"/>
            <a:ext cx="4838700" cy="584200"/>
            <a:chOff x="3378200" y="228600"/>
            <a:chExt cx="4838700" cy="584200"/>
          </a:xfrm>
        </p:grpSpPr>
        <p:pic>
          <p:nvPicPr>
            <p:cNvPr id="3" name="object 3"/>
            <p:cNvPicPr/>
            <p:nvPr/>
          </p:nvPicPr>
          <p:blipFill>
            <a:blip r:embed="rId2" cstate="print"/>
            <a:stretch>
              <a:fillRect/>
            </a:stretch>
          </p:blipFill>
          <p:spPr>
            <a:xfrm>
              <a:off x="3393313" y="246694"/>
              <a:ext cx="4804568" cy="548283"/>
            </a:xfrm>
            <a:prstGeom prst="rect">
              <a:avLst/>
            </a:prstGeom>
          </p:spPr>
        </p:pic>
        <p:sp>
          <p:nvSpPr>
            <p:cNvPr id="4" name="object 4"/>
            <p:cNvSpPr/>
            <p:nvPr/>
          </p:nvSpPr>
          <p:spPr>
            <a:xfrm>
              <a:off x="3393313" y="246694"/>
              <a:ext cx="4805045" cy="548640"/>
            </a:xfrm>
            <a:custGeom>
              <a:avLst/>
              <a:gdLst/>
              <a:ahLst/>
              <a:cxnLst/>
              <a:rect l="l" t="t" r="r" b="b"/>
              <a:pathLst>
                <a:path w="4805045" h="548640">
                  <a:moveTo>
                    <a:pt x="3411140" y="159841"/>
                  </a:moveTo>
                  <a:lnTo>
                    <a:pt x="3403996" y="159841"/>
                  </a:lnTo>
                  <a:lnTo>
                    <a:pt x="3399234" y="162471"/>
                  </a:lnTo>
                  <a:lnTo>
                    <a:pt x="3393280" y="205978"/>
                  </a:lnTo>
                  <a:lnTo>
                    <a:pt x="3393280" y="384274"/>
                  </a:lnTo>
                  <a:lnTo>
                    <a:pt x="3399234" y="426392"/>
                  </a:lnTo>
                  <a:lnTo>
                    <a:pt x="3403897" y="429220"/>
                  </a:lnTo>
                  <a:lnTo>
                    <a:pt x="3410842" y="429220"/>
                  </a:lnTo>
                  <a:lnTo>
                    <a:pt x="3417986" y="429220"/>
                  </a:lnTo>
                  <a:lnTo>
                    <a:pt x="3428404" y="388144"/>
                  </a:lnTo>
                  <a:lnTo>
                    <a:pt x="3428404" y="205978"/>
                  </a:lnTo>
                  <a:lnTo>
                    <a:pt x="3425130" y="167729"/>
                  </a:lnTo>
                  <a:lnTo>
                    <a:pt x="3418284" y="159841"/>
                  </a:lnTo>
                  <a:lnTo>
                    <a:pt x="3411140" y="159841"/>
                  </a:lnTo>
                  <a:close/>
                </a:path>
                <a:path w="4805045" h="548640">
                  <a:moveTo>
                    <a:pt x="2217935" y="159841"/>
                  </a:moveTo>
                  <a:lnTo>
                    <a:pt x="2209601" y="159841"/>
                  </a:lnTo>
                  <a:lnTo>
                    <a:pt x="2204442" y="162371"/>
                  </a:lnTo>
                  <a:lnTo>
                    <a:pt x="2199481" y="208359"/>
                  </a:lnTo>
                  <a:lnTo>
                    <a:pt x="2199481" y="237232"/>
                  </a:lnTo>
                  <a:lnTo>
                    <a:pt x="2234604" y="237232"/>
                  </a:lnTo>
                  <a:lnTo>
                    <a:pt x="2234604" y="208359"/>
                  </a:lnTo>
                  <a:lnTo>
                    <a:pt x="2231330" y="168771"/>
                  </a:lnTo>
                  <a:lnTo>
                    <a:pt x="2224682" y="159841"/>
                  </a:lnTo>
                  <a:lnTo>
                    <a:pt x="2217935" y="159841"/>
                  </a:lnTo>
                  <a:close/>
                </a:path>
                <a:path w="4805045" h="548640">
                  <a:moveTo>
                    <a:pt x="1582340" y="159841"/>
                  </a:moveTo>
                  <a:lnTo>
                    <a:pt x="1575196" y="159841"/>
                  </a:lnTo>
                  <a:lnTo>
                    <a:pt x="1570434" y="162471"/>
                  </a:lnTo>
                  <a:lnTo>
                    <a:pt x="1564481" y="205978"/>
                  </a:lnTo>
                  <a:lnTo>
                    <a:pt x="1564481" y="384274"/>
                  </a:lnTo>
                  <a:lnTo>
                    <a:pt x="1570434" y="426392"/>
                  </a:lnTo>
                  <a:lnTo>
                    <a:pt x="1575097" y="429220"/>
                  </a:lnTo>
                  <a:lnTo>
                    <a:pt x="1582042" y="429220"/>
                  </a:lnTo>
                  <a:lnTo>
                    <a:pt x="1589186" y="429220"/>
                  </a:lnTo>
                  <a:lnTo>
                    <a:pt x="1599604" y="388144"/>
                  </a:lnTo>
                  <a:lnTo>
                    <a:pt x="1599604" y="205978"/>
                  </a:lnTo>
                  <a:lnTo>
                    <a:pt x="1596330" y="167729"/>
                  </a:lnTo>
                  <a:lnTo>
                    <a:pt x="1589484" y="159841"/>
                  </a:lnTo>
                  <a:lnTo>
                    <a:pt x="1582340" y="159841"/>
                  </a:lnTo>
                  <a:close/>
                </a:path>
                <a:path w="4805045" h="548640">
                  <a:moveTo>
                    <a:pt x="1269305" y="159841"/>
                  </a:moveTo>
                  <a:lnTo>
                    <a:pt x="1261367" y="159841"/>
                  </a:lnTo>
                  <a:lnTo>
                    <a:pt x="1256258" y="162818"/>
                  </a:lnTo>
                  <a:lnTo>
                    <a:pt x="1250552" y="211931"/>
                  </a:lnTo>
                  <a:lnTo>
                    <a:pt x="1250552" y="375642"/>
                  </a:lnTo>
                  <a:lnTo>
                    <a:pt x="1252562" y="414151"/>
                  </a:lnTo>
                  <a:lnTo>
                    <a:pt x="1261665" y="429220"/>
                  </a:lnTo>
                  <a:lnTo>
                    <a:pt x="1269602" y="429220"/>
                  </a:lnTo>
                  <a:lnTo>
                    <a:pt x="1277342" y="429220"/>
                  </a:lnTo>
                  <a:lnTo>
                    <a:pt x="1286867" y="381298"/>
                  </a:lnTo>
                  <a:lnTo>
                    <a:pt x="1286867" y="211931"/>
                  </a:lnTo>
                  <a:lnTo>
                    <a:pt x="1285360" y="173254"/>
                  </a:lnTo>
                  <a:lnTo>
                    <a:pt x="1277441" y="159841"/>
                  </a:lnTo>
                  <a:lnTo>
                    <a:pt x="1269305" y="159841"/>
                  </a:lnTo>
                  <a:close/>
                </a:path>
                <a:path w="4805045" h="548640">
                  <a:moveTo>
                    <a:pt x="477440" y="159841"/>
                  </a:moveTo>
                  <a:lnTo>
                    <a:pt x="470296" y="159841"/>
                  </a:lnTo>
                  <a:lnTo>
                    <a:pt x="465534" y="162471"/>
                  </a:lnTo>
                  <a:lnTo>
                    <a:pt x="459581" y="205978"/>
                  </a:lnTo>
                  <a:lnTo>
                    <a:pt x="459581" y="384274"/>
                  </a:lnTo>
                  <a:lnTo>
                    <a:pt x="465534" y="426392"/>
                  </a:lnTo>
                  <a:lnTo>
                    <a:pt x="470197" y="429220"/>
                  </a:lnTo>
                  <a:lnTo>
                    <a:pt x="477143" y="429220"/>
                  </a:lnTo>
                  <a:lnTo>
                    <a:pt x="484286" y="429220"/>
                  </a:lnTo>
                  <a:lnTo>
                    <a:pt x="494704" y="388144"/>
                  </a:lnTo>
                  <a:lnTo>
                    <a:pt x="494704" y="205978"/>
                  </a:lnTo>
                  <a:lnTo>
                    <a:pt x="491430" y="167729"/>
                  </a:lnTo>
                  <a:lnTo>
                    <a:pt x="484584" y="159841"/>
                  </a:lnTo>
                  <a:lnTo>
                    <a:pt x="477440" y="159841"/>
                  </a:lnTo>
                  <a:close/>
                </a:path>
                <a:path w="4805045" h="548640">
                  <a:moveTo>
                    <a:pt x="4650085" y="92571"/>
                  </a:moveTo>
                  <a:lnTo>
                    <a:pt x="4650085" y="199727"/>
                  </a:lnTo>
                  <a:lnTo>
                    <a:pt x="4659861" y="199365"/>
                  </a:lnTo>
                  <a:lnTo>
                    <a:pt x="4687655" y="170566"/>
                  </a:lnTo>
                  <a:lnTo>
                    <a:pt x="4688185" y="156269"/>
                  </a:lnTo>
                  <a:lnTo>
                    <a:pt x="4688185" y="129778"/>
                  </a:lnTo>
                  <a:lnTo>
                    <a:pt x="4668428" y="94357"/>
                  </a:lnTo>
                  <a:lnTo>
                    <a:pt x="4650085" y="92571"/>
                  </a:lnTo>
                  <a:close/>
                </a:path>
                <a:path w="4805045" h="548640">
                  <a:moveTo>
                    <a:pt x="4002384" y="92571"/>
                  </a:moveTo>
                  <a:lnTo>
                    <a:pt x="4002384" y="215205"/>
                  </a:lnTo>
                  <a:lnTo>
                    <a:pt x="4005956" y="215404"/>
                  </a:lnTo>
                  <a:lnTo>
                    <a:pt x="4009032" y="215503"/>
                  </a:lnTo>
                  <a:lnTo>
                    <a:pt x="4011612" y="215503"/>
                  </a:lnTo>
                  <a:lnTo>
                    <a:pt x="4041852" y="183998"/>
                  </a:lnTo>
                  <a:lnTo>
                    <a:pt x="4042270" y="171748"/>
                  </a:lnTo>
                  <a:lnTo>
                    <a:pt x="4042270" y="132159"/>
                  </a:lnTo>
                  <a:lnTo>
                    <a:pt x="4022625" y="94431"/>
                  </a:lnTo>
                  <a:lnTo>
                    <a:pt x="4002384" y="92571"/>
                  </a:lnTo>
                  <a:close/>
                </a:path>
                <a:path w="4805045" h="548640">
                  <a:moveTo>
                    <a:pt x="3406972" y="89892"/>
                  </a:moveTo>
                  <a:lnTo>
                    <a:pt x="3461248" y="96673"/>
                  </a:lnTo>
                  <a:lnTo>
                    <a:pt x="3502185" y="115825"/>
                  </a:lnTo>
                  <a:lnTo>
                    <a:pt x="3534556" y="152995"/>
                  </a:lnTo>
                  <a:lnTo>
                    <a:pt x="3547206" y="199132"/>
                  </a:lnTo>
                  <a:lnTo>
                    <a:pt x="3548657" y="235744"/>
                  </a:lnTo>
                  <a:lnTo>
                    <a:pt x="3548657" y="332482"/>
                  </a:lnTo>
                  <a:lnTo>
                    <a:pt x="3547318" y="378656"/>
                  </a:lnTo>
                  <a:lnTo>
                    <a:pt x="3539858" y="422839"/>
                  </a:lnTo>
                  <a:lnTo>
                    <a:pt x="3520380" y="457051"/>
                  </a:lnTo>
                  <a:lnTo>
                    <a:pt x="3488428" y="483059"/>
                  </a:lnTo>
                  <a:lnTo>
                    <a:pt x="3445705" y="496602"/>
                  </a:lnTo>
                  <a:lnTo>
                    <a:pt x="3412032" y="499169"/>
                  </a:lnTo>
                  <a:lnTo>
                    <a:pt x="3392852" y="498621"/>
                  </a:lnTo>
                  <a:lnTo>
                    <a:pt x="3344466" y="490389"/>
                  </a:lnTo>
                  <a:lnTo>
                    <a:pt x="3309890" y="472194"/>
                  </a:lnTo>
                  <a:lnTo>
                    <a:pt x="3283399" y="433146"/>
                  </a:lnTo>
                  <a:lnTo>
                    <a:pt x="3274665" y="389595"/>
                  </a:lnTo>
                  <a:lnTo>
                    <a:pt x="3273028" y="345579"/>
                  </a:lnTo>
                  <a:lnTo>
                    <a:pt x="3273028" y="244376"/>
                  </a:lnTo>
                  <a:lnTo>
                    <a:pt x="3276004" y="195337"/>
                  </a:lnTo>
                  <a:lnTo>
                    <a:pt x="3292078" y="143638"/>
                  </a:lnTo>
                  <a:lnTo>
                    <a:pt x="3327796" y="108644"/>
                  </a:lnTo>
                  <a:lnTo>
                    <a:pt x="3383942" y="91064"/>
                  </a:lnTo>
                  <a:lnTo>
                    <a:pt x="3406972" y="89892"/>
                  </a:lnTo>
                  <a:close/>
                </a:path>
                <a:path w="4805045" h="548640">
                  <a:moveTo>
                    <a:pt x="3023790" y="89892"/>
                  </a:moveTo>
                  <a:lnTo>
                    <a:pt x="3076112" y="95501"/>
                  </a:lnTo>
                  <a:lnTo>
                    <a:pt x="3114947" y="111435"/>
                  </a:lnTo>
                  <a:lnTo>
                    <a:pt x="3144713" y="141982"/>
                  </a:lnTo>
                  <a:lnTo>
                    <a:pt x="3153671" y="186426"/>
                  </a:lnTo>
                  <a:lnTo>
                    <a:pt x="3153866" y="200323"/>
                  </a:lnTo>
                  <a:lnTo>
                    <a:pt x="3153866" y="223242"/>
                  </a:lnTo>
                  <a:lnTo>
                    <a:pt x="3047305" y="223242"/>
                  </a:lnTo>
                  <a:lnTo>
                    <a:pt x="3047305" y="201811"/>
                  </a:lnTo>
                  <a:lnTo>
                    <a:pt x="3047110" y="189374"/>
                  </a:lnTo>
                  <a:lnTo>
                    <a:pt x="3036887" y="159841"/>
                  </a:lnTo>
                  <a:lnTo>
                    <a:pt x="3028552" y="159841"/>
                  </a:lnTo>
                  <a:lnTo>
                    <a:pt x="3021806" y="159841"/>
                  </a:lnTo>
                  <a:lnTo>
                    <a:pt x="3016745" y="162074"/>
                  </a:lnTo>
                  <a:lnTo>
                    <a:pt x="3013372" y="166539"/>
                  </a:lnTo>
                  <a:lnTo>
                    <a:pt x="3009999" y="171003"/>
                  </a:lnTo>
                  <a:lnTo>
                    <a:pt x="3008312" y="177701"/>
                  </a:lnTo>
                  <a:lnTo>
                    <a:pt x="3008312" y="186630"/>
                  </a:lnTo>
                  <a:lnTo>
                    <a:pt x="3017589" y="225127"/>
                  </a:lnTo>
                  <a:lnTo>
                    <a:pt x="3059984" y="252245"/>
                  </a:lnTo>
                  <a:lnTo>
                    <a:pt x="3077964" y="261342"/>
                  </a:lnTo>
                  <a:lnTo>
                    <a:pt x="3101906" y="273955"/>
                  </a:lnTo>
                  <a:lnTo>
                    <a:pt x="3136286" y="298065"/>
                  </a:lnTo>
                  <a:lnTo>
                    <a:pt x="3159000" y="337319"/>
                  </a:lnTo>
                  <a:lnTo>
                    <a:pt x="3163093" y="375344"/>
                  </a:lnTo>
                  <a:lnTo>
                    <a:pt x="3162312" y="397976"/>
                  </a:lnTo>
                  <a:lnTo>
                    <a:pt x="3150591" y="448121"/>
                  </a:lnTo>
                  <a:lnTo>
                    <a:pt x="3122379" y="478594"/>
                  </a:lnTo>
                  <a:lnTo>
                    <a:pt x="3076438" y="495858"/>
                  </a:lnTo>
                  <a:lnTo>
                    <a:pt x="3038078" y="499169"/>
                  </a:lnTo>
                  <a:lnTo>
                    <a:pt x="3015986" y="498276"/>
                  </a:lnTo>
                  <a:lnTo>
                    <a:pt x="2976770" y="491133"/>
                  </a:lnTo>
                  <a:lnTo>
                    <a:pt x="2932149" y="468064"/>
                  </a:lnTo>
                  <a:lnTo>
                    <a:pt x="2909509" y="432420"/>
                  </a:lnTo>
                  <a:lnTo>
                    <a:pt x="2902644" y="372368"/>
                  </a:lnTo>
                  <a:lnTo>
                    <a:pt x="2902644" y="353318"/>
                  </a:lnTo>
                  <a:lnTo>
                    <a:pt x="3009205" y="353318"/>
                  </a:lnTo>
                  <a:lnTo>
                    <a:pt x="3009205" y="378321"/>
                  </a:lnTo>
                  <a:lnTo>
                    <a:pt x="3009456" y="392850"/>
                  </a:lnTo>
                  <a:lnTo>
                    <a:pt x="3021210" y="429220"/>
                  </a:lnTo>
                  <a:lnTo>
                    <a:pt x="3029148" y="429220"/>
                  </a:lnTo>
                  <a:lnTo>
                    <a:pt x="3037681" y="429220"/>
                  </a:lnTo>
                  <a:lnTo>
                    <a:pt x="3052068" y="395883"/>
                  </a:lnTo>
                  <a:lnTo>
                    <a:pt x="3051659" y="383065"/>
                  </a:lnTo>
                  <a:lnTo>
                    <a:pt x="3024609" y="346323"/>
                  </a:lnTo>
                  <a:lnTo>
                    <a:pt x="2975570" y="318194"/>
                  </a:lnTo>
                  <a:lnTo>
                    <a:pt x="2951665" y="303656"/>
                  </a:lnTo>
                  <a:lnTo>
                    <a:pt x="2919369" y="276643"/>
                  </a:lnTo>
                  <a:lnTo>
                    <a:pt x="2902272" y="237641"/>
                  </a:lnTo>
                  <a:lnTo>
                    <a:pt x="2899370" y="206573"/>
                  </a:lnTo>
                  <a:lnTo>
                    <a:pt x="2900151" y="184463"/>
                  </a:lnTo>
                  <a:lnTo>
                    <a:pt x="2911871" y="136773"/>
                  </a:lnTo>
                  <a:lnTo>
                    <a:pt x="2940418" y="108840"/>
                  </a:lnTo>
                  <a:lnTo>
                    <a:pt x="2986620" y="92943"/>
                  </a:lnTo>
                  <a:lnTo>
                    <a:pt x="3004601" y="90654"/>
                  </a:lnTo>
                  <a:lnTo>
                    <a:pt x="3023790" y="89892"/>
                  </a:lnTo>
                  <a:close/>
                </a:path>
                <a:path w="4805045" h="548640">
                  <a:moveTo>
                    <a:pt x="2596157" y="89892"/>
                  </a:moveTo>
                  <a:lnTo>
                    <a:pt x="2636229" y="98096"/>
                  </a:lnTo>
                  <a:lnTo>
                    <a:pt x="2668358" y="130624"/>
                  </a:lnTo>
                  <a:lnTo>
                    <a:pt x="2676301" y="170817"/>
                  </a:lnTo>
                  <a:lnTo>
                    <a:pt x="2677715" y="215205"/>
                  </a:lnTo>
                  <a:lnTo>
                    <a:pt x="2677715" y="492026"/>
                  </a:lnTo>
                  <a:lnTo>
                    <a:pt x="2557462" y="492026"/>
                  </a:lnTo>
                  <a:lnTo>
                    <a:pt x="2557462" y="218480"/>
                  </a:lnTo>
                  <a:lnTo>
                    <a:pt x="2557295" y="200081"/>
                  </a:lnTo>
                  <a:lnTo>
                    <a:pt x="2548036" y="159841"/>
                  </a:lnTo>
                  <a:lnTo>
                    <a:pt x="2539900" y="159841"/>
                  </a:lnTo>
                  <a:lnTo>
                    <a:pt x="2531368" y="159841"/>
                  </a:lnTo>
                  <a:lnTo>
                    <a:pt x="2520757" y="204852"/>
                  </a:lnTo>
                  <a:lnTo>
                    <a:pt x="2520552" y="225028"/>
                  </a:lnTo>
                  <a:lnTo>
                    <a:pt x="2520552" y="492026"/>
                  </a:lnTo>
                  <a:lnTo>
                    <a:pt x="2400300" y="492026"/>
                  </a:lnTo>
                  <a:lnTo>
                    <a:pt x="2400300" y="97035"/>
                  </a:lnTo>
                  <a:lnTo>
                    <a:pt x="2522636" y="97035"/>
                  </a:lnTo>
                  <a:lnTo>
                    <a:pt x="2520552" y="133350"/>
                  </a:lnTo>
                  <a:lnTo>
                    <a:pt x="2527464" y="123164"/>
                  </a:lnTo>
                  <a:lnTo>
                    <a:pt x="2562364" y="96003"/>
                  </a:lnTo>
                  <a:lnTo>
                    <a:pt x="2584167" y="90571"/>
                  </a:lnTo>
                  <a:lnTo>
                    <a:pt x="2596157" y="89892"/>
                  </a:lnTo>
                  <a:close/>
                </a:path>
                <a:path w="4805045" h="548640">
                  <a:moveTo>
                    <a:pt x="2212280" y="89892"/>
                  </a:moveTo>
                  <a:lnTo>
                    <a:pt x="2258454" y="94691"/>
                  </a:lnTo>
                  <a:lnTo>
                    <a:pt x="2295772" y="109091"/>
                  </a:lnTo>
                  <a:lnTo>
                    <a:pt x="2334059" y="144921"/>
                  </a:lnTo>
                  <a:lnTo>
                    <a:pt x="2351844" y="198127"/>
                  </a:lnTo>
                  <a:lnTo>
                    <a:pt x="2355155" y="249138"/>
                  </a:lnTo>
                  <a:lnTo>
                    <a:pt x="2355155" y="301526"/>
                  </a:lnTo>
                  <a:lnTo>
                    <a:pt x="2199481" y="301526"/>
                  </a:lnTo>
                  <a:lnTo>
                    <a:pt x="2199481" y="386953"/>
                  </a:lnTo>
                  <a:lnTo>
                    <a:pt x="2205930" y="426640"/>
                  </a:lnTo>
                  <a:lnTo>
                    <a:pt x="2210891" y="429220"/>
                  </a:lnTo>
                  <a:lnTo>
                    <a:pt x="2218232" y="429220"/>
                  </a:lnTo>
                  <a:lnTo>
                    <a:pt x="2227361" y="429220"/>
                  </a:lnTo>
                  <a:lnTo>
                    <a:pt x="2240864" y="392748"/>
                  </a:lnTo>
                  <a:lnTo>
                    <a:pt x="2241152" y="379214"/>
                  </a:lnTo>
                  <a:lnTo>
                    <a:pt x="2241152" y="327124"/>
                  </a:lnTo>
                  <a:lnTo>
                    <a:pt x="2355155" y="327124"/>
                  </a:lnTo>
                  <a:lnTo>
                    <a:pt x="2355155" y="356294"/>
                  </a:lnTo>
                  <a:lnTo>
                    <a:pt x="2354867" y="373540"/>
                  </a:lnTo>
                  <a:lnTo>
                    <a:pt x="2350541" y="412551"/>
                  </a:lnTo>
                  <a:lnTo>
                    <a:pt x="2328961" y="454521"/>
                  </a:lnTo>
                  <a:lnTo>
                    <a:pt x="2298405" y="481729"/>
                  </a:lnTo>
                  <a:lnTo>
                    <a:pt x="2256593" y="496379"/>
                  </a:lnTo>
                  <a:lnTo>
                    <a:pt x="2220614" y="499169"/>
                  </a:lnTo>
                  <a:lnTo>
                    <a:pt x="2202122" y="498481"/>
                  </a:lnTo>
                  <a:lnTo>
                    <a:pt x="2153344" y="488156"/>
                  </a:lnTo>
                  <a:lnTo>
                    <a:pt x="2116872" y="467032"/>
                  </a:lnTo>
                  <a:lnTo>
                    <a:pt x="2089227" y="426969"/>
                  </a:lnTo>
                  <a:lnTo>
                    <a:pt x="2080791" y="387362"/>
                  </a:lnTo>
                  <a:lnTo>
                    <a:pt x="2079228" y="348555"/>
                  </a:lnTo>
                  <a:lnTo>
                    <a:pt x="2079228" y="233362"/>
                  </a:lnTo>
                  <a:lnTo>
                    <a:pt x="2082726" y="187040"/>
                  </a:lnTo>
                  <a:lnTo>
                    <a:pt x="2101329" y="137573"/>
                  </a:lnTo>
                  <a:lnTo>
                    <a:pt x="2139056" y="105816"/>
                  </a:lnTo>
                  <a:lnTo>
                    <a:pt x="2192188" y="90887"/>
                  </a:lnTo>
                  <a:lnTo>
                    <a:pt x="2212280" y="89892"/>
                  </a:lnTo>
                  <a:close/>
                </a:path>
                <a:path w="4805045" h="548640">
                  <a:moveTo>
                    <a:pt x="1961157" y="89892"/>
                  </a:moveTo>
                  <a:lnTo>
                    <a:pt x="2001229" y="98096"/>
                  </a:lnTo>
                  <a:lnTo>
                    <a:pt x="2033358" y="130624"/>
                  </a:lnTo>
                  <a:lnTo>
                    <a:pt x="2041301" y="170817"/>
                  </a:lnTo>
                  <a:lnTo>
                    <a:pt x="2042715" y="215205"/>
                  </a:lnTo>
                  <a:lnTo>
                    <a:pt x="2042715" y="492026"/>
                  </a:lnTo>
                  <a:lnTo>
                    <a:pt x="1922462" y="492026"/>
                  </a:lnTo>
                  <a:lnTo>
                    <a:pt x="1922462" y="218480"/>
                  </a:lnTo>
                  <a:lnTo>
                    <a:pt x="1922295" y="200081"/>
                  </a:lnTo>
                  <a:lnTo>
                    <a:pt x="1913036" y="159841"/>
                  </a:lnTo>
                  <a:lnTo>
                    <a:pt x="1904900" y="159841"/>
                  </a:lnTo>
                  <a:lnTo>
                    <a:pt x="1896367" y="159841"/>
                  </a:lnTo>
                  <a:lnTo>
                    <a:pt x="1885757" y="204852"/>
                  </a:lnTo>
                  <a:lnTo>
                    <a:pt x="1885552" y="225028"/>
                  </a:lnTo>
                  <a:lnTo>
                    <a:pt x="1885552" y="492026"/>
                  </a:lnTo>
                  <a:lnTo>
                    <a:pt x="1765299" y="492026"/>
                  </a:lnTo>
                  <a:lnTo>
                    <a:pt x="1765299" y="97035"/>
                  </a:lnTo>
                  <a:lnTo>
                    <a:pt x="1887636" y="97035"/>
                  </a:lnTo>
                  <a:lnTo>
                    <a:pt x="1885552" y="133350"/>
                  </a:lnTo>
                  <a:lnTo>
                    <a:pt x="1892464" y="123164"/>
                  </a:lnTo>
                  <a:lnTo>
                    <a:pt x="1927364" y="96003"/>
                  </a:lnTo>
                  <a:lnTo>
                    <a:pt x="1949167" y="90571"/>
                  </a:lnTo>
                  <a:lnTo>
                    <a:pt x="1961157" y="89892"/>
                  </a:lnTo>
                  <a:close/>
                </a:path>
                <a:path w="4805045" h="548640">
                  <a:moveTo>
                    <a:pt x="1578173" y="89892"/>
                  </a:moveTo>
                  <a:lnTo>
                    <a:pt x="1632449" y="96673"/>
                  </a:lnTo>
                  <a:lnTo>
                    <a:pt x="1673386" y="115825"/>
                  </a:lnTo>
                  <a:lnTo>
                    <a:pt x="1705756" y="152995"/>
                  </a:lnTo>
                  <a:lnTo>
                    <a:pt x="1718406" y="199132"/>
                  </a:lnTo>
                  <a:lnTo>
                    <a:pt x="1719857" y="235744"/>
                  </a:lnTo>
                  <a:lnTo>
                    <a:pt x="1719857" y="332482"/>
                  </a:lnTo>
                  <a:lnTo>
                    <a:pt x="1718518" y="378656"/>
                  </a:lnTo>
                  <a:lnTo>
                    <a:pt x="1711058" y="422839"/>
                  </a:lnTo>
                  <a:lnTo>
                    <a:pt x="1691580" y="457051"/>
                  </a:lnTo>
                  <a:lnTo>
                    <a:pt x="1659628" y="483059"/>
                  </a:lnTo>
                  <a:lnTo>
                    <a:pt x="1616906" y="496602"/>
                  </a:lnTo>
                  <a:lnTo>
                    <a:pt x="1583233" y="499169"/>
                  </a:lnTo>
                  <a:lnTo>
                    <a:pt x="1564053" y="498621"/>
                  </a:lnTo>
                  <a:lnTo>
                    <a:pt x="1515665" y="490389"/>
                  </a:lnTo>
                  <a:lnTo>
                    <a:pt x="1481090" y="472194"/>
                  </a:lnTo>
                  <a:lnTo>
                    <a:pt x="1454599" y="433146"/>
                  </a:lnTo>
                  <a:lnTo>
                    <a:pt x="1445865" y="389595"/>
                  </a:lnTo>
                  <a:lnTo>
                    <a:pt x="1444228" y="345579"/>
                  </a:lnTo>
                  <a:lnTo>
                    <a:pt x="1444228" y="244376"/>
                  </a:lnTo>
                  <a:lnTo>
                    <a:pt x="1447204" y="195337"/>
                  </a:lnTo>
                  <a:lnTo>
                    <a:pt x="1463278" y="143638"/>
                  </a:lnTo>
                  <a:lnTo>
                    <a:pt x="1498996" y="108644"/>
                  </a:lnTo>
                  <a:lnTo>
                    <a:pt x="1555142" y="91064"/>
                  </a:lnTo>
                  <a:lnTo>
                    <a:pt x="1578173" y="89892"/>
                  </a:lnTo>
                  <a:close/>
                </a:path>
                <a:path w="4805045" h="548640">
                  <a:moveTo>
                    <a:pt x="1328241" y="89892"/>
                  </a:moveTo>
                  <a:lnTo>
                    <a:pt x="1365941" y="98347"/>
                  </a:lnTo>
                  <a:lnTo>
                    <a:pt x="1398572" y="130066"/>
                  </a:lnTo>
                  <a:lnTo>
                    <a:pt x="1406804" y="184472"/>
                  </a:lnTo>
                  <a:lnTo>
                    <a:pt x="1407120" y="206276"/>
                  </a:lnTo>
                  <a:lnTo>
                    <a:pt x="1407120" y="372665"/>
                  </a:lnTo>
                  <a:lnTo>
                    <a:pt x="1405520" y="418765"/>
                  </a:lnTo>
                  <a:lnTo>
                    <a:pt x="1396683" y="460121"/>
                  </a:lnTo>
                  <a:lnTo>
                    <a:pt x="1364118" y="491551"/>
                  </a:lnTo>
                  <a:lnTo>
                    <a:pt x="1326752" y="499169"/>
                  </a:lnTo>
                  <a:lnTo>
                    <a:pt x="1315795" y="498518"/>
                  </a:lnTo>
                  <a:lnTo>
                    <a:pt x="1276058" y="482910"/>
                  </a:lnTo>
                  <a:lnTo>
                    <a:pt x="1250552" y="457795"/>
                  </a:lnTo>
                  <a:lnTo>
                    <a:pt x="1250552" y="548283"/>
                  </a:lnTo>
                  <a:lnTo>
                    <a:pt x="1130299" y="548283"/>
                  </a:lnTo>
                  <a:lnTo>
                    <a:pt x="1130299" y="97035"/>
                  </a:lnTo>
                  <a:lnTo>
                    <a:pt x="1252636" y="97035"/>
                  </a:lnTo>
                  <a:lnTo>
                    <a:pt x="1250552" y="131862"/>
                  </a:lnTo>
                  <a:lnTo>
                    <a:pt x="1258794" y="121964"/>
                  </a:lnTo>
                  <a:lnTo>
                    <a:pt x="1295871" y="95752"/>
                  </a:lnTo>
                  <a:lnTo>
                    <a:pt x="1317004" y="90543"/>
                  </a:lnTo>
                  <a:lnTo>
                    <a:pt x="1328241" y="89892"/>
                  </a:lnTo>
                  <a:close/>
                </a:path>
                <a:path w="4805045" h="548640">
                  <a:moveTo>
                    <a:pt x="854471" y="89892"/>
                  </a:moveTo>
                  <a:lnTo>
                    <a:pt x="877298" y="92682"/>
                  </a:lnTo>
                  <a:lnTo>
                    <a:pt x="897557" y="101054"/>
                  </a:lnTo>
                  <a:lnTo>
                    <a:pt x="915249" y="115007"/>
                  </a:lnTo>
                  <a:lnTo>
                    <a:pt x="930374" y="134540"/>
                  </a:lnTo>
                  <a:lnTo>
                    <a:pt x="938206" y="124076"/>
                  </a:lnTo>
                  <a:lnTo>
                    <a:pt x="974390" y="96170"/>
                  </a:lnTo>
                  <a:lnTo>
                    <a:pt x="1006871" y="89892"/>
                  </a:lnTo>
                  <a:lnTo>
                    <a:pt x="1021540" y="90822"/>
                  </a:lnTo>
                  <a:lnTo>
                    <a:pt x="1057622" y="104774"/>
                  </a:lnTo>
                  <a:lnTo>
                    <a:pt x="1083369" y="141238"/>
                  </a:lnTo>
                  <a:lnTo>
                    <a:pt x="1088671" y="188760"/>
                  </a:lnTo>
                  <a:lnTo>
                    <a:pt x="1089024" y="211336"/>
                  </a:lnTo>
                  <a:lnTo>
                    <a:pt x="1089024" y="492026"/>
                  </a:lnTo>
                  <a:lnTo>
                    <a:pt x="972343" y="492026"/>
                  </a:lnTo>
                  <a:lnTo>
                    <a:pt x="972343" y="234553"/>
                  </a:lnTo>
                  <a:lnTo>
                    <a:pt x="972129" y="211661"/>
                  </a:lnTo>
                  <a:lnTo>
                    <a:pt x="968920" y="171896"/>
                  </a:lnTo>
                  <a:lnTo>
                    <a:pt x="961330" y="159841"/>
                  </a:lnTo>
                  <a:lnTo>
                    <a:pt x="952996" y="159841"/>
                  </a:lnTo>
                  <a:lnTo>
                    <a:pt x="944463" y="159841"/>
                  </a:lnTo>
                  <a:lnTo>
                    <a:pt x="932988" y="211540"/>
                  </a:lnTo>
                  <a:lnTo>
                    <a:pt x="932755" y="234553"/>
                  </a:lnTo>
                  <a:lnTo>
                    <a:pt x="932755" y="492026"/>
                  </a:lnTo>
                  <a:lnTo>
                    <a:pt x="816074" y="492026"/>
                  </a:lnTo>
                  <a:lnTo>
                    <a:pt x="816074" y="241101"/>
                  </a:lnTo>
                  <a:lnTo>
                    <a:pt x="815897" y="214982"/>
                  </a:lnTo>
                  <a:lnTo>
                    <a:pt x="813246" y="171450"/>
                  </a:lnTo>
                  <a:lnTo>
                    <a:pt x="806152" y="159841"/>
                  </a:lnTo>
                  <a:lnTo>
                    <a:pt x="797619" y="159841"/>
                  </a:lnTo>
                  <a:lnTo>
                    <a:pt x="792261" y="159841"/>
                  </a:lnTo>
                  <a:lnTo>
                    <a:pt x="787697" y="161875"/>
                  </a:lnTo>
                  <a:lnTo>
                    <a:pt x="783927" y="165943"/>
                  </a:lnTo>
                  <a:lnTo>
                    <a:pt x="780157" y="170011"/>
                  </a:lnTo>
                  <a:lnTo>
                    <a:pt x="777081" y="218182"/>
                  </a:lnTo>
                  <a:lnTo>
                    <a:pt x="777081" y="492026"/>
                  </a:lnTo>
                  <a:lnTo>
                    <a:pt x="660400" y="492026"/>
                  </a:lnTo>
                  <a:lnTo>
                    <a:pt x="660400" y="97035"/>
                  </a:lnTo>
                  <a:lnTo>
                    <a:pt x="779164" y="97035"/>
                  </a:lnTo>
                  <a:lnTo>
                    <a:pt x="777081" y="134540"/>
                  </a:lnTo>
                  <a:lnTo>
                    <a:pt x="784411" y="124076"/>
                  </a:lnTo>
                  <a:lnTo>
                    <a:pt x="820427" y="96170"/>
                  </a:lnTo>
                  <a:lnTo>
                    <a:pt x="842454" y="90589"/>
                  </a:lnTo>
                  <a:lnTo>
                    <a:pt x="854471" y="89892"/>
                  </a:lnTo>
                  <a:close/>
                </a:path>
                <a:path w="4805045" h="548640">
                  <a:moveTo>
                    <a:pt x="473273" y="89892"/>
                  </a:moveTo>
                  <a:lnTo>
                    <a:pt x="527549" y="96673"/>
                  </a:lnTo>
                  <a:lnTo>
                    <a:pt x="568486" y="115825"/>
                  </a:lnTo>
                  <a:lnTo>
                    <a:pt x="600856" y="152995"/>
                  </a:lnTo>
                  <a:lnTo>
                    <a:pt x="613506" y="199132"/>
                  </a:lnTo>
                  <a:lnTo>
                    <a:pt x="614957" y="235744"/>
                  </a:lnTo>
                  <a:lnTo>
                    <a:pt x="614957" y="332482"/>
                  </a:lnTo>
                  <a:lnTo>
                    <a:pt x="613618" y="378656"/>
                  </a:lnTo>
                  <a:lnTo>
                    <a:pt x="606158" y="422839"/>
                  </a:lnTo>
                  <a:lnTo>
                    <a:pt x="586680" y="457051"/>
                  </a:lnTo>
                  <a:lnTo>
                    <a:pt x="554728" y="483059"/>
                  </a:lnTo>
                  <a:lnTo>
                    <a:pt x="512005" y="496602"/>
                  </a:lnTo>
                  <a:lnTo>
                    <a:pt x="478333" y="499169"/>
                  </a:lnTo>
                  <a:lnTo>
                    <a:pt x="459153" y="498621"/>
                  </a:lnTo>
                  <a:lnTo>
                    <a:pt x="410765" y="490389"/>
                  </a:lnTo>
                  <a:lnTo>
                    <a:pt x="376190" y="472194"/>
                  </a:lnTo>
                  <a:lnTo>
                    <a:pt x="349699" y="433146"/>
                  </a:lnTo>
                  <a:lnTo>
                    <a:pt x="340965" y="389595"/>
                  </a:lnTo>
                  <a:lnTo>
                    <a:pt x="339328" y="345579"/>
                  </a:lnTo>
                  <a:lnTo>
                    <a:pt x="339328" y="244376"/>
                  </a:lnTo>
                  <a:lnTo>
                    <a:pt x="342304" y="195337"/>
                  </a:lnTo>
                  <a:lnTo>
                    <a:pt x="358378" y="143638"/>
                  </a:lnTo>
                  <a:lnTo>
                    <a:pt x="394096" y="108644"/>
                  </a:lnTo>
                  <a:lnTo>
                    <a:pt x="450242" y="91064"/>
                  </a:lnTo>
                  <a:lnTo>
                    <a:pt x="473273" y="89892"/>
                  </a:lnTo>
                  <a:close/>
                </a:path>
                <a:path w="4805045" h="548640">
                  <a:moveTo>
                    <a:pt x="2724050" y="44350"/>
                  </a:moveTo>
                  <a:lnTo>
                    <a:pt x="2844601" y="44350"/>
                  </a:lnTo>
                  <a:lnTo>
                    <a:pt x="2844601" y="106560"/>
                  </a:lnTo>
                  <a:lnTo>
                    <a:pt x="2877045" y="106560"/>
                  </a:lnTo>
                  <a:lnTo>
                    <a:pt x="2877045" y="169069"/>
                  </a:lnTo>
                  <a:lnTo>
                    <a:pt x="2844601" y="169069"/>
                  </a:lnTo>
                  <a:lnTo>
                    <a:pt x="2844601" y="380405"/>
                  </a:lnTo>
                  <a:lnTo>
                    <a:pt x="2846861" y="419472"/>
                  </a:lnTo>
                  <a:lnTo>
                    <a:pt x="2882106" y="428327"/>
                  </a:lnTo>
                  <a:lnTo>
                    <a:pt x="2882106" y="492026"/>
                  </a:lnTo>
                  <a:lnTo>
                    <a:pt x="2833588" y="492026"/>
                  </a:lnTo>
                  <a:lnTo>
                    <a:pt x="2814519" y="491812"/>
                  </a:lnTo>
                  <a:lnTo>
                    <a:pt x="2774950" y="488603"/>
                  </a:lnTo>
                  <a:lnTo>
                    <a:pt x="2737929" y="466427"/>
                  </a:lnTo>
                  <a:lnTo>
                    <a:pt x="2724869" y="417872"/>
                  </a:lnTo>
                  <a:lnTo>
                    <a:pt x="2724050" y="369689"/>
                  </a:lnTo>
                  <a:lnTo>
                    <a:pt x="2724050" y="169069"/>
                  </a:lnTo>
                  <a:lnTo>
                    <a:pt x="2698154" y="169069"/>
                  </a:lnTo>
                  <a:lnTo>
                    <a:pt x="2698154" y="106560"/>
                  </a:lnTo>
                  <a:lnTo>
                    <a:pt x="2724050" y="106560"/>
                  </a:lnTo>
                  <a:lnTo>
                    <a:pt x="2724050" y="44350"/>
                  </a:lnTo>
                  <a:close/>
                </a:path>
                <a:path w="4805045" h="548640">
                  <a:moveTo>
                    <a:pt x="4524771" y="10120"/>
                  </a:moveTo>
                  <a:lnTo>
                    <a:pt x="4613472" y="10120"/>
                  </a:lnTo>
                  <a:lnTo>
                    <a:pt x="4654242" y="10548"/>
                  </a:lnTo>
                  <a:lnTo>
                    <a:pt x="4714295" y="13971"/>
                  </a:lnTo>
                  <a:lnTo>
                    <a:pt x="4762078" y="29133"/>
                  </a:lnTo>
                  <a:lnTo>
                    <a:pt x="4793434" y="68098"/>
                  </a:lnTo>
                  <a:lnTo>
                    <a:pt x="4803331" y="112970"/>
                  </a:lnTo>
                  <a:lnTo>
                    <a:pt x="4804568" y="141684"/>
                  </a:lnTo>
                  <a:lnTo>
                    <a:pt x="4803694" y="167506"/>
                  </a:lnTo>
                  <a:lnTo>
                    <a:pt x="4796699" y="205308"/>
                  </a:lnTo>
                  <a:lnTo>
                    <a:pt x="4769817" y="232767"/>
                  </a:lnTo>
                  <a:lnTo>
                    <a:pt x="4735512" y="240506"/>
                  </a:lnTo>
                  <a:lnTo>
                    <a:pt x="4752590" y="245510"/>
                  </a:lnTo>
                  <a:lnTo>
                    <a:pt x="4785518" y="265212"/>
                  </a:lnTo>
                  <a:lnTo>
                    <a:pt x="4802810" y="302949"/>
                  </a:lnTo>
                  <a:lnTo>
                    <a:pt x="4804568" y="364926"/>
                  </a:lnTo>
                  <a:lnTo>
                    <a:pt x="4804568" y="492026"/>
                  </a:lnTo>
                  <a:lnTo>
                    <a:pt x="4688185" y="492026"/>
                  </a:lnTo>
                  <a:lnTo>
                    <a:pt x="4688185" y="331887"/>
                  </a:lnTo>
                  <a:lnTo>
                    <a:pt x="4687804" y="314381"/>
                  </a:lnTo>
                  <a:lnTo>
                    <a:pt x="4671032" y="277043"/>
                  </a:lnTo>
                  <a:lnTo>
                    <a:pt x="4650085" y="274737"/>
                  </a:lnTo>
                  <a:lnTo>
                    <a:pt x="4650085" y="492026"/>
                  </a:lnTo>
                  <a:lnTo>
                    <a:pt x="4524771" y="492026"/>
                  </a:lnTo>
                  <a:lnTo>
                    <a:pt x="4524771" y="10120"/>
                  </a:lnTo>
                  <a:close/>
                </a:path>
                <a:path w="4805045" h="548640">
                  <a:moveTo>
                    <a:pt x="3877071" y="10120"/>
                  </a:moveTo>
                  <a:lnTo>
                    <a:pt x="4003278" y="10120"/>
                  </a:lnTo>
                  <a:lnTo>
                    <a:pt x="4027397" y="10622"/>
                  </a:lnTo>
                  <a:lnTo>
                    <a:pt x="4066762" y="14640"/>
                  </a:lnTo>
                  <a:lnTo>
                    <a:pt x="4106118" y="27979"/>
                  </a:lnTo>
                  <a:lnTo>
                    <a:pt x="4134991" y="58154"/>
                  </a:lnTo>
                  <a:lnTo>
                    <a:pt x="4145818" y="105630"/>
                  </a:lnTo>
                  <a:lnTo>
                    <a:pt x="4147046" y="144958"/>
                  </a:lnTo>
                  <a:lnTo>
                    <a:pt x="4147046" y="186928"/>
                  </a:lnTo>
                  <a:lnTo>
                    <a:pt x="4144665" y="226814"/>
                  </a:lnTo>
                  <a:lnTo>
                    <a:pt x="4131763" y="264151"/>
                  </a:lnTo>
                  <a:lnTo>
                    <a:pt x="4088845" y="291591"/>
                  </a:lnTo>
                  <a:lnTo>
                    <a:pt x="4036019" y="297954"/>
                  </a:lnTo>
                  <a:lnTo>
                    <a:pt x="4002384" y="297954"/>
                  </a:lnTo>
                  <a:lnTo>
                    <a:pt x="4002384" y="492026"/>
                  </a:lnTo>
                  <a:lnTo>
                    <a:pt x="3877071" y="492026"/>
                  </a:lnTo>
                  <a:lnTo>
                    <a:pt x="3877071" y="10120"/>
                  </a:lnTo>
                  <a:close/>
                </a:path>
                <a:path w="4805045" h="548640">
                  <a:moveTo>
                    <a:pt x="3703339" y="10120"/>
                  </a:moveTo>
                  <a:lnTo>
                    <a:pt x="3747392" y="10120"/>
                  </a:lnTo>
                  <a:lnTo>
                    <a:pt x="3747392" y="71139"/>
                  </a:lnTo>
                  <a:lnTo>
                    <a:pt x="3730695" y="71353"/>
                  </a:lnTo>
                  <a:lnTo>
                    <a:pt x="3717812" y="71995"/>
                  </a:lnTo>
                  <a:lnTo>
                    <a:pt x="3708743" y="73065"/>
                  </a:lnTo>
                  <a:lnTo>
                    <a:pt x="3703488" y="74562"/>
                  </a:lnTo>
                  <a:lnTo>
                    <a:pt x="3699023" y="76844"/>
                  </a:lnTo>
                  <a:lnTo>
                    <a:pt x="3696790" y="83343"/>
                  </a:lnTo>
                  <a:lnTo>
                    <a:pt x="3696790" y="94059"/>
                  </a:lnTo>
                  <a:lnTo>
                    <a:pt x="3696790" y="106560"/>
                  </a:lnTo>
                  <a:lnTo>
                    <a:pt x="3747392" y="106560"/>
                  </a:lnTo>
                  <a:lnTo>
                    <a:pt x="3747392" y="169069"/>
                  </a:lnTo>
                  <a:lnTo>
                    <a:pt x="3718817" y="169069"/>
                  </a:lnTo>
                  <a:lnTo>
                    <a:pt x="3718817" y="492026"/>
                  </a:lnTo>
                  <a:lnTo>
                    <a:pt x="3598564" y="492026"/>
                  </a:lnTo>
                  <a:lnTo>
                    <a:pt x="3598564" y="169069"/>
                  </a:lnTo>
                  <a:lnTo>
                    <a:pt x="3573858" y="169069"/>
                  </a:lnTo>
                  <a:lnTo>
                    <a:pt x="3573858" y="106560"/>
                  </a:lnTo>
                  <a:lnTo>
                    <a:pt x="3598564" y="106560"/>
                  </a:lnTo>
                  <a:lnTo>
                    <a:pt x="3598732" y="88682"/>
                  </a:lnTo>
                  <a:lnTo>
                    <a:pt x="3603076" y="48099"/>
                  </a:lnTo>
                  <a:lnTo>
                    <a:pt x="3635110" y="18463"/>
                  </a:lnTo>
                  <a:lnTo>
                    <a:pt x="3684568" y="10455"/>
                  </a:lnTo>
                  <a:lnTo>
                    <a:pt x="3703339" y="10120"/>
                  </a:lnTo>
                  <a:close/>
                </a:path>
                <a:path w="4805045" h="548640">
                  <a:moveTo>
                    <a:pt x="4324448" y="0"/>
                  </a:moveTo>
                  <a:lnTo>
                    <a:pt x="4374976" y="5357"/>
                  </a:lnTo>
                  <a:lnTo>
                    <a:pt x="4415828" y="21431"/>
                  </a:lnTo>
                  <a:lnTo>
                    <a:pt x="4445669" y="45504"/>
                  </a:lnTo>
                  <a:lnTo>
                    <a:pt x="4468106" y="93082"/>
                  </a:lnTo>
                  <a:lnTo>
                    <a:pt x="4473760" y="142866"/>
                  </a:lnTo>
                  <a:lnTo>
                    <a:pt x="4474467" y="174426"/>
                  </a:lnTo>
                  <a:lnTo>
                    <a:pt x="4474467" y="220265"/>
                  </a:lnTo>
                  <a:lnTo>
                    <a:pt x="4349154" y="220265"/>
                  </a:lnTo>
                  <a:lnTo>
                    <a:pt x="4349154" y="136326"/>
                  </a:lnTo>
                  <a:lnTo>
                    <a:pt x="4348903" y="119741"/>
                  </a:lnTo>
                  <a:lnTo>
                    <a:pt x="4336553" y="81557"/>
                  </a:lnTo>
                  <a:lnTo>
                    <a:pt x="4327425" y="81557"/>
                  </a:lnTo>
                  <a:lnTo>
                    <a:pt x="4317107" y="81557"/>
                  </a:lnTo>
                  <a:lnTo>
                    <a:pt x="4303873" y="123490"/>
                  </a:lnTo>
                  <a:lnTo>
                    <a:pt x="4303612" y="140196"/>
                  </a:lnTo>
                  <a:lnTo>
                    <a:pt x="4303612" y="364033"/>
                  </a:lnTo>
                  <a:lnTo>
                    <a:pt x="4305957" y="402989"/>
                  </a:lnTo>
                  <a:lnTo>
                    <a:pt x="4316808" y="420588"/>
                  </a:lnTo>
                  <a:lnTo>
                    <a:pt x="4326532" y="420588"/>
                  </a:lnTo>
                  <a:lnTo>
                    <a:pt x="4335858" y="420588"/>
                  </a:lnTo>
                  <a:lnTo>
                    <a:pt x="4348885" y="377558"/>
                  </a:lnTo>
                  <a:lnTo>
                    <a:pt x="4349154" y="359569"/>
                  </a:lnTo>
                  <a:lnTo>
                    <a:pt x="4349154" y="299144"/>
                  </a:lnTo>
                  <a:lnTo>
                    <a:pt x="4474467" y="299144"/>
                  </a:lnTo>
                  <a:lnTo>
                    <a:pt x="4474467" y="317897"/>
                  </a:lnTo>
                  <a:lnTo>
                    <a:pt x="4473807" y="352537"/>
                  </a:lnTo>
                  <a:lnTo>
                    <a:pt x="4468523" y="405519"/>
                  </a:lnTo>
                  <a:lnTo>
                    <a:pt x="4446934" y="453182"/>
                  </a:lnTo>
                  <a:lnTo>
                    <a:pt x="4417169" y="478631"/>
                  </a:lnTo>
                  <a:lnTo>
                    <a:pt x="4376799" y="496267"/>
                  </a:lnTo>
                  <a:lnTo>
                    <a:pt x="4328021" y="502146"/>
                  </a:lnTo>
                  <a:lnTo>
                    <a:pt x="4301697" y="500900"/>
                  </a:lnTo>
                  <a:lnTo>
                    <a:pt x="4256304" y="490928"/>
                  </a:lnTo>
                  <a:lnTo>
                    <a:pt x="4220883" y="471273"/>
                  </a:lnTo>
                  <a:lnTo>
                    <a:pt x="4189908" y="426988"/>
                  </a:lnTo>
                  <a:lnTo>
                    <a:pt x="4181202" y="382823"/>
                  </a:lnTo>
                  <a:lnTo>
                    <a:pt x="4178299" y="320873"/>
                  </a:lnTo>
                  <a:lnTo>
                    <a:pt x="4178299" y="180082"/>
                  </a:lnTo>
                  <a:lnTo>
                    <a:pt x="4179192" y="134503"/>
                  </a:lnTo>
                  <a:lnTo>
                    <a:pt x="4184541" y="89045"/>
                  </a:lnTo>
                  <a:lnTo>
                    <a:pt x="4203154" y="51792"/>
                  </a:lnTo>
                  <a:lnTo>
                    <a:pt x="4237422" y="21403"/>
                  </a:lnTo>
                  <a:lnTo>
                    <a:pt x="4286014" y="3460"/>
                  </a:lnTo>
                  <a:lnTo>
                    <a:pt x="4304645" y="865"/>
                  </a:lnTo>
                  <a:lnTo>
                    <a:pt x="4324448" y="0"/>
                  </a:lnTo>
                  <a:close/>
                </a:path>
                <a:path w="4805045" h="548640">
                  <a:moveTo>
                    <a:pt x="146149" y="0"/>
                  </a:moveTo>
                  <a:lnTo>
                    <a:pt x="196676" y="5357"/>
                  </a:lnTo>
                  <a:lnTo>
                    <a:pt x="237529" y="21431"/>
                  </a:lnTo>
                  <a:lnTo>
                    <a:pt x="267369" y="45504"/>
                  </a:lnTo>
                  <a:lnTo>
                    <a:pt x="289805" y="93082"/>
                  </a:lnTo>
                  <a:lnTo>
                    <a:pt x="295461" y="142866"/>
                  </a:lnTo>
                  <a:lnTo>
                    <a:pt x="296168" y="174426"/>
                  </a:lnTo>
                  <a:lnTo>
                    <a:pt x="296168" y="220265"/>
                  </a:lnTo>
                  <a:lnTo>
                    <a:pt x="170854" y="220265"/>
                  </a:lnTo>
                  <a:lnTo>
                    <a:pt x="170854" y="136326"/>
                  </a:lnTo>
                  <a:lnTo>
                    <a:pt x="170603" y="119741"/>
                  </a:lnTo>
                  <a:lnTo>
                    <a:pt x="158253" y="81557"/>
                  </a:lnTo>
                  <a:lnTo>
                    <a:pt x="149125" y="81557"/>
                  </a:lnTo>
                  <a:lnTo>
                    <a:pt x="138807" y="81557"/>
                  </a:lnTo>
                  <a:lnTo>
                    <a:pt x="125573" y="123490"/>
                  </a:lnTo>
                  <a:lnTo>
                    <a:pt x="125313" y="140196"/>
                  </a:lnTo>
                  <a:lnTo>
                    <a:pt x="125313" y="364033"/>
                  </a:lnTo>
                  <a:lnTo>
                    <a:pt x="127657" y="402989"/>
                  </a:lnTo>
                  <a:lnTo>
                    <a:pt x="138509" y="420588"/>
                  </a:lnTo>
                  <a:lnTo>
                    <a:pt x="148232" y="420588"/>
                  </a:lnTo>
                  <a:lnTo>
                    <a:pt x="157559" y="420588"/>
                  </a:lnTo>
                  <a:lnTo>
                    <a:pt x="170584" y="377558"/>
                  </a:lnTo>
                  <a:lnTo>
                    <a:pt x="170854" y="359569"/>
                  </a:lnTo>
                  <a:lnTo>
                    <a:pt x="170854" y="299144"/>
                  </a:lnTo>
                  <a:lnTo>
                    <a:pt x="296168" y="299144"/>
                  </a:lnTo>
                  <a:lnTo>
                    <a:pt x="296168" y="317897"/>
                  </a:lnTo>
                  <a:lnTo>
                    <a:pt x="295507" y="352537"/>
                  </a:lnTo>
                  <a:lnTo>
                    <a:pt x="290224" y="405519"/>
                  </a:lnTo>
                  <a:lnTo>
                    <a:pt x="268634" y="453182"/>
                  </a:lnTo>
                  <a:lnTo>
                    <a:pt x="238869" y="478631"/>
                  </a:lnTo>
                  <a:lnTo>
                    <a:pt x="198499" y="496267"/>
                  </a:lnTo>
                  <a:lnTo>
                    <a:pt x="149721" y="502146"/>
                  </a:lnTo>
                  <a:lnTo>
                    <a:pt x="123397" y="500900"/>
                  </a:lnTo>
                  <a:lnTo>
                    <a:pt x="78004" y="490928"/>
                  </a:lnTo>
                  <a:lnTo>
                    <a:pt x="42583" y="471273"/>
                  </a:lnTo>
                  <a:lnTo>
                    <a:pt x="11608" y="426988"/>
                  </a:lnTo>
                  <a:lnTo>
                    <a:pt x="2902" y="382823"/>
                  </a:lnTo>
                  <a:lnTo>
                    <a:pt x="0" y="320873"/>
                  </a:lnTo>
                  <a:lnTo>
                    <a:pt x="0" y="180082"/>
                  </a:lnTo>
                  <a:lnTo>
                    <a:pt x="892" y="134503"/>
                  </a:lnTo>
                  <a:lnTo>
                    <a:pt x="6241" y="89045"/>
                  </a:lnTo>
                  <a:lnTo>
                    <a:pt x="24854" y="51792"/>
                  </a:lnTo>
                  <a:lnTo>
                    <a:pt x="59121" y="21403"/>
                  </a:lnTo>
                  <a:lnTo>
                    <a:pt x="107714" y="3460"/>
                  </a:lnTo>
                  <a:lnTo>
                    <a:pt x="126345" y="865"/>
                  </a:lnTo>
                  <a:lnTo>
                    <a:pt x="146149" y="0"/>
                  </a:lnTo>
                  <a:close/>
                </a:path>
              </a:pathLst>
            </a:custGeom>
            <a:ln w="12700">
              <a:solidFill>
                <a:srgbClr val="3C00B3"/>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pic>
          <p:nvPicPr>
            <p:cNvPr id="5" name="object 5"/>
            <p:cNvPicPr/>
            <p:nvPr/>
          </p:nvPicPr>
          <p:blipFill>
            <a:blip r:embed="rId3" cstate="print"/>
            <a:stretch>
              <a:fillRect/>
            </a:stretch>
          </p:blipFill>
          <p:spPr>
            <a:xfrm>
              <a:off x="3378200" y="228600"/>
              <a:ext cx="4838700" cy="584200"/>
            </a:xfrm>
            <a:prstGeom prst="rect">
              <a:avLst/>
            </a:prstGeom>
          </p:spPr>
        </p:pic>
      </p:grpSp>
      <p:grpSp>
        <p:nvGrpSpPr>
          <p:cNvPr id="6" name="object 6"/>
          <p:cNvGrpSpPr/>
          <p:nvPr/>
        </p:nvGrpSpPr>
        <p:grpSpPr>
          <a:xfrm>
            <a:off x="0" y="0"/>
            <a:ext cx="419100" cy="6858000"/>
            <a:chOff x="0" y="0"/>
            <a:chExt cx="419100" cy="6858000"/>
          </a:xfrm>
        </p:grpSpPr>
        <p:pic>
          <p:nvPicPr>
            <p:cNvPr id="7" name="object 7"/>
            <p:cNvPicPr/>
            <p:nvPr/>
          </p:nvPicPr>
          <p:blipFill>
            <a:blip r:embed="rId4" cstate="print"/>
            <a:stretch>
              <a:fillRect/>
            </a:stretch>
          </p:blipFill>
          <p:spPr>
            <a:xfrm>
              <a:off x="0" y="0"/>
              <a:ext cx="419100" cy="3975100"/>
            </a:xfrm>
            <a:prstGeom prst="rect">
              <a:avLst/>
            </a:prstGeom>
          </p:spPr>
        </p:pic>
        <p:pic>
          <p:nvPicPr>
            <p:cNvPr id="8" name="object 8"/>
            <p:cNvPicPr/>
            <p:nvPr/>
          </p:nvPicPr>
          <p:blipFill>
            <a:blip r:embed="rId5" cstate="print"/>
            <a:stretch>
              <a:fillRect/>
            </a:stretch>
          </p:blipFill>
          <p:spPr>
            <a:xfrm>
              <a:off x="0" y="4000500"/>
              <a:ext cx="419100" cy="2857500"/>
            </a:xfrm>
            <a:prstGeom prst="rect">
              <a:avLst/>
            </a:prstGeom>
          </p:spPr>
        </p:pic>
      </p:grpSp>
      <p:pic>
        <p:nvPicPr>
          <p:cNvPr id="9" name="object 9"/>
          <p:cNvPicPr/>
          <p:nvPr/>
        </p:nvPicPr>
        <p:blipFill>
          <a:blip r:embed="rId6" cstate="print"/>
          <a:stretch>
            <a:fillRect/>
          </a:stretch>
        </p:blipFill>
        <p:spPr>
          <a:xfrm>
            <a:off x="3822700" y="1092200"/>
            <a:ext cx="4508500" cy="5280297"/>
          </a:xfrm>
          <a:prstGeom prst="rect">
            <a:avLst/>
          </a:prstGeom>
        </p:spPr>
      </p:pic>
      <p:sp>
        <p:nvSpPr>
          <p:cNvPr id="10" name="object 10"/>
          <p:cNvSpPr txBox="1"/>
          <p:nvPr/>
        </p:nvSpPr>
        <p:spPr>
          <a:xfrm>
            <a:off x="791259" y="5494377"/>
            <a:ext cx="2768600" cy="269240"/>
          </a:xfrm>
          <a:prstGeom prst="rect">
            <a:avLst/>
          </a:prstGeom>
        </p:spPr>
        <p:txBody>
          <a:bodyPr vert="horz" wrap="square" lIns="0" tIns="12700" rIns="0" bIns="0" rtlCol="0">
            <a:spAutoFit/>
          </a:bodyPr>
          <a:lstStyle/>
          <a:p>
            <a:pPr marL="12700" marR="0" lvl="0" indent="0" defTabSz="914400" eaLnBrk="1" fontAlgn="auto" latinLnBrk="0" hangingPunct="1">
              <a:lnSpc>
                <a:spcPct val="100000"/>
              </a:lnSpc>
              <a:spcBef>
                <a:spcPts val="100"/>
              </a:spcBef>
              <a:spcAft>
                <a:spcPts val="0"/>
              </a:spcAft>
              <a:buClrTx/>
              <a:buSzTx/>
              <a:buFontTx/>
              <a:buNone/>
              <a:tabLst/>
              <a:defRPr/>
            </a:pPr>
            <a:r>
              <a:rPr kumimoji="0" sz="1600" b="0" i="0" u="none" strike="noStrike" kern="0" cap="none" spc="0" normalizeH="0" baseline="0" noProof="0" dirty="0">
                <a:ln>
                  <a:noFill/>
                </a:ln>
                <a:solidFill>
                  <a:srgbClr val="595959"/>
                </a:solidFill>
                <a:effectLst/>
                <a:uLnTx/>
                <a:uFillTx/>
                <a:latin typeface="Times New Roman"/>
                <a:cs typeface="Times New Roman"/>
              </a:rPr>
              <a:t>Additional</a:t>
            </a:r>
            <a:r>
              <a:rPr kumimoji="0" sz="1600" b="0" i="0" u="none" strike="noStrike" kern="0" cap="none" spc="45" normalizeH="0" baseline="0" noProof="0" dirty="0">
                <a:ln>
                  <a:noFill/>
                </a:ln>
                <a:solidFill>
                  <a:srgbClr val="595959"/>
                </a:solidFill>
                <a:effectLst/>
                <a:uLnTx/>
                <a:uFillTx/>
                <a:latin typeface="Times New Roman"/>
                <a:cs typeface="Times New Roman"/>
              </a:rPr>
              <a:t> </a:t>
            </a:r>
            <a:r>
              <a:rPr kumimoji="0" sz="1600" b="0" i="0" u="none" strike="noStrike" kern="0" cap="none" spc="0" normalizeH="0" baseline="0" noProof="0" dirty="0">
                <a:ln>
                  <a:noFill/>
                </a:ln>
                <a:solidFill>
                  <a:srgbClr val="595959"/>
                </a:solidFill>
                <a:effectLst/>
                <a:uLnTx/>
                <a:uFillTx/>
                <a:latin typeface="Times New Roman"/>
                <a:cs typeface="Times New Roman"/>
              </a:rPr>
              <a:t>reagents</a:t>
            </a:r>
            <a:r>
              <a:rPr kumimoji="0" sz="1600" b="0" i="0" u="none" strike="noStrike" kern="0" cap="none" spc="-15" normalizeH="0" baseline="0" noProof="0" dirty="0">
                <a:ln>
                  <a:noFill/>
                </a:ln>
                <a:solidFill>
                  <a:srgbClr val="595959"/>
                </a:solidFill>
                <a:effectLst/>
                <a:uLnTx/>
                <a:uFillTx/>
                <a:latin typeface="Times New Roman"/>
                <a:cs typeface="Times New Roman"/>
              </a:rPr>
              <a:t> </a:t>
            </a:r>
            <a:r>
              <a:rPr kumimoji="0" sz="1600" b="0" i="0" u="none" strike="noStrike" kern="0" cap="none" spc="0" normalizeH="0" baseline="0" noProof="0" dirty="0">
                <a:ln>
                  <a:noFill/>
                </a:ln>
                <a:solidFill>
                  <a:srgbClr val="595959"/>
                </a:solidFill>
                <a:effectLst/>
                <a:uLnTx/>
                <a:uFillTx/>
                <a:latin typeface="Times New Roman"/>
                <a:cs typeface="Times New Roman"/>
              </a:rPr>
              <a:t>may</a:t>
            </a:r>
            <a:r>
              <a:rPr kumimoji="0" sz="1600" b="0" i="0" u="none" strike="noStrike" kern="0" cap="none" spc="5" normalizeH="0" baseline="0" noProof="0" dirty="0">
                <a:ln>
                  <a:noFill/>
                </a:ln>
                <a:solidFill>
                  <a:srgbClr val="595959"/>
                </a:solidFill>
                <a:effectLst/>
                <a:uLnTx/>
                <a:uFillTx/>
                <a:latin typeface="Times New Roman"/>
                <a:cs typeface="Times New Roman"/>
              </a:rPr>
              <a:t> </a:t>
            </a:r>
            <a:r>
              <a:rPr kumimoji="0" sz="1600" b="0" i="0" u="none" strike="noStrike" kern="0" cap="none" spc="-10" normalizeH="0" baseline="0" noProof="0" dirty="0">
                <a:ln>
                  <a:noFill/>
                </a:ln>
                <a:solidFill>
                  <a:srgbClr val="595959"/>
                </a:solidFill>
                <a:effectLst/>
                <a:uLnTx/>
                <a:uFillTx/>
                <a:latin typeface="Times New Roman"/>
                <a:cs typeface="Times New Roman"/>
              </a:rPr>
              <a:t>included</a:t>
            </a:r>
            <a:endParaRPr kumimoji="0" sz="1600" b="0" i="0" u="none" strike="noStrike" kern="0" cap="none" spc="0" normalizeH="0" baseline="0" noProof="0">
              <a:ln>
                <a:noFill/>
              </a:ln>
              <a:solidFill>
                <a:sysClr val="windowText" lastClr="000000"/>
              </a:solidFill>
              <a:effectLst/>
              <a:uLnTx/>
              <a:uFillTx/>
              <a:latin typeface="Times New Roman"/>
              <a:cs typeface="Times New Roman"/>
            </a:endParaRPr>
          </a:p>
        </p:txBody>
      </p:sp>
      <p:sp>
        <p:nvSpPr>
          <p:cNvPr id="12" name="object 12"/>
          <p:cNvSpPr txBox="1">
            <a:spLocks noGrp="1"/>
          </p:cNvSpPr>
          <p:nvPr>
            <p:ph type="sldNum" sz="quarter" idx="7"/>
          </p:nvPr>
        </p:nvSpPr>
        <p:spPr>
          <a:prstGeom prst="rect">
            <a:avLst/>
          </a:prstGeom>
        </p:spPr>
        <p:txBody>
          <a:bodyPr vert="horz" wrap="square" lIns="0" tIns="1905" rIns="0" bIns="0" rtlCol="0">
            <a:spAutoFit/>
          </a:bodyPr>
          <a:lstStyle/>
          <a:p>
            <a:pPr marL="38100" marR="0" lvl="0" indent="0" defTabSz="914400" eaLnBrk="1" fontAlgn="auto" latinLnBrk="0" hangingPunct="1">
              <a:lnSpc>
                <a:spcPct val="100000"/>
              </a:lnSpc>
              <a:spcBef>
                <a:spcPts val="15"/>
              </a:spcBef>
              <a:spcAft>
                <a:spcPts val="0"/>
              </a:spcAft>
              <a:buClrTx/>
              <a:buSzTx/>
              <a:buFontTx/>
              <a:buNone/>
              <a:tabLst/>
              <a:defRPr/>
            </a:pPr>
            <a:fld id="{81D60167-4931-47E6-BA6A-407CBD079E47}" type="slidenum">
              <a:rPr kumimoji="0" sz="1200" b="0" i="0" u="none" strike="noStrike" kern="0" cap="none" spc="-25" normalizeH="0" baseline="0" noProof="0" dirty="0">
                <a:ln>
                  <a:noFill/>
                </a:ln>
                <a:solidFill>
                  <a:srgbClr val="595959"/>
                </a:solidFill>
                <a:effectLst/>
                <a:uLnTx/>
                <a:uFillTx/>
                <a:latin typeface="Arial"/>
                <a:cs typeface="Arial"/>
              </a:rPr>
              <a:pPr marL="38100" marR="0" lvl="0" indent="0" defTabSz="914400" eaLnBrk="1" fontAlgn="auto" latinLnBrk="0" hangingPunct="1">
                <a:lnSpc>
                  <a:spcPct val="100000"/>
                </a:lnSpc>
                <a:spcBef>
                  <a:spcPts val="15"/>
                </a:spcBef>
                <a:spcAft>
                  <a:spcPts val="0"/>
                </a:spcAft>
                <a:buClrTx/>
                <a:buSzTx/>
                <a:buFontTx/>
                <a:buNone/>
                <a:tabLst/>
                <a:defRPr/>
              </a:pPr>
              <a:t>66</a:t>
            </a:fld>
            <a:endParaRPr kumimoji="0" sz="1200" b="0" i="0" u="none" strike="noStrike" kern="0" cap="none" spc="-25" normalizeH="0" baseline="0" noProof="0" dirty="0">
              <a:ln>
                <a:noFill/>
              </a:ln>
              <a:solidFill>
                <a:srgbClr val="595959"/>
              </a:solidFill>
              <a:effectLst/>
              <a:uLnTx/>
              <a:uFillTx/>
              <a:latin typeface="Arial"/>
              <a:cs typeface="Arial"/>
            </a:endParaRPr>
          </a:p>
        </p:txBody>
      </p:sp>
      <p:sp>
        <p:nvSpPr>
          <p:cNvPr id="11" name="object 11"/>
          <p:cNvSpPr txBox="1"/>
          <p:nvPr/>
        </p:nvSpPr>
        <p:spPr>
          <a:xfrm>
            <a:off x="5088087" y="4357008"/>
            <a:ext cx="502920" cy="238760"/>
          </a:xfrm>
          <a:prstGeom prst="rect">
            <a:avLst/>
          </a:prstGeom>
        </p:spPr>
        <p:txBody>
          <a:bodyPr vert="horz" wrap="square" lIns="0" tIns="12700" rIns="0" bIns="0" rtlCol="0">
            <a:spAutoFit/>
          </a:bodyPr>
          <a:lstStyle/>
          <a:p>
            <a:pPr marL="38100" marR="0" lvl="0" indent="0" defTabSz="914400" eaLnBrk="1" fontAlgn="auto" latinLnBrk="0" hangingPunct="1">
              <a:lnSpc>
                <a:spcPct val="100000"/>
              </a:lnSpc>
              <a:spcBef>
                <a:spcPts val="100"/>
              </a:spcBef>
              <a:spcAft>
                <a:spcPts val="0"/>
              </a:spcAft>
              <a:buClrTx/>
              <a:buSzTx/>
              <a:buFontTx/>
              <a:buNone/>
              <a:tabLst/>
              <a:defRPr/>
            </a:pPr>
            <a:r>
              <a:rPr kumimoji="0" sz="1400" b="1" i="0" u="none" strike="noStrike" kern="0" cap="none" spc="-70" normalizeH="0" baseline="0" noProof="0" dirty="0">
                <a:ln>
                  <a:noFill/>
                </a:ln>
                <a:solidFill>
                  <a:sysClr val="windowText" lastClr="000000"/>
                </a:solidFill>
                <a:effectLst/>
                <a:uLnTx/>
                <a:uFillTx/>
                <a:latin typeface="Arial"/>
                <a:cs typeface="Arial"/>
              </a:rPr>
              <a:t>MgCl</a:t>
            </a:r>
            <a:r>
              <a:rPr kumimoji="0" sz="1350" b="1" i="0" u="none" strike="noStrike" kern="0" cap="none" spc="-104" normalizeH="0" baseline="-18518" noProof="0" dirty="0">
                <a:ln>
                  <a:noFill/>
                </a:ln>
                <a:solidFill>
                  <a:sysClr val="windowText" lastClr="000000"/>
                </a:solidFill>
                <a:effectLst/>
                <a:uLnTx/>
                <a:uFillTx/>
                <a:latin typeface="Arial"/>
                <a:cs typeface="Arial"/>
              </a:rPr>
              <a:t>2</a:t>
            </a:r>
            <a:endParaRPr kumimoji="0" sz="1350" b="0" i="0" u="none" strike="noStrike" kern="0" cap="none" spc="0" normalizeH="0" baseline="-18518" noProof="0">
              <a:ln>
                <a:noFill/>
              </a:ln>
              <a:solidFill>
                <a:sysClr val="windowText" lastClr="000000"/>
              </a:solidFill>
              <a:effectLst/>
              <a:uLnTx/>
              <a:uFillTx/>
              <a:latin typeface="Arial"/>
              <a:cs typeface="Arial"/>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447800" y="127000"/>
            <a:ext cx="2006600" cy="533400"/>
            <a:chOff x="1447800" y="127000"/>
            <a:chExt cx="2006600" cy="533400"/>
          </a:xfrm>
        </p:grpSpPr>
        <p:pic>
          <p:nvPicPr>
            <p:cNvPr id="3" name="object 3"/>
            <p:cNvPicPr/>
            <p:nvPr/>
          </p:nvPicPr>
          <p:blipFill>
            <a:blip r:embed="rId2" cstate="print"/>
            <a:stretch>
              <a:fillRect/>
            </a:stretch>
          </p:blipFill>
          <p:spPr>
            <a:xfrm>
              <a:off x="1469082" y="144639"/>
              <a:ext cx="1964928" cy="502146"/>
            </a:xfrm>
            <a:prstGeom prst="rect">
              <a:avLst/>
            </a:prstGeom>
          </p:spPr>
        </p:pic>
        <p:sp>
          <p:nvSpPr>
            <p:cNvPr id="4" name="object 4"/>
            <p:cNvSpPr/>
            <p:nvPr/>
          </p:nvSpPr>
          <p:spPr>
            <a:xfrm>
              <a:off x="2080270" y="234530"/>
              <a:ext cx="1237615" cy="409575"/>
            </a:xfrm>
            <a:custGeom>
              <a:avLst/>
              <a:gdLst/>
              <a:ahLst/>
              <a:cxnLst/>
              <a:rect l="l" t="t" r="r" b="b"/>
              <a:pathLst>
                <a:path w="1237614" h="409575">
                  <a:moveTo>
                    <a:pt x="138707" y="69949"/>
                  </a:moveTo>
                  <a:lnTo>
                    <a:pt x="130373" y="69949"/>
                  </a:lnTo>
                  <a:lnTo>
                    <a:pt x="125214" y="72479"/>
                  </a:lnTo>
                  <a:lnTo>
                    <a:pt x="120253" y="118467"/>
                  </a:lnTo>
                  <a:lnTo>
                    <a:pt x="120253" y="147340"/>
                  </a:lnTo>
                  <a:lnTo>
                    <a:pt x="155376" y="147340"/>
                  </a:lnTo>
                  <a:lnTo>
                    <a:pt x="155376" y="118467"/>
                  </a:lnTo>
                  <a:lnTo>
                    <a:pt x="152102" y="78878"/>
                  </a:lnTo>
                  <a:lnTo>
                    <a:pt x="145454" y="69949"/>
                  </a:lnTo>
                  <a:lnTo>
                    <a:pt x="138707" y="69949"/>
                  </a:lnTo>
                  <a:close/>
                </a:path>
                <a:path w="1237614" h="409575">
                  <a:moveTo>
                    <a:pt x="1199256" y="2678"/>
                  </a:moveTo>
                  <a:lnTo>
                    <a:pt x="1199256" y="109835"/>
                  </a:lnTo>
                  <a:lnTo>
                    <a:pt x="1209032" y="109472"/>
                  </a:lnTo>
                  <a:lnTo>
                    <a:pt x="1236826" y="80674"/>
                  </a:lnTo>
                  <a:lnTo>
                    <a:pt x="1237356" y="66377"/>
                  </a:lnTo>
                  <a:lnTo>
                    <a:pt x="1237356" y="39886"/>
                  </a:lnTo>
                  <a:lnTo>
                    <a:pt x="1217599" y="4464"/>
                  </a:lnTo>
                  <a:lnTo>
                    <a:pt x="1199256" y="2678"/>
                  </a:lnTo>
                  <a:close/>
                </a:path>
                <a:path w="1237614" h="409575">
                  <a:moveTo>
                    <a:pt x="551556" y="2678"/>
                  </a:moveTo>
                  <a:lnTo>
                    <a:pt x="551556" y="125313"/>
                  </a:lnTo>
                  <a:lnTo>
                    <a:pt x="555128" y="125512"/>
                  </a:lnTo>
                  <a:lnTo>
                    <a:pt x="558204" y="125611"/>
                  </a:lnTo>
                  <a:lnTo>
                    <a:pt x="560784" y="125611"/>
                  </a:lnTo>
                  <a:lnTo>
                    <a:pt x="591023" y="94105"/>
                  </a:lnTo>
                  <a:lnTo>
                    <a:pt x="591442" y="81855"/>
                  </a:lnTo>
                  <a:lnTo>
                    <a:pt x="591442" y="42267"/>
                  </a:lnTo>
                  <a:lnTo>
                    <a:pt x="571797" y="4539"/>
                  </a:lnTo>
                  <a:lnTo>
                    <a:pt x="551556" y="2678"/>
                  </a:lnTo>
                  <a:close/>
                </a:path>
                <a:path w="1237614" h="409575">
                  <a:moveTo>
                    <a:pt x="133052" y="0"/>
                  </a:moveTo>
                  <a:lnTo>
                    <a:pt x="179226" y="4799"/>
                  </a:lnTo>
                  <a:lnTo>
                    <a:pt x="216544" y="19198"/>
                  </a:lnTo>
                  <a:lnTo>
                    <a:pt x="254830" y="55029"/>
                  </a:lnTo>
                  <a:lnTo>
                    <a:pt x="272615" y="108235"/>
                  </a:lnTo>
                  <a:lnTo>
                    <a:pt x="275927" y="159246"/>
                  </a:lnTo>
                  <a:lnTo>
                    <a:pt x="275927" y="211634"/>
                  </a:lnTo>
                  <a:lnTo>
                    <a:pt x="120253" y="211634"/>
                  </a:lnTo>
                  <a:lnTo>
                    <a:pt x="120253" y="297061"/>
                  </a:lnTo>
                  <a:lnTo>
                    <a:pt x="126702" y="336748"/>
                  </a:lnTo>
                  <a:lnTo>
                    <a:pt x="131663" y="339328"/>
                  </a:lnTo>
                  <a:lnTo>
                    <a:pt x="139005" y="339328"/>
                  </a:lnTo>
                  <a:lnTo>
                    <a:pt x="148133" y="339328"/>
                  </a:lnTo>
                  <a:lnTo>
                    <a:pt x="161636" y="302856"/>
                  </a:lnTo>
                  <a:lnTo>
                    <a:pt x="161925" y="289322"/>
                  </a:lnTo>
                  <a:lnTo>
                    <a:pt x="161925" y="237232"/>
                  </a:lnTo>
                  <a:lnTo>
                    <a:pt x="275927" y="237232"/>
                  </a:lnTo>
                  <a:lnTo>
                    <a:pt x="275927" y="266402"/>
                  </a:lnTo>
                  <a:lnTo>
                    <a:pt x="275638" y="283648"/>
                  </a:lnTo>
                  <a:lnTo>
                    <a:pt x="271313" y="322659"/>
                  </a:lnTo>
                  <a:lnTo>
                    <a:pt x="249733" y="364629"/>
                  </a:lnTo>
                  <a:lnTo>
                    <a:pt x="219177" y="391836"/>
                  </a:lnTo>
                  <a:lnTo>
                    <a:pt x="177365" y="406487"/>
                  </a:lnTo>
                  <a:lnTo>
                    <a:pt x="141386" y="409277"/>
                  </a:lnTo>
                  <a:lnTo>
                    <a:pt x="122894" y="408589"/>
                  </a:lnTo>
                  <a:lnTo>
                    <a:pt x="74116" y="398264"/>
                  </a:lnTo>
                  <a:lnTo>
                    <a:pt x="37644" y="377140"/>
                  </a:lnTo>
                  <a:lnTo>
                    <a:pt x="9999" y="337077"/>
                  </a:lnTo>
                  <a:lnTo>
                    <a:pt x="1562" y="297470"/>
                  </a:lnTo>
                  <a:lnTo>
                    <a:pt x="0" y="258663"/>
                  </a:lnTo>
                  <a:lnTo>
                    <a:pt x="0" y="143470"/>
                  </a:lnTo>
                  <a:lnTo>
                    <a:pt x="3497" y="97147"/>
                  </a:lnTo>
                  <a:lnTo>
                    <a:pt x="22100" y="47680"/>
                  </a:lnTo>
                  <a:lnTo>
                    <a:pt x="59828" y="15924"/>
                  </a:lnTo>
                  <a:lnTo>
                    <a:pt x="112960" y="995"/>
                  </a:lnTo>
                  <a:lnTo>
                    <a:pt x="133052" y="0"/>
                  </a:lnTo>
                  <a:close/>
                </a:path>
              </a:pathLst>
            </a:custGeom>
            <a:ln w="12700">
              <a:solidFill>
                <a:srgbClr val="3C00B3"/>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pic>
          <p:nvPicPr>
            <p:cNvPr id="5" name="object 5"/>
            <p:cNvPicPr/>
            <p:nvPr/>
          </p:nvPicPr>
          <p:blipFill>
            <a:blip r:embed="rId3" cstate="print"/>
            <a:stretch>
              <a:fillRect/>
            </a:stretch>
          </p:blipFill>
          <p:spPr>
            <a:xfrm>
              <a:off x="1447800" y="127000"/>
              <a:ext cx="2006600" cy="533400"/>
            </a:xfrm>
            <a:prstGeom prst="rect">
              <a:avLst/>
            </a:prstGeom>
          </p:spPr>
        </p:pic>
      </p:grpSp>
      <p:grpSp>
        <p:nvGrpSpPr>
          <p:cNvPr id="6" name="object 6"/>
          <p:cNvGrpSpPr/>
          <p:nvPr/>
        </p:nvGrpSpPr>
        <p:grpSpPr>
          <a:xfrm>
            <a:off x="3568700" y="127000"/>
            <a:ext cx="1625600" cy="584200"/>
            <a:chOff x="3568700" y="127000"/>
            <a:chExt cx="1625600" cy="584200"/>
          </a:xfrm>
        </p:grpSpPr>
        <p:pic>
          <p:nvPicPr>
            <p:cNvPr id="7" name="object 7"/>
            <p:cNvPicPr/>
            <p:nvPr/>
          </p:nvPicPr>
          <p:blipFill>
            <a:blip r:embed="rId4" cstate="print"/>
            <a:stretch>
              <a:fillRect/>
            </a:stretch>
          </p:blipFill>
          <p:spPr>
            <a:xfrm>
              <a:off x="3582442" y="144639"/>
              <a:ext cx="1589384" cy="547390"/>
            </a:xfrm>
            <a:prstGeom prst="rect">
              <a:avLst/>
            </a:prstGeom>
          </p:spPr>
        </p:pic>
        <p:sp>
          <p:nvSpPr>
            <p:cNvPr id="8" name="object 8"/>
            <p:cNvSpPr/>
            <p:nvPr/>
          </p:nvSpPr>
          <p:spPr>
            <a:xfrm>
              <a:off x="3582442" y="144638"/>
              <a:ext cx="1589405" cy="548005"/>
            </a:xfrm>
            <a:custGeom>
              <a:avLst/>
              <a:gdLst/>
              <a:ahLst/>
              <a:cxnLst/>
              <a:rect l="l" t="t" r="r" b="b"/>
              <a:pathLst>
                <a:path w="1589404" h="548005">
                  <a:moveTo>
                    <a:pt x="1498600" y="393799"/>
                  </a:moveTo>
                  <a:lnTo>
                    <a:pt x="1589385" y="393799"/>
                  </a:lnTo>
                  <a:lnTo>
                    <a:pt x="1589385" y="492026"/>
                  </a:lnTo>
                  <a:lnTo>
                    <a:pt x="1498600" y="492026"/>
                  </a:lnTo>
                  <a:lnTo>
                    <a:pt x="1498600" y="393799"/>
                  </a:lnTo>
                  <a:close/>
                </a:path>
                <a:path w="1589404" h="548005">
                  <a:moveTo>
                    <a:pt x="1498600" y="178296"/>
                  </a:moveTo>
                  <a:lnTo>
                    <a:pt x="1589385" y="178296"/>
                  </a:lnTo>
                  <a:lnTo>
                    <a:pt x="1589385" y="276225"/>
                  </a:lnTo>
                  <a:lnTo>
                    <a:pt x="1498600" y="276225"/>
                  </a:lnTo>
                  <a:lnTo>
                    <a:pt x="1498600" y="178296"/>
                  </a:lnTo>
                  <a:close/>
                </a:path>
                <a:path w="1589404" h="548005">
                  <a:moveTo>
                    <a:pt x="1227336" y="159841"/>
                  </a:moveTo>
                  <a:lnTo>
                    <a:pt x="1219002" y="159841"/>
                  </a:lnTo>
                  <a:lnTo>
                    <a:pt x="1213842" y="162371"/>
                  </a:lnTo>
                  <a:lnTo>
                    <a:pt x="1208881" y="208359"/>
                  </a:lnTo>
                  <a:lnTo>
                    <a:pt x="1208881" y="237232"/>
                  </a:lnTo>
                  <a:lnTo>
                    <a:pt x="1244005" y="237232"/>
                  </a:lnTo>
                  <a:lnTo>
                    <a:pt x="1244005" y="208359"/>
                  </a:lnTo>
                  <a:lnTo>
                    <a:pt x="1240731" y="168771"/>
                  </a:lnTo>
                  <a:lnTo>
                    <a:pt x="1234083" y="159841"/>
                  </a:lnTo>
                  <a:lnTo>
                    <a:pt x="1227336" y="159841"/>
                  </a:lnTo>
                  <a:close/>
                </a:path>
                <a:path w="1589404" h="548005">
                  <a:moveTo>
                    <a:pt x="317897" y="97035"/>
                  </a:moveTo>
                  <a:lnTo>
                    <a:pt x="427137" y="97035"/>
                  </a:lnTo>
                  <a:lnTo>
                    <a:pt x="466428" y="363438"/>
                  </a:lnTo>
                  <a:lnTo>
                    <a:pt x="485478" y="97035"/>
                  </a:lnTo>
                  <a:lnTo>
                    <a:pt x="594717" y="97035"/>
                  </a:lnTo>
                  <a:lnTo>
                    <a:pt x="560189" y="382786"/>
                  </a:lnTo>
                  <a:lnTo>
                    <a:pt x="552784" y="439861"/>
                  </a:lnTo>
                  <a:lnTo>
                    <a:pt x="543436" y="487170"/>
                  </a:lnTo>
                  <a:lnTo>
                    <a:pt x="521317" y="523642"/>
                  </a:lnTo>
                  <a:lnTo>
                    <a:pt x="479682" y="543120"/>
                  </a:lnTo>
                  <a:lnTo>
                    <a:pt x="419993" y="547390"/>
                  </a:lnTo>
                  <a:lnTo>
                    <a:pt x="347067" y="547390"/>
                  </a:lnTo>
                  <a:lnTo>
                    <a:pt x="347067" y="484287"/>
                  </a:lnTo>
                  <a:lnTo>
                    <a:pt x="359810" y="484110"/>
                  </a:lnTo>
                  <a:lnTo>
                    <a:pt x="370061" y="483580"/>
                  </a:lnTo>
                  <a:lnTo>
                    <a:pt x="377819" y="482696"/>
                  </a:lnTo>
                  <a:lnTo>
                    <a:pt x="383084" y="481459"/>
                  </a:lnTo>
                  <a:lnTo>
                    <a:pt x="388441" y="479574"/>
                  </a:lnTo>
                  <a:lnTo>
                    <a:pt x="391121" y="475357"/>
                  </a:lnTo>
                  <a:lnTo>
                    <a:pt x="391121" y="468808"/>
                  </a:lnTo>
                  <a:lnTo>
                    <a:pt x="390655" y="464437"/>
                  </a:lnTo>
                  <a:lnTo>
                    <a:pt x="389260" y="456084"/>
                  </a:lnTo>
                  <a:lnTo>
                    <a:pt x="386934" y="443750"/>
                  </a:lnTo>
                  <a:lnTo>
                    <a:pt x="383679" y="427434"/>
                  </a:lnTo>
                  <a:lnTo>
                    <a:pt x="317897" y="97035"/>
                  </a:lnTo>
                  <a:close/>
                </a:path>
                <a:path w="1589404" h="548005">
                  <a:moveTo>
                    <a:pt x="1221681" y="89892"/>
                  </a:moveTo>
                  <a:lnTo>
                    <a:pt x="1267854" y="94691"/>
                  </a:lnTo>
                  <a:lnTo>
                    <a:pt x="1305173" y="109091"/>
                  </a:lnTo>
                  <a:lnTo>
                    <a:pt x="1343459" y="144921"/>
                  </a:lnTo>
                  <a:lnTo>
                    <a:pt x="1361244" y="198127"/>
                  </a:lnTo>
                  <a:lnTo>
                    <a:pt x="1364556" y="249138"/>
                  </a:lnTo>
                  <a:lnTo>
                    <a:pt x="1364556" y="301526"/>
                  </a:lnTo>
                  <a:lnTo>
                    <a:pt x="1208881" y="301526"/>
                  </a:lnTo>
                  <a:lnTo>
                    <a:pt x="1208881" y="386953"/>
                  </a:lnTo>
                  <a:lnTo>
                    <a:pt x="1215331" y="426641"/>
                  </a:lnTo>
                  <a:lnTo>
                    <a:pt x="1220291" y="429220"/>
                  </a:lnTo>
                  <a:lnTo>
                    <a:pt x="1227634" y="429220"/>
                  </a:lnTo>
                  <a:lnTo>
                    <a:pt x="1236762" y="429220"/>
                  </a:lnTo>
                  <a:lnTo>
                    <a:pt x="1250265" y="392748"/>
                  </a:lnTo>
                  <a:lnTo>
                    <a:pt x="1250554" y="379214"/>
                  </a:lnTo>
                  <a:lnTo>
                    <a:pt x="1250554" y="327124"/>
                  </a:lnTo>
                  <a:lnTo>
                    <a:pt x="1364556" y="327124"/>
                  </a:lnTo>
                  <a:lnTo>
                    <a:pt x="1364556" y="356294"/>
                  </a:lnTo>
                  <a:lnTo>
                    <a:pt x="1364267" y="373540"/>
                  </a:lnTo>
                  <a:lnTo>
                    <a:pt x="1359942" y="412551"/>
                  </a:lnTo>
                  <a:lnTo>
                    <a:pt x="1338362" y="454521"/>
                  </a:lnTo>
                  <a:lnTo>
                    <a:pt x="1307805" y="481729"/>
                  </a:lnTo>
                  <a:lnTo>
                    <a:pt x="1265994" y="496379"/>
                  </a:lnTo>
                  <a:lnTo>
                    <a:pt x="1230015" y="499169"/>
                  </a:lnTo>
                  <a:lnTo>
                    <a:pt x="1211523" y="498481"/>
                  </a:lnTo>
                  <a:lnTo>
                    <a:pt x="1162745" y="488156"/>
                  </a:lnTo>
                  <a:lnTo>
                    <a:pt x="1126272" y="467032"/>
                  </a:lnTo>
                  <a:lnTo>
                    <a:pt x="1098627" y="426969"/>
                  </a:lnTo>
                  <a:lnTo>
                    <a:pt x="1090191" y="387362"/>
                  </a:lnTo>
                  <a:lnTo>
                    <a:pt x="1088629" y="348555"/>
                  </a:lnTo>
                  <a:lnTo>
                    <a:pt x="1088629" y="233362"/>
                  </a:lnTo>
                  <a:lnTo>
                    <a:pt x="1092125" y="187039"/>
                  </a:lnTo>
                  <a:lnTo>
                    <a:pt x="1110729" y="137572"/>
                  </a:lnTo>
                  <a:lnTo>
                    <a:pt x="1148457" y="105816"/>
                  </a:lnTo>
                  <a:lnTo>
                    <a:pt x="1201589" y="90887"/>
                  </a:lnTo>
                  <a:lnTo>
                    <a:pt x="1221681" y="89892"/>
                  </a:lnTo>
                  <a:close/>
                </a:path>
                <a:path w="1589404" h="548005">
                  <a:moveTo>
                    <a:pt x="752376" y="89892"/>
                  </a:moveTo>
                  <a:lnTo>
                    <a:pt x="795982" y="94877"/>
                  </a:lnTo>
                  <a:lnTo>
                    <a:pt x="832743" y="109835"/>
                  </a:lnTo>
                  <a:lnTo>
                    <a:pt x="870192" y="145609"/>
                  </a:lnTo>
                  <a:lnTo>
                    <a:pt x="885353" y="196825"/>
                  </a:lnTo>
                  <a:lnTo>
                    <a:pt x="888107" y="246162"/>
                  </a:lnTo>
                  <a:lnTo>
                    <a:pt x="774700" y="246162"/>
                  </a:lnTo>
                  <a:lnTo>
                    <a:pt x="774700" y="200620"/>
                  </a:lnTo>
                  <a:lnTo>
                    <a:pt x="774458" y="189672"/>
                  </a:lnTo>
                  <a:lnTo>
                    <a:pt x="763489" y="159841"/>
                  </a:lnTo>
                  <a:lnTo>
                    <a:pt x="756543" y="159841"/>
                  </a:lnTo>
                  <a:lnTo>
                    <a:pt x="749598" y="159841"/>
                  </a:lnTo>
                  <a:lnTo>
                    <a:pt x="738981" y="200620"/>
                  </a:lnTo>
                  <a:lnTo>
                    <a:pt x="738981" y="386953"/>
                  </a:lnTo>
                  <a:lnTo>
                    <a:pt x="747911" y="425698"/>
                  </a:lnTo>
                  <a:lnTo>
                    <a:pt x="753170" y="429220"/>
                  </a:lnTo>
                  <a:lnTo>
                    <a:pt x="760115" y="429220"/>
                  </a:lnTo>
                  <a:lnTo>
                    <a:pt x="768251" y="429220"/>
                  </a:lnTo>
                  <a:lnTo>
                    <a:pt x="780681" y="390637"/>
                  </a:lnTo>
                  <a:lnTo>
                    <a:pt x="780951" y="376535"/>
                  </a:lnTo>
                  <a:lnTo>
                    <a:pt x="780951" y="329505"/>
                  </a:lnTo>
                  <a:lnTo>
                    <a:pt x="888107" y="329505"/>
                  </a:lnTo>
                  <a:lnTo>
                    <a:pt x="887102" y="370917"/>
                  </a:lnTo>
                  <a:lnTo>
                    <a:pt x="882265" y="412403"/>
                  </a:lnTo>
                  <a:lnTo>
                    <a:pt x="864741" y="449014"/>
                  </a:lnTo>
                  <a:lnTo>
                    <a:pt x="833738" y="479431"/>
                  </a:lnTo>
                  <a:lnTo>
                    <a:pt x="790550" y="496007"/>
                  </a:lnTo>
                  <a:lnTo>
                    <a:pt x="753864" y="499169"/>
                  </a:lnTo>
                  <a:lnTo>
                    <a:pt x="729735" y="498081"/>
                  </a:lnTo>
                  <a:lnTo>
                    <a:pt x="689402" y="489375"/>
                  </a:lnTo>
                  <a:lnTo>
                    <a:pt x="647787" y="460846"/>
                  </a:lnTo>
                  <a:lnTo>
                    <a:pt x="625676" y="415593"/>
                  </a:lnTo>
                  <a:lnTo>
                    <a:pt x="619500" y="371019"/>
                  </a:lnTo>
                  <a:lnTo>
                    <a:pt x="618729" y="343793"/>
                  </a:lnTo>
                  <a:lnTo>
                    <a:pt x="618729" y="231576"/>
                  </a:lnTo>
                  <a:lnTo>
                    <a:pt x="621258" y="187449"/>
                  </a:lnTo>
                  <a:lnTo>
                    <a:pt x="635341" y="143219"/>
                  </a:lnTo>
                  <a:lnTo>
                    <a:pt x="672009" y="109983"/>
                  </a:lnTo>
                  <a:lnTo>
                    <a:pt x="708620" y="94915"/>
                  </a:lnTo>
                  <a:lnTo>
                    <a:pt x="729605" y="91147"/>
                  </a:lnTo>
                  <a:lnTo>
                    <a:pt x="752376" y="89892"/>
                  </a:lnTo>
                  <a:close/>
                </a:path>
                <a:path w="1589404" h="548005">
                  <a:moveTo>
                    <a:pt x="927100" y="10120"/>
                  </a:moveTo>
                  <a:lnTo>
                    <a:pt x="1050925" y="10120"/>
                  </a:lnTo>
                  <a:lnTo>
                    <a:pt x="1050925" y="492026"/>
                  </a:lnTo>
                  <a:lnTo>
                    <a:pt x="927100" y="492026"/>
                  </a:lnTo>
                  <a:lnTo>
                    <a:pt x="927100" y="10120"/>
                  </a:lnTo>
                  <a:close/>
                </a:path>
                <a:path w="1589404" h="548005">
                  <a:moveTo>
                    <a:pt x="146149" y="0"/>
                  </a:moveTo>
                  <a:lnTo>
                    <a:pt x="196676" y="5357"/>
                  </a:lnTo>
                  <a:lnTo>
                    <a:pt x="237530" y="21431"/>
                  </a:lnTo>
                  <a:lnTo>
                    <a:pt x="267370" y="45504"/>
                  </a:lnTo>
                  <a:lnTo>
                    <a:pt x="289805" y="93082"/>
                  </a:lnTo>
                  <a:lnTo>
                    <a:pt x="295461" y="142865"/>
                  </a:lnTo>
                  <a:lnTo>
                    <a:pt x="296168" y="174426"/>
                  </a:lnTo>
                  <a:lnTo>
                    <a:pt x="296168" y="220266"/>
                  </a:lnTo>
                  <a:lnTo>
                    <a:pt x="170855" y="220266"/>
                  </a:lnTo>
                  <a:lnTo>
                    <a:pt x="170855" y="136326"/>
                  </a:lnTo>
                  <a:lnTo>
                    <a:pt x="170603" y="119741"/>
                  </a:lnTo>
                  <a:lnTo>
                    <a:pt x="158254" y="81557"/>
                  </a:lnTo>
                  <a:lnTo>
                    <a:pt x="149126" y="81557"/>
                  </a:lnTo>
                  <a:lnTo>
                    <a:pt x="138807" y="81557"/>
                  </a:lnTo>
                  <a:lnTo>
                    <a:pt x="125573" y="123490"/>
                  </a:lnTo>
                  <a:lnTo>
                    <a:pt x="125313" y="140196"/>
                  </a:lnTo>
                  <a:lnTo>
                    <a:pt x="125313" y="364033"/>
                  </a:lnTo>
                  <a:lnTo>
                    <a:pt x="127657" y="402989"/>
                  </a:lnTo>
                  <a:lnTo>
                    <a:pt x="138510" y="420588"/>
                  </a:lnTo>
                  <a:lnTo>
                    <a:pt x="148233" y="420588"/>
                  </a:lnTo>
                  <a:lnTo>
                    <a:pt x="157559" y="420588"/>
                  </a:lnTo>
                  <a:lnTo>
                    <a:pt x="170585" y="377558"/>
                  </a:lnTo>
                  <a:lnTo>
                    <a:pt x="170855" y="359569"/>
                  </a:lnTo>
                  <a:lnTo>
                    <a:pt x="170855" y="299144"/>
                  </a:lnTo>
                  <a:lnTo>
                    <a:pt x="296168" y="299144"/>
                  </a:lnTo>
                  <a:lnTo>
                    <a:pt x="296168" y="317897"/>
                  </a:lnTo>
                  <a:lnTo>
                    <a:pt x="295507" y="352537"/>
                  </a:lnTo>
                  <a:lnTo>
                    <a:pt x="290224" y="405519"/>
                  </a:lnTo>
                  <a:lnTo>
                    <a:pt x="268634" y="453182"/>
                  </a:lnTo>
                  <a:lnTo>
                    <a:pt x="238869" y="478631"/>
                  </a:lnTo>
                  <a:lnTo>
                    <a:pt x="198499" y="496267"/>
                  </a:lnTo>
                  <a:lnTo>
                    <a:pt x="149721" y="502146"/>
                  </a:lnTo>
                  <a:lnTo>
                    <a:pt x="123397" y="500900"/>
                  </a:lnTo>
                  <a:lnTo>
                    <a:pt x="78004" y="490928"/>
                  </a:lnTo>
                  <a:lnTo>
                    <a:pt x="42583" y="471273"/>
                  </a:lnTo>
                  <a:lnTo>
                    <a:pt x="11609" y="426988"/>
                  </a:lnTo>
                  <a:lnTo>
                    <a:pt x="2902" y="382823"/>
                  </a:lnTo>
                  <a:lnTo>
                    <a:pt x="0" y="320873"/>
                  </a:lnTo>
                  <a:lnTo>
                    <a:pt x="0" y="180082"/>
                  </a:lnTo>
                  <a:lnTo>
                    <a:pt x="893" y="134503"/>
                  </a:lnTo>
                  <a:lnTo>
                    <a:pt x="6242" y="89045"/>
                  </a:lnTo>
                  <a:lnTo>
                    <a:pt x="24855" y="51792"/>
                  </a:lnTo>
                  <a:lnTo>
                    <a:pt x="59122" y="21403"/>
                  </a:lnTo>
                  <a:lnTo>
                    <a:pt x="107714" y="3460"/>
                  </a:lnTo>
                  <a:lnTo>
                    <a:pt x="126345" y="865"/>
                  </a:lnTo>
                  <a:lnTo>
                    <a:pt x="146149" y="0"/>
                  </a:lnTo>
                  <a:close/>
                </a:path>
              </a:pathLst>
            </a:custGeom>
            <a:ln w="12700">
              <a:solidFill>
                <a:srgbClr val="3C00B3"/>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pic>
          <p:nvPicPr>
            <p:cNvPr id="9" name="object 9"/>
            <p:cNvPicPr/>
            <p:nvPr/>
          </p:nvPicPr>
          <p:blipFill>
            <a:blip r:embed="rId5" cstate="print"/>
            <a:stretch>
              <a:fillRect/>
            </a:stretch>
          </p:blipFill>
          <p:spPr>
            <a:xfrm>
              <a:off x="3568700" y="127000"/>
              <a:ext cx="1625600" cy="584200"/>
            </a:xfrm>
            <a:prstGeom prst="rect">
              <a:avLst/>
            </a:prstGeom>
          </p:spPr>
        </p:pic>
      </p:grpSp>
      <p:grpSp>
        <p:nvGrpSpPr>
          <p:cNvPr id="10" name="object 10"/>
          <p:cNvGrpSpPr/>
          <p:nvPr/>
        </p:nvGrpSpPr>
        <p:grpSpPr>
          <a:xfrm>
            <a:off x="0" y="0"/>
            <a:ext cx="419100" cy="6858000"/>
            <a:chOff x="0" y="0"/>
            <a:chExt cx="419100" cy="6858000"/>
          </a:xfrm>
        </p:grpSpPr>
        <p:pic>
          <p:nvPicPr>
            <p:cNvPr id="11" name="object 11"/>
            <p:cNvPicPr/>
            <p:nvPr/>
          </p:nvPicPr>
          <p:blipFill>
            <a:blip r:embed="rId6" cstate="print"/>
            <a:stretch>
              <a:fillRect/>
            </a:stretch>
          </p:blipFill>
          <p:spPr>
            <a:xfrm>
              <a:off x="0" y="0"/>
              <a:ext cx="419100" cy="3975100"/>
            </a:xfrm>
            <a:prstGeom prst="rect">
              <a:avLst/>
            </a:prstGeom>
          </p:spPr>
        </p:pic>
        <p:pic>
          <p:nvPicPr>
            <p:cNvPr id="12" name="object 12"/>
            <p:cNvPicPr/>
            <p:nvPr/>
          </p:nvPicPr>
          <p:blipFill>
            <a:blip r:embed="rId7" cstate="print"/>
            <a:stretch>
              <a:fillRect/>
            </a:stretch>
          </p:blipFill>
          <p:spPr>
            <a:xfrm>
              <a:off x="0" y="4000500"/>
              <a:ext cx="419100" cy="2857500"/>
            </a:xfrm>
            <a:prstGeom prst="rect">
              <a:avLst/>
            </a:prstGeom>
          </p:spPr>
        </p:pic>
      </p:grpSp>
      <p:sp>
        <p:nvSpPr>
          <p:cNvPr id="13" name="object 13"/>
          <p:cNvSpPr txBox="1"/>
          <p:nvPr/>
        </p:nvSpPr>
        <p:spPr>
          <a:xfrm>
            <a:off x="1452811" y="1159628"/>
            <a:ext cx="7362190" cy="330200"/>
          </a:xfrm>
          <a:prstGeom prst="rect">
            <a:avLst/>
          </a:prstGeom>
        </p:spPr>
        <p:txBody>
          <a:bodyPr vert="horz" wrap="square" lIns="0" tIns="12700" rIns="0" bIns="0" rtlCol="0">
            <a:spAutoFit/>
          </a:bodyPr>
          <a:lstStyle/>
          <a:p>
            <a:pPr marL="354965" marR="0" lvl="0" indent="-342265" defTabSz="914400" eaLnBrk="1" fontAlgn="auto" latinLnBrk="0" hangingPunct="1">
              <a:lnSpc>
                <a:spcPct val="100000"/>
              </a:lnSpc>
              <a:spcBef>
                <a:spcPts val="100"/>
              </a:spcBef>
              <a:spcAft>
                <a:spcPts val="0"/>
              </a:spcAft>
              <a:buClr>
                <a:srgbClr val="961BE9"/>
              </a:buClr>
              <a:buSzTx/>
              <a:buFont typeface="Arial"/>
              <a:buChar char="•"/>
              <a:tabLst>
                <a:tab pos="354965" algn="l"/>
                <a:tab pos="355600" algn="l"/>
              </a:tabLst>
              <a:defRPr/>
            </a:pPr>
            <a:r>
              <a:rPr kumimoji="0" sz="2000" b="0" i="0" u="none" strike="noStrike" kern="0" cap="none" spc="0" normalizeH="0" baseline="0" noProof="0" dirty="0">
                <a:ln>
                  <a:noFill/>
                </a:ln>
                <a:solidFill>
                  <a:srgbClr val="595959"/>
                </a:solidFill>
                <a:effectLst/>
                <a:uLnTx/>
                <a:uFillTx/>
                <a:latin typeface="Times New Roman"/>
                <a:cs typeface="Times New Roman"/>
              </a:rPr>
              <a:t>PCR</a:t>
            </a:r>
            <a:r>
              <a:rPr kumimoji="0" sz="2000" b="0" i="0" u="none" strike="noStrike" kern="0" cap="none" spc="85" normalizeH="0" baseline="0" noProof="0" dirty="0">
                <a:ln>
                  <a:noFill/>
                </a:ln>
                <a:solidFill>
                  <a:srgbClr val="595959"/>
                </a:solidFill>
                <a:effectLst/>
                <a:uLnTx/>
                <a:uFillTx/>
                <a:latin typeface="Times New Roman"/>
                <a:cs typeface="Times New Roman"/>
              </a:rPr>
              <a:t> </a:t>
            </a:r>
            <a:r>
              <a:rPr kumimoji="0" sz="2000" b="0" i="0" u="none" strike="noStrike" kern="0" cap="none" spc="0" normalizeH="0" baseline="0" noProof="0" dirty="0">
                <a:ln>
                  <a:noFill/>
                </a:ln>
                <a:solidFill>
                  <a:srgbClr val="595959"/>
                </a:solidFill>
                <a:effectLst/>
                <a:uLnTx/>
                <a:uFillTx/>
                <a:latin typeface="Times New Roman"/>
                <a:cs typeface="Times New Roman"/>
              </a:rPr>
              <a:t>proceeds</a:t>
            </a:r>
            <a:r>
              <a:rPr kumimoji="0" sz="2000" b="0" i="0" u="none" strike="noStrike" kern="0" cap="none" spc="-60" normalizeH="0" baseline="0" noProof="0" dirty="0">
                <a:ln>
                  <a:noFill/>
                </a:ln>
                <a:solidFill>
                  <a:srgbClr val="595959"/>
                </a:solidFill>
                <a:effectLst/>
                <a:uLnTx/>
                <a:uFillTx/>
                <a:latin typeface="Times New Roman"/>
                <a:cs typeface="Times New Roman"/>
              </a:rPr>
              <a:t> </a:t>
            </a:r>
            <a:r>
              <a:rPr kumimoji="0" sz="2000" b="0" i="0" u="none" strike="noStrike" kern="0" cap="none" spc="0" normalizeH="0" baseline="0" noProof="0" dirty="0">
                <a:ln>
                  <a:noFill/>
                </a:ln>
                <a:solidFill>
                  <a:srgbClr val="595959"/>
                </a:solidFill>
                <a:effectLst/>
                <a:uLnTx/>
                <a:uFillTx/>
                <a:latin typeface="Times New Roman"/>
                <a:cs typeface="Times New Roman"/>
              </a:rPr>
              <a:t>in</a:t>
            </a:r>
            <a:r>
              <a:rPr kumimoji="0" sz="2000" b="0" i="0" u="none" strike="noStrike" kern="0" cap="none" spc="-80" normalizeH="0" baseline="0" noProof="0" dirty="0">
                <a:ln>
                  <a:noFill/>
                </a:ln>
                <a:solidFill>
                  <a:srgbClr val="595959"/>
                </a:solidFill>
                <a:effectLst/>
                <a:uLnTx/>
                <a:uFillTx/>
                <a:latin typeface="Times New Roman"/>
                <a:cs typeface="Times New Roman"/>
              </a:rPr>
              <a:t> </a:t>
            </a:r>
            <a:r>
              <a:rPr kumimoji="0" sz="2000" b="1" i="0" u="none" strike="noStrike" kern="0" cap="none" spc="0" normalizeH="0" baseline="0" noProof="0" dirty="0">
                <a:ln>
                  <a:noFill/>
                </a:ln>
                <a:solidFill>
                  <a:srgbClr val="595959"/>
                </a:solidFill>
                <a:effectLst/>
                <a:uLnTx/>
                <a:uFillTx/>
                <a:latin typeface="Times New Roman"/>
                <a:cs typeface="Times New Roman"/>
              </a:rPr>
              <a:t>THREE</a:t>
            </a:r>
            <a:r>
              <a:rPr kumimoji="0" sz="2000" b="1" i="0" u="none" strike="noStrike" kern="0" cap="none" spc="204" normalizeH="0" baseline="0" noProof="0" dirty="0">
                <a:ln>
                  <a:noFill/>
                </a:ln>
                <a:solidFill>
                  <a:srgbClr val="595959"/>
                </a:solidFill>
                <a:effectLst/>
                <a:uLnTx/>
                <a:uFillTx/>
                <a:latin typeface="Times New Roman"/>
                <a:cs typeface="Times New Roman"/>
              </a:rPr>
              <a:t> </a:t>
            </a:r>
            <a:r>
              <a:rPr kumimoji="0" sz="2000" b="0" i="0" u="none" strike="noStrike" kern="0" cap="none" spc="0" normalizeH="0" baseline="0" noProof="0" dirty="0">
                <a:ln>
                  <a:noFill/>
                </a:ln>
                <a:solidFill>
                  <a:srgbClr val="595959"/>
                </a:solidFill>
                <a:effectLst/>
                <a:uLnTx/>
                <a:uFillTx/>
                <a:latin typeface="Times New Roman"/>
                <a:cs typeface="Times New Roman"/>
              </a:rPr>
              <a:t>distinct</a:t>
            </a:r>
            <a:r>
              <a:rPr kumimoji="0" sz="2000" b="0" i="0" u="none" strike="noStrike" kern="0" cap="none" spc="-145" normalizeH="0" baseline="0" noProof="0" dirty="0">
                <a:ln>
                  <a:noFill/>
                </a:ln>
                <a:solidFill>
                  <a:srgbClr val="595959"/>
                </a:solidFill>
                <a:effectLst/>
                <a:uLnTx/>
                <a:uFillTx/>
                <a:latin typeface="Times New Roman"/>
                <a:cs typeface="Times New Roman"/>
              </a:rPr>
              <a:t> </a:t>
            </a:r>
            <a:r>
              <a:rPr kumimoji="0" sz="2000" b="0" i="0" u="none" strike="noStrike" kern="0" cap="none" spc="0" normalizeH="0" baseline="0" noProof="0" dirty="0">
                <a:ln>
                  <a:noFill/>
                </a:ln>
                <a:solidFill>
                  <a:srgbClr val="595959"/>
                </a:solidFill>
                <a:effectLst/>
                <a:uLnTx/>
                <a:uFillTx/>
                <a:latin typeface="Times New Roman"/>
                <a:cs typeface="Times New Roman"/>
              </a:rPr>
              <a:t>steps</a:t>
            </a:r>
            <a:r>
              <a:rPr kumimoji="0" sz="2000" b="0" i="0" u="none" strike="noStrike" kern="0" cap="none" spc="-160" normalizeH="0" baseline="0" noProof="0" dirty="0">
                <a:ln>
                  <a:noFill/>
                </a:ln>
                <a:solidFill>
                  <a:srgbClr val="595959"/>
                </a:solidFill>
                <a:effectLst/>
                <a:uLnTx/>
                <a:uFillTx/>
                <a:latin typeface="Times New Roman"/>
                <a:cs typeface="Times New Roman"/>
              </a:rPr>
              <a:t> </a:t>
            </a:r>
            <a:r>
              <a:rPr kumimoji="0" sz="2000" b="0" i="0" u="none" strike="noStrike" kern="0" cap="none" spc="0" normalizeH="0" baseline="0" noProof="0" dirty="0">
                <a:ln>
                  <a:noFill/>
                </a:ln>
                <a:solidFill>
                  <a:srgbClr val="595959"/>
                </a:solidFill>
                <a:effectLst/>
                <a:uLnTx/>
                <a:uFillTx/>
                <a:latin typeface="Times New Roman"/>
                <a:cs typeface="Times New Roman"/>
              </a:rPr>
              <a:t>Governed</a:t>
            </a:r>
            <a:r>
              <a:rPr kumimoji="0" sz="2000" b="0" i="0" u="none" strike="noStrike" kern="0" cap="none" spc="25" normalizeH="0" baseline="0" noProof="0" dirty="0">
                <a:ln>
                  <a:noFill/>
                </a:ln>
                <a:solidFill>
                  <a:srgbClr val="595959"/>
                </a:solidFill>
                <a:effectLst/>
                <a:uLnTx/>
                <a:uFillTx/>
                <a:latin typeface="Times New Roman"/>
                <a:cs typeface="Times New Roman"/>
              </a:rPr>
              <a:t> </a:t>
            </a:r>
            <a:r>
              <a:rPr kumimoji="0" sz="2000" b="0" i="0" u="none" strike="noStrike" kern="0" cap="none" spc="0" normalizeH="0" baseline="0" noProof="0" dirty="0">
                <a:ln>
                  <a:noFill/>
                </a:ln>
                <a:solidFill>
                  <a:srgbClr val="595959"/>
                </a:solidFill>
                <a:effectLst/>
                <a:uLnTx/>
                <a:uFillTx/>
                <a:latin typeface="Times New Roman"/>
                <a:cs typeface="Times New Roman"/>
              </a:rPr>
              <a:t>by</a:t>
            </a:r>
            <a:r>
              <a:rPr kumimoji="0" sz="2000" b="0" i="0" u="none" strike="noStrike" kern="0" cap="none" spc="30" normalizeH="0" baseline="0" noProof="0" dirty="0">
                <a:ln>
                  <a:noFill/>
                </a:ln>
                <a:solidFill>
                  <a:srgbClr val="595959"/>
                </a:solidFill>
                <a:effectLst/>
                <a:uLnTx/>
                <a:uFillTx/>
                <a:latin typeface="Times New Roman"/>
                <a:cs typeface="Times New Roman"/>
              </a:rPr>
              <a:t> </a:t>
            </a:r>
            <a:r>
              <a:rPr kumimoji="0" sz="2000" b="1" i="0" u="none" strike="noStrike" kern="0" cap="none" spc="-10" normalizeH="0" baseline="0" noProof="0" dirty="0">
                <a:ln>
                  <a:noFill/>
                </a:ln>
                <a:solidFill>
                  <a:srgbClr val="961BE9"/>
                </a:solidFill>
                <a:effectLst/>
                <a:uLnTx/>
                <a:uFillTx/>
                <a:latin typeface="Times New Roman"/>
                <a:cs typeface="Times New Roman"/>
              </a:rPr>
              <a:t>Temperature:</a:t>
            </a:r>
            <a:endParaRPr kumimoji="0" sz="2000" b="0" i="0" u="none" strike="noStrike" kern="0" cap="none" spc="0" normalizeH="0" baseline="0" noProof="0">
              <a:ln>
                <a:noFill/>
              </a:ln>
              <a:solidFill>
                <a:sysClr val="windowText" lastClr="000000"/>
              </a:solidFill>
              <a:effectLst/>
              <a:uLnTx/>
              <a:uFillTx/>
              <a:latin typeface="Times New Roman"/>
              <a:cs typeface="Times New Roman"/>
            </a:endParaRPr>
          </a:p>
        </p:txBody>
      </p:sp>
      <p:grpSp>
        <p:nvGrpSpPr>
          <p:cNvPr id="14" name="object 14"/>
          <p:cNvGrpSpPr/>
          <p:nvPr/>
        </p:nvGrpSpPr>
        <p:grpSpPr>
          <a:xfrm>
            <a:off x="742950" y="1873250"/>
            <a:ext cx="3086100" cy="2298700"/>
            <a:chOff x="742950" y="1873250"/>
            <a:chExt cx="3086100" cy="2298700"/>
          </a:xfrm>
        </p:grpSpPr>
        <p:sp>
          <p:nvSpPr>
            <p:cNvPr id="15" name="object 15"/>
            <p:cNvSpPr/>
            <p:nvPr/>
          </p:nvSpPr>
          <p:spPr>
            <a:xfrm>
              <a:off x="742950" y="1873250"/>
              <a:ext cx="3086100" cy="2298700"/>
            </a:xfrm>
            <a:custGeom>
              <a:avLst/>
              <a:gdLst/>
              <a:ahLst/>
              <a:cxnLst/>
              <a:rect l="l" t="t" r="r" b="b"/>
              <a:pathLst>
                <a:path w="3086100" h="2298700">
                  <a:moveTo>
                    <a:pt x="2902202" y="0"/>
                  </a:moveTo>
                  <a:lnTo>
                    <a:pt x="183897" y="0"/>
                  </a:lnTo>
                  <a:lnTo>
                    <a:pt x="135009" y="6568"/>
                  </a:lnTo>
                  <a:lnTo>
                    <a:pt x="91080" y="25107"/>
                  </a:lnTo>
                  <a:lnTo>
                    <a:pt x="53862" y="53861"/>
                  </a:lnTo>
                  <a:lnTo>
                    <a:pt x="25107" y="91080"/>
                  </a:lnTo>
                  <a:lnTo>
                    <a:pt x="6568" y="135009"/>
                  </a:lnTo>
                  <a:lnTo>
                    <a:pt x="0" y="183897"/>
                  </a:lnTo>
                  <a:lnTo>
                    <a:pt x="0" y="2298700"/>
                  </a:lnTo>
                  <a:lnTo>
                    <a:pt x="3086100" y="2298700"/>
                  </a:lnTo>
                  <a:lnTo>
                    <a:pt x="3086100" y="183897"/>
                  </a:lnTo>
                  <a:lnTo>
                    <a:pt x="3079531" y="135009"/>
                  </a:lnTo>
                  <a:lnTo>
                    <a:pt x="3060992" y="91080"/>
                  </a:lnTo>
                  <a:lnTo>
                    <a:pt x="3032238" y="53861"/>
                  </a:lnTo>
                  <a:lnTo>
                    <a:pt x="2995019" y="25107"/>
                  </a:lnTo>
                  <a:lnTo>
                    <a:pt x="2951090" y="6568"/>
                  </a:lnTo>
                  <a:lnTo>
                    <a:pt x="2902202" y="0"/>
                  </a:lnTo>
                  <a:close/>
                </a:path>
              </a:pathLst>
            </a:custGeom>
            <a:solidFill>
              <a:srgbClr val="CBCBCB">
                <a:alpha val="90199"/>
              </a:srgbClr>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6" name="object 16"/>
            <p:cNvSpPr/>
            <p:nvPr/>
          </p:nvSpPr>
          <p:spPr>
            <a:xfrm>
              <a:off x="742950" y="1873250"/>
              <a:ext cx="3086100" cy="2298700"/>
            </a:xfrm>
            <a:custGeom>
              <a:avLst/>
              <a:gdLst/>
              <a:ahLst/>
              <a:cxnLst/>
              <a:rect l="l" t="t" r="r" b="b"/>
              <a:pathLst>
                <a:path w="3086100" h="2298700">
                  <a:moveTo>
                    <a:pt x="171197" y="1280"/>
                  </a:moveTo>
                  <a:lnTo>
                    <a:pt x="112316" y="14451"/>
                  </a:lnTo>
                  <a:lnTo>
                    <a:pt x="53862" y="53861"/>
                  </a:lnTo>
                  <a:lnTo>
                    <a:pt x="14451" y="112316"/>
                  </a:lnTo>
                  <a:lnTo>
                    <a:pt x="0" y="183897"/>
                  </a:lnTo>
                  <a:lnTo>
                    <a:pt x="0" y="2298700"/>
                  </a:lnTo>
                  <a:lnTo>
                    <a:pt x="3086100" y="2298700"/>
                  </a:lnTo>
                  <a:lnTo>
                    <a:pt x="3086100" y="2286000"/>
                  </a:lnTo>
                  <a:lnTo>
                    <a:pt x="12700" y="2286000"/>
                  </a:lnTo>
                  <a:lnTo>
                    <a:pt x="12700" y="183897"/>
                  </a:lnTo>
                  <a:lnTo>
                    <a:pt x="26209" y="117275"/>
                  </a:lnTo>
                  <a:lnTo>
                    <a:pt x="62883" y="62884"/>
                  </a:lnTo>
                  <a:lnTo>
                    <a:pt x="117275" y="26210"/>
                  </a:lnTo>
                  <a:lnTo>
                    <a:pt x="171197" y="14044"/>
                  </a:lnTo>
                  <a:lnTo>
                    <a:pt x="171197" y="1280"/>
                  </a:lnTo>
                  <a:close/>
                </a:path>
                <a:path w="3086100" h="2298700">
                  <a:moveTo>
                    <a:pt x="2902202" y="0"/>
                  </a:moveTo>
                  <a:lnTo>
                    <a:pt x="183897" y="0"/>
                  </a:lnTo>
                  <a:lnTo>
                    <a:pt x="171706" y="1229"/>
                  </a:lnTo>
                  <a:lnTo>
                    <a:pt x="174916" y="8980"/>
                  </a:lnTo>
                  <a:lnTo>
                    <a:pt x="177215" y="11278"/>
                  </a:lnTo>
                  <a:lnTo>
                    <a:pt x="180390" y="12700"/>
                  </a:lnTo>
                  <a:lnTo>
                    <a:pt x="2902202" y="12700"/>
                  </a:lnTo>
                  <a:lnTo>
                    <a:pt x="2936720" y="16244"/>
                  </a:lnTo>
                  <a:lnTo>
                    <a:pt x="2997885" y="41983"/>
                  </a:lnTo>
                  <a:lnTo>
                    <a:pt x="3044116" y="88214"/>
                  </a:lnTo>
                  <a:lnTo>
                    <a:pt x="3069856" y="149379"/>
                  </a:lnTo>
                  <a:lnTo>
                    <a:pt x="3073400" y="2286000"/>
                  </a:lnTo>
                  <a:lnTo>
                    <a:pt x="3086100" y="2286000"/>
                  </a:lnTo>
                  <a:lnTo>
                    <a:pt x="3086100" y="183897"/>
                  </a:lnTo>
                  <a:lnTo>
                    <a:pt x="3082363" y="146836"/>
                  </a:lnTo>
                  <a:lnTo>
                    <a:pt x="3054692" y="81078"/>
                  </a:lnTo>
                  <a:lnTo>
                    <a:pt x="3005021" y="31407"/>
                  </a:lnTo>
                  <a:lnTo>
                    <a:pt x="2939265" y="3736"/>
                  </a:lnTo>
                  <a:lnTo>
                    <a:pt x="2902202" y="0"/>
                  </a:lnTo>
                  <a:close/>
                </a:path>
                <a:path w="3086100" h="2298700">
                  <a:moveTo>
                    <a:pt x="171197" y="0"/>
                  </a:moveTo>
                  <a:lnTo>
                    <a:pt x="171197" y="1280"/>
                  </a:lnTo>
                  <a:lnTo>
                    <a:pt x="171706" y="1229"/>
                  </a:lnTo>
                  <a:lnTo>
                    <a:pt x="171197" y="0"/>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sp>
        <p:nvSpPr>
          <p:cNvPr id="17" name="object 17"/>
          <p:cNvSpPr txBox="1"/>
          <p:nvPr/>
        </p:nvSpPr>
        <p:spPr>
          <a:xfrm>
            <a:off x="988921" y="1946335"/>
            <a:ext cx="2622550" cy="1808480"/>
          </a:xfrm>
          <a:prstGeom prst="rect">
            <a:avLst/>
          </a:prstGeom>
        </p:spPr>
        <p:txBody>
          <a:bodyPr vert="horz" wrap="square" lIns="0" tIns="58419" rIns="0" bIns="0" rtlCol="0">
            <a:spAutoFit/>
          </a:bodyPr>
          <a:lstStyle/>
          <a:p>
            <a:pPr marL="240665" marR="61594" lvl="0" indent="-227965" defTabSz="914400" eaLnBrk="1" fontAlgn="auto" latinLnBrk="0" hangingPunct="1">
              <a:lnSpc>
                <a:spcPts val="2300"/>
              </a:lnSpc>
              <a:spcBef>
                <a:spcPts val="459"/>
              </a:spcBef>
              <a:spcAft>
                <a:spcPts val="0"/>
              </a:spcAft>
              <a:buClrTx/>
              <a:buSzTx/>
              <a:buFontTx/>
              <a:buChar char="•"/>
              <a:tabLst>
                <a:tab pos="241300" algn="l"/>
                <a:tab pos="457200" algn="l"/>
              </a:tabLst>
              <a:defRPr/>
            </a:pPr>
            <a:r>
              <a:rPr kumimoji="0" sz="2200" b="0" i="0" u="none" strike="noStrike" kern="0" cap="none" spc="0" normalizeH="0" baseline="0" noProof="0" dirty="0">
                <a:ln>
                  <a:noFill/>
                </a:ln>
                <a:solidFill>
                  <a:sysClr val="windowText" lastClr="000000"/>
                </a:solidFill>
                <a:effectLst/>
                <a:uLnTx/>
                <a:uFillTx/>
                <a:latin typeface="Times New Roman"/>
                <a:cs typeface="Times New Roman"/>
              </a:rPr>
              <a:t>The</a:t>
            </a:r>
            <a:r>
              <a:rPr kumimoji="0" sz="2200" b="0" i="0" u="none" strike="noStrike" kern="0" cap="none" spc="65" normalizeH="0" baseline="0" noProof="0" dirty="0">
                <a:ln>
                  <a:noFill/>
                </a:ln>
                <a:solidFill>
                  <a:sysClr val="windowText" lastClr="000000"/>
                </a:solidFill>
                <a:effectLst/>
                <a:uLnTx/>
                <a:uFillTx/>
                <a:latin typeface="Times New Roman"/>
                <a:cs typeface="Times New Roman"/>
              </a:rPr>
              <a:t> </a:t>
            </a:r>
            <a:r>
              <a:rPr kumimoji="0" sz="2200" b="0" i="0" u="none" strike="noStrike" kern="0" cap="none" spc="-10" normalizeH="0" baseline="0" noProof="0" dirty="0">
                <a:ln>
                  <a:noFill/>
                </a:ln>
                <a:solidFill>
                  <a:sysClr val="windowText" lastClr="000000"/>
                </a:solidFill>
                <a:effectLst/>
                <a:uLnTx/>
                <a:uFillTx/>
                <a:latin typeface="Times New Roman"/>
                <a:cs typeface="Times New Roman"/>
              </a:rPr>
              <a:t>double-stranded 		</a:t>
            </a:r>
            <a:r>
              <a:rPr kumimoji="0" sz="2200" b="0" i="0" u="none" strike="noStrike" kern="0" cap="none" spc="0" normalizeH="0" baseline="0" noProof="0" dirty="0">
                <a:ln>
                  <a:noFill/>
                </a:ln>
                <a:solidFill>
                  <a:sysClr val="windowText" lastClr="000000"/>
                </a:solidFill>
                <a:effectLst/>
                <a:uLnTx/>
                <a:uFillTx/>
                <a:latin typeface="Times New Roman"/>
                <a:cs typeface="Times New Roman"/>
              </a:rPr>
              <a:t>template</a:t>
            </a:r>
            <a:r>
              <a:rPr kumimoji="0" sz="2200" b="0" i="0" u="none" strike="noStrike" kern="0" cap="none" spc="-30" normalizeH="0" baseline="0" noProof="0" dirty="0">
                <a:ln>
                  <a:noFill/>
                </a:ln>
                <a:solidFill>
                  <a:sysClr val="windowText" lastClr="000000"/>
                </a:solidFill>
                <a:effectLst/>
                <a:uLnTx/>
                <a:uFillTx/>
                <a:latin typeface="Times New Roman"/>
                <a:cs typeface="Times New Roman"/>
              </a:rPr>
              <a:t> </a:t>
            </a:r>
            <a:r>
              <a:rPr kumimoji="0" sz="2200" b="0" i="0" u="none" strike="noStrike" kern="0" cap="none" spc="0" normalizeH="0" baseline="0" noProof="0" dirty="0">
                <a:ln>
                  <a:noFill/>
                </a:ln>
                <a:solidFill>
                  <a:sysClr val="windowText" lastClr="000000"/>
                </a:solidFill>
                <a:effectLst/>
                <a:uLnTx/>
                <a:uFillTx/>
                <a:latin typeface="Times New Roman"/>
                <a:cs typeface="Times New Roman"/>
              </a:rPr>
              <a:t>DNA</a:t>
            </a:r>
            <a:r>
              <a:rPr kumimoji="0" sz="2200" b="0" i="0" u="none" strike="noStrike" kern="0" cap="none" spc="-140" normalizeH="0" baseline="0" noProof="0" dirty="0">
                <a:ln>
                  <a:noFill/>
                </a:ln>
                <a:solidFill>
                  <a:sysClr val="windowText" lastClr="000000"/>
                </a:solidFill>
                <a:effectLst/>
                <a:uLnTx/>
                <a:uFillTx/>
                <a:latin typeface="Times New Roman"/>
                <a:cs typeface="Times New Roman"/>
              </a:rPr>
              <a:t> </a:t>
            </a:r>
            <a:r>
              <a:rPr kumimoji="0" sz="2200" b="0" i="0" u="none" strike="noStrike" kern="0" cap="none" spc="-25" normalizeH="0" baseline="0" noProof="0" dirty="0">
                <a:ln>
                  <a:noFill/>
                </a:ln>
                <a:solidFill>
                  <a:sysClr val="windowText" lastClr="000000"/>
                </a:solidFill>
                <a:effectLst/>
                <a:uLnTx/>
                <a:uFillTx/>
                <a:latin typeface="Times New Roman"/>
                <a:cs typeface="Times New Roman"/>
              </a:rPr>
              <a:t>is</a:t>
            </a:r>
            <a:endParaRPr kumimoji="0" sz="2200" b="0" i="0" u="none" strike="noStrike" kern="0" cap="none" spc="0" normalizeH="0" baseline="0" noProof="0">
              <a:ln>
                <a:noFill/>
              </a:ln>
              <a:solidFill>
                <a:sysClr val="windowText" lastClr="000000"/>
              </a:solidFill>
              <a:effectLst/>
              <a:uLnTx/>
              <a:uFillTx/>
              <a:latin typeface="Times New Roman"/>
              <a:cs typeface="Times New Roman"/>
            </a:endParaRPr>
          </a:p>
          <a:p>
            <a:pPr marL="189865" marR="5080" lvl="0" indent="0" algn="ctr" defTabSz="914400" eaLnBrk="1" fontAlgn="auto" latinLnBrk="0" hangingPunct="1">
              <a:lnSpc>
                <a:spcPct val="85900"/>
              </a:lnSpc>
              <a:spcBef>
                <a:spcPts val="10"/>
              </a:spcBef>
              <a:spcAft>
                <a:spcPts val="0"/>
              </a:spcAft>
              <a:buClrTx/>
              <a:buSzTx/>
              <a:buFontTx/>
              <a:buNone/>
              <a:tabLst/>
              <a:defRPr/>
            </a:pPr>
            <a:r>
              <a:rPr kumimoji="0" sz="2200" b="0" i="0" u="none" strike="noStrike" kern="0" cap="none" spc="0" normalizeH="0" baseline="0" noProof="0" dirty="0">
                <a:ln>
                  <a:noFill/>
                </a:ln>
                <a:solidFill>
                  <a:sysClr val="windowText" lastClr="000000"/>
                </a:solidFill>
                <a:effectLst/>
                <a:uLnTx/>
                <a:uFillTx/>
                <a:latin typeface="Times New Roman"/>
                <a:cs typeface="Times New Roman"/>
              </a:rPr>
              <a:t>denatured</a:t>
            </a:r>
            <a:r>
              <a:rPr kumimoji="0" sz="2200" b="0" i="0" u="none" strike="noStrike" kern="0" cap="none" spc="-50" normalizeH="0" baseline="0" noProof="0" dirty="0">
                <a:ln>
                  <a:noFill/>
                </a:ln>
                <a:solidFill>
                  <a:sysClr val="windowText" lastClr="000000"/>
                </a:solidFill>
                <a:effectLst/>
                <a:uLnTx/>
                <a:uFillTx/>
                <a:latin typeface="Times New Roman"/>
                <a:cs typeface="Times New Roman"/>
              </a:rPr>
              <a:t> </a:t>
            </a:r>
            <a:r>
              <a:rPr kumimoji="0" sz="2200" b="0" i="0" u="none" strike="noStrike" kern="0" cap="none" spc="0" normalizeH="0" baseline="0" noProof="0" dirty="0">
                <a:ln>
                  <a:noFill/>
                </a:ln>
                <a:solidFill>
                  <a:sysClr val="windowText" lastClr="000000"/>
                </a:solidFill>
                <a:effectLst/>
                <a:uLnTx/>
                <a:uFillTx/>
                <a:latin typeface="Times New Roman"/>
                <a:cs typeface="Times New Roman"/>
              </a:rPr>
              <a:t>by</a:t>
            </a:r>
            <a:r>
              <a:rPr kumimoji="0" sz="2200" b="0" i="0" u="none" strike="noStrike" kern="0" cap="none" spc="55" normalizeH="0" baseline="0" noProof="0" dirty="0">
                <a:ln>
                  <a:noFill/>
                </a:ln>
                <a:solidFill>
                  <a:sysClr val="windowText" lastClr="000000"/>
                </a:solidFill>
                <a:effectLst/>
                <a:uLnTx/>
                <a:uFillTx/>
                <a:latin typeface="Times New Roman"/>
                <a:cs typeface="Times New Roman"/>
              </a:rPr>
              <a:t> </a:t>
            </a:r>
            <a:r>
              <a:rPr kumimoji="0" sz="2200" b="0" i="0" u="none" strike="noStrike" kern="0" cap="none" spc="-10" normalizeH="0" baseline="0" noProof="0" dirty="0">
                <a:ln>
                  <a:noFill/>
                </a:ln>
                <a:solidFill>
                  <a:sysClr val="windowText" lastClr="000000"/>
                </a:solidFill>
                <a:effectLst/>
                <a:uLnTx/>
                <a:uFillTx/>
                <a:latin typeface="Times New Roman"/>
                <a:cs typeface="Times New Roman"/>
              </a:rPr>
              <a:t>heating, </a:t>
            </a:r>
            <a:r>
              <a:rPr kumimoji="0" sz="2200" b="0" i="0" u="none" strike="noStrike" kern="0" cap="none" spc="0" normalizeH="0" baseline="0" noProof="0" dirty="0">
                <a:ln>
                  <a:noFill/>
                </a:ln>
                <a:solidFill>
                  <a:sysClr val="windowText" lastClr="000000"/>
                </a:solidFill>
                <a:effectLst/>
                <a:uLnTx/>
                <a:uFillTx/>
                <a:latin typeface="Times New Roman"/>
                <a:cs typeface="Times New Roman"/>
              </a:rPr>
              <a:t>typically</a:t>
            </a:r>
            <a:r>
              <a:rPr kumimoji="0" sz="2200" b="0" i="0" u="none" strike="noStrike" kern="0" cap="none" spc="-60" normalizeH="0" baseline="0" noProof="0" dirty="0">
                <a:ln>
                  <a:noFill/>
                </a:ln>
                <a:solidFill>
                  <a:sysClr val="windowText" lastClr="000000"/>
                </a:solidFill>
                <a:effectLst/>
                <a:uLnTx/>
                <a:uFillTx/>
                <a:latin typeface="Times New Roman"/>
                <a:cs typeface="Times New Roman"/>
              </a:rPr>
              <a:t> </a:t>
            </a:r>
            <a:r>
              <a:rPr kumimoji="0" sz="2200" b="0" i="0" u="none" strike="noStrike" kern="0" cap="none" spc="0" normalizeH="0" baseline="0" noProof="0" dirty="0">
                <a:ln>
                  <a:noFill/>
                </a:ln>
                <a:solidFill>
                  <a:sysClr val="windowText" lastClr="000000"/>
                </a:solidFill>
                <a:effectLst/>
                <a:uLnTx/>
                <a:uFillTx/>
                <a:latin typeface="Times New Roman"/>
                <a:cs typeface="Times New Roman"/>
              </a:rPr>
              <a:t>to</a:t>
            </a:r>
            <a:r>
              <a:rPr kumimoji="0" sz="2200" b="0" i="0" u="none" strike="noStrike" kern="0" cap="none" spc="55" normalizeH="0" baseline="0" noProof="0" dirty="0">
                <a:ln>
                  <a:noFill/>
                </a:ln>
                <a:solidFill>
                  <a:sysClr val="windowText" lastClr="000000"/>
                </a:solidFill>
                <a:effectLst/>
                <a:uLnTx/>
                <a:uFillTx/>
                <a:latin typeface="Times New Roman"/>
                <a:cs typeface="Times New Roman"/>
              </a:rPr>
              <a:t> </a:t>
            </a:r>
            <a:r>
              <a:rPr kumimoji="0" sz="2200" b="0" i="0" u="none" strike="noStrike" kern="0" cap="none" spc="0" normalizeH="0" baseline="0" noProof="0" dirty="0">
                <a:ln>
                  <a:noFill/>
                </a:ln>
                <a:solidFill>
                  <a:sysClr val="windowText" lastClr="000000"/>
                </a:solidFill>
                <a:effectLst/>
                <a:uLnTx/>
                <a:uFillTx/>
                <a:latin typeface="Times New Roman"/>
                <a:cs typeface="Times New Roman"/>
              </a:rPr>
              <a:t>95°C,</a:t>
            </a:r>
            <a:r>
              <a:rPr kumimoji="0" sz="2200" b="0" i="0" u="none" strike="noStrike" kern="0" cap="none" spc="5" normalizeH="0" baseline="0" noProof="0" dirty="0">
                <a:ln>
                  <a:noFill/>
                </a:ln>
                <a:solidFill>
                  <a:sysClr val="windowText" lastClr="000000"/>
                </a:solidFill>
                <a:effectLst/>
                <a:uLnTx/>
                <a:uFillTx/>
                <a:latin typeface="Times New Roman"/>
                <a:cs typeface="Times New Roman"/>
              </a:rPr>
              <a:t> </a:t>
            </a:r>
            <a:r>
              <a:rPr kumimoji="0" sz="2200" b="0" i="0" u="none" strike="noStrike" kern="0" cap="none" spc="-25" normalizeH="0" baseline="0" noProof="0" dirty="0">
                <a:ln>
                  <a:noFill/>
                </a:ln>
                <a:solidFill>
                  <a:sysClr val="windowText" lastClr="000000"/>
                </a:solidFill>
                <a:effectLst/>
                <a:uLnTx/>
                <a:uFillTx/>
                <a:latin typeface="Times New Roman"/>
                <a:cs typeface="Times New Roman"/>
              </a:rPr>
              <a:t>to </a:t>
            </a:r>
            <a:r>
              <a:rPr kumimoji="0" sz="2200" b="0" i="0" u="none" strike="noStrike" kern="0" cap="none" spc="0" normalizeH="0" baseline="0" noProof="0" dirty="0">
                <a:ln>
                  <a:noFill/>
                </a:ln>
                <a:solidFill>
                  <a:sysClr val="windowText" lastClr="000000"/>
                </a:solidFill>
                <a:effectLst/>
                <a:uLnTx/>
                <a:uFillTx/>
                <a:latin typeface="Times New Roman"/>
                <a:cs typeface="Times New Roman"/>
              </a:rPr>
              <a:t>separate</a:t>
            </a:r>
            <a:r>
              <a:rPr kumimoji="0" sz="2200" b="0" i="0" u="none" strike="noStrike" kern="0" cap="none" spc="-15" normalizeH="0" baseline="0" noProof="0" dirty="0">
                <a:ln>
                  <a:noFill/>
                </a:ln>
                <a:solidFill>
                  <a:sysClr val="windowText" lastClr="000000"/>
                </a:solidFill>
                <a:effectLst/>
                <a:uLnTx/>
                <a:uFillTx/>
                <a:latin typeface="Times New Roman"/>
                <a:cs typeface="Times New Roman"/>
              </a:rPr>
              <a:t> </a:t>
            </a:r>
            <a:r>
              <a:rPr kumimoji="0" sz="2200" b="0" i="0" u="none" strike="noStrike" kern="0" cap="none" spc="0" normalizeH="0" baseline="0" noProof="0" dirty="0">
                <a:ln>
                  <a:noFill/>
                </a:ln>
                <a:solidFill>
                  <a:sysClr val="windowText" lastClr="000000"/>
                </a:solidFill>
                <a:effectLst/>
                <a:uLnTx/>
                <a:uFillTx/>
                <a:latin typeface="Times New Roman"/>
                <a:cs typeface="Times New Roman"/>
              </a:rPr>
              <a:t>the</a:t>
            </a:r>
            <a:r>
              <a:rPr kumimoji="0" sz="2200" b="0" i="0" u="none" strike="noStrike" kern="0" cap="none" spc="-10" normalizeH="0" baseline="0" noProof="0" dirty="0">
                <a:ln>
                  <a:noFill/>
                </a:ln>
                <a:solidFill>
                  <a:sysClr val="windowText" lastClr="000000"/>
                </a:solidFill>
                <a:effectLst/>
                <a:uLnTx/>
                <a:uFillTx/>
                <a:latin typeface="Times New Roman"/>
                <a:cs typeface="Times New Roman"/>
              </a:rPr>
              <a:t> double </a:t>
            </a:r>
            <a:r>
              <a:rPr kumimoji="0" sz="2200" b="0" i="0" u="none" strike="noStrike" kern="0" cap="none" spc="0" normalizeH="0" baseline="0" noProof="0" dirty="0">
                <a:ln>
                  <a:noFill/>
                </a:ln>
                <a:solidFill>
                  <a:sysClr val="windowText" lastClr="000000"/>
                </a:solidFill>
                <a:effectLst/>
                <a:uLnTx/>
                <a:uFillTx/>
                <a:latin typeface="Times New Roman"/>
                <a:cs typeface="Times New Roman"/>
              </a:rPr>
              <a:t>stranded</a:t>
            </a:r>
            <a:r>
              <a:rPr kumimoji="0" sz="2200" b="0" i="0" u="none" strike="noStrike" kern="0" cap="none" spc="-20" normalizeH="0" baseline="0" noProof="0" dirty="0">
                <a:ln>
                  <a:noFill/>
                </a:ln>
                <a:solidFill>
                  <a:sysClr val="windowText" lastClr="000000"/>
                </a:solidFill>
                <a:effectLst/>
                <a:uLnTx/>
                <a:uFillTx/>
                <a:latin typeface="Times New Roman"/>
                <a:cs typeface="Times New Roman"/>
              </a:rPr>
              <a:t> DNA.</a:t>
            </a:r>
            <a:endParaRPr kumimoji="0" sz="2200" b="0" i="0" u="none" strike="noStrike" kern="0" cap="none" spc="0" normalizeH="0" baseline="0" noProof="0">
              <a:ln>
                <a:noFill/>
              </a:ln>
              <a:solidFill>
                <a:sysClr val="windowText" lastClr="000000"/>
              </a:solidFill>
              <a:effectLst/>
              <a:uLnTx/>
              <a:uFillTx/>
              <a:latin typeface="Times New Roman"/>
              <a:cs typeface="Times New Roman"/>
            </a:endParaRPr>
          </a:p>
        </p:txBody>
      </p:sp>
      <p:grpSp>
        <p:nvGrpSpPr>
          <p:cNvPr id="18" name="object 18"/>
          <p:cNvGrpSpPr/>
          <p:nvPr/>
        </p:nvGrpSpPr>
        <p:grpSpPr>
          <a:xfrm>
            <a:off x="742950" y="4171950"/>
            <a:ext cx="3340100" cy="1231900"/>
            <a:chOff x="742950" y="4171950"/>
            <a:chExt cx="3340100" cy="1231900"/>
          </a:xfrm>
        </p:grpSpPr>
        <p:sp>
          <p:nvSpPr>
            <p:cNvPr id="19" name="object 19"/>
            <p:cNvSpPr/>
            <p:nvPr/>
          </p:nvSpPr>
          <p:spPr>
            <a:xfrm>
              <a:off x="742950" y="4171949"/>
              <a:ext cx="3086100" cy="990600"/>
            </a:xfrm>
            <a:custGeom>
              <a:avLst/>
              <a:gdLst/>
              <a:ahLst/>
              <a:cxnLst/>
              <a:rect l="l" t="t" r="r" b="b"/>
              <a:pathLst>
                <a:path w="3086100" h="990600">
                  <a:moveTo>
                    <a:pt x="3086100" y="0"/>
                  </a:moveTo>
                  <a:lnTo>
                    <a:pt x="3073400" y="0"/>
                  </a:lnTo>
                  <a:lnTo>
                    <a:pt x="3073400" y="12700"/>
                  </a:lnTo>
                  <a:lnTo>
                    <a:pt x="3073400" y="977900"/>
                  </a:lnTo>
                  <a:lnTo>
                    <a:pt x="12700" y="977900"/>
                  </a:lnTo>
                  <a:lnTo>
                    <a:pt x="12700" y="12700"/>
                  </a:lnTo>
                  <a:lnTo>
                    <a:pt x="3073400" y="12700"/>
                  </a:lnTo>
                  <a:lnTo>
                    <a:pt x="3073400" y="0"/>
                  </a:lnTo>
                  <a:lnTo>
                    <a:pt x="0" y="0"/>
                  </a:lnTo>
                  <a:lnTo>
                    <a:pt x="0" y="12700"/>
                  </a:lnTo>
                  <a:lnTo>
                    <a:pt x="0" y="977900"/>
                  </a:lnTo>
                  <a:lnTo>
                    <a:pt x="0" y="990600"/>
                  </a:lnTo>
                  <a:lnTo>
                    <a:pt x="3086100" y="990600"/>
                  </a:lnTo>
                  <a:lnTo>
                    <a:pt x="3086100" y="977900"/>
                  </a:lnTo>
                  <a:lnTo>
                    <a:pt x="3086100" y="12700"/>
                  </a:lnTo>
                  <a:lnTo>
                    <a:pt x="3086100" y="0"/>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pic>
          <p:nvPicPr>
            <p:cNvPr id="20" name="object 20"/>
            <p:cNvPicPr/>
            <p:nvPr/>
          </p:nvPicPr>
          <p:blipFill>
            <a:blip r:embed="rId8" cstate="print"/>
            <a:stretch>
              <a:fillRect/>
            </a:stretch>
          </p:blipFill>
          <p:spPr>
            <a:xfrm>
              <a:off x="3003550" y="4337050"/>
              <a:ext cx="1079500" cy="1066800"/>
            </a:xfrm>
            <a:prstGeom prst="rect">
              <a:avLst/>
            </a:prstGeom>
          </p:spPr>
        </p:pic>
        <p:sp>
          <p:nvSpPr>
            <p:cNvPr id="21" name="object 21"/>
            <p:cNvSpPr/>
            <p:nvPr/>
          </p:nvSpPr>
          <p:spPr>
            <a:xfrm>
              <a:off x="3003583" y="4337050"/>
              <a:ext cx="1079500" cy="1066800"/>
            </a:xfrm>
            <a:custGeom>
              <a:avLst/>
              <a:gdLst/>
              <a:ahLst/>
              <a:cxnLst/>
              <a:rect l="l" t="t" r="r" b="b"/>
              <a:pathLst>
                <a:path w="1079500" h="1066800">
                  <a:moveTo>
                    <a:pt x="539716" y="0"/>
                  </a:moveTo>
                  <a:lnTo>
                    <a:pt x="484530" y="2753"/>
                  </a:lnTo>
                  <a:lnTo>
                    <a:pt x="430938" y="10836"/>
                  </a:lnTo>
                  <a:lnTo>
                    <a:pt x="379211" y="23980"/>
                  </a:lnTo>
                  <a:lnTo>
                    <a:pt x="329622" y="41917"/>
                  </a:lnTo>
                  <a:lnTo>
                    <a:pt x="237938" y="91095"/>
                  </a:lnTo>
                  <a:lnTo>
                    <a:pt x="158056" y="156229"/>
                  </a:lnTo>
                  <a:lnTo>
                    <a:pt x="92147" y="235170"/>
                  </a:lnTo>
                  <a:lnTo>
                    <a:pt x="42383" y="325776"/>
                  </a:lnTo>
                  <a:lnTo>
                    <a:pt x="24232" y="374783"/>
                  </a:lnTo>
                  <a:lnTo>
                    <a:pt x="10931" y="425902"/>
                  </a:lnTo>
                  <a:lnTo>
                    <a:pt x="2753" y="478862"/>
                  </a:lnTo>
                  <a:lnTo>
                    <a:pt x="0" y="532752"/>
                  </a:lnTo>
                  <a:lnTo>
                    <a:pt x="0" y="534047"/>
                  </a:lnTo>
                  <a:lnTo>
                    <a:pt x="2753" y="587937"/>
                  </a:lnTo>
                  <a:lnTo>
                    <a:pt x="10932" y="640899"/>
                  </a:lnTo>
                  <a:lnTo>
                    <a:pt x="24232" y="692016"/>
                  </a:lnTo>
                  <a:lnTo>
                    <a:pt x="42383" y="741023"/>
                  </a:lnTo>
                  <a:lnTo>
                    <a:pt x="92147" y="831629"/>
                  </a:lnTo>
                  <a:lnTo>
                    <a:pt x="158056" y="910570"/>
                  </a:lnTo>
                  <a:lnTo>
                    <a:pt x="237936" y="975704"/>
                  </a:lnTo>
                  <a:lnTo>
                    <a:pt x="329622" y="1024882"/>
                  </a:lnTo>
                  <a:lnTo>
                    <a:pt x="379211" y="1042819"/>
                  </a:lnTo>
                  <a:lnTo>
                    <a:pt x="430938" y="1055963"/>
                  </a:lnTo>
                  <a:lnTo>
                    <a:pt x="484530" y="1064046"/>
                  </a:lnTo>
                  <a:lnTo>
                    <a:pt x="539716" y="1066800"/>
                  </a:lnTo>
                  <a:lnTo>
                    <a:pt x="594903" y="1064046"/>
                  </a:lnTo>
                  <a:lnTo>
                    <a:pt x="648494" y="1055963"/>
                  </a:lnTo>
                  <a:lnTo>
                    <a:pt x="655767" y="1054115"/>
                  </a:lnTo>
                  <a:lnTo>
                    <a:pt x="539084" y="1054115"/>
                  </a:lnTo>
                  <a:lnTo>
                    <a:pt x="485164" y="1051361"/>
                  </a:lnTo>
                  <a:lnTo>
                    <a:pt x="432832" y="1043405"/>
                  </a:lnTo>
                  <a:lnTo>
                    <a:pt x="382339" y="1030511"/>
                  </a:lnTo>
                  <a:lnTo>
                    <a:pt x="334811" y="1013254"/>
                  </a:lnTo>
                  <a:lnTo>
                    <a:pt x="245017" y="965089"/>
                  </a:lnTo>
                  <a:lnTo>
                    <a:pt x="167025" y="901496"/>
                  </a:lnTo>
                  <a:lnTo>
                    <a:pt x="102685" y="824435"/>
                  </a:lnTo>
                  <a:lnTo>
                    <a:pt x="53966" y="735732"/>
                  </a:lnTo>
                  <a:lnTo>
                    <a:pt x="36142" y="687605"/>
                  </a:lnTo>
                  <a:lnTo>
                    <a:pt x="23223" y="637701"/>
                  </a:lnTo>
                  <a:lnTo>
                    <a:pt x="15304" y="585998"/>
                  </a:lnTo>
                  <a:lnTo>
                    <a:pt x="12650" y="532752"/>
                  </a:lnTo>
                  <a:lnTo>
                    <a:pt x="15436" y="479511"/>
                  </a:lnTo>
                  <a:lnTo>
                    <a:pt x="23483" y="427840"/>
                  </a:lnTo>
                  <a:lnTo>
                    <a:pt x="36523" y="377981"/>
                  </a:lnTo>
                  <a:lnTo>
                    <a:pt x="53966" y="331067"/>
                  </a:lnTo>
                  <a:lnTo>
                    <a:pt x="102685" y="242364"/>
                  </a:lnTo>
                  <a:lnTo>
                    <a:pt x="167025" y="165303"/>
                  </a:lnTo>
                  <a:lnTo>
                    <a:pt x="245017" y="101710"/>
                  </a:lnTo>
                  <a:lnTo>
                    <a:pt x="334811" y="53545"/>
                  </a:lnTo>
                  <a:lnTo>
                    <a:pt x="383531" y="35923"/>
                  </a:lnTo>
                  <a:lnTo>
                    <a:pt x="434066" y="23145"/>
                  </a:lnTo>
                  <a:lnTo>
                    <a:pt x="486425" y="15312"/>
                  </a:lnTo>
                  <a:lnTo>
                    <a:pt x="540349" y="12684"/>
                  </a:lnTo>
                  <a:lnTo>
                    <a:pt x="655767" y="12684"/>
                  </a:lnTo>
                  <a:lnTo>
                    <a:pt x="648494" y="10836"/>
                  </a:lnTo>
                  <a:lnTo>
                    <a:pt x="594903" y="2753"/>
                  </a:lnTo>
                  <a:lnTo>
                    <a:pt x="539716" y="0"/>
                  </a:lnTo>
                  <a:close/>
                </a:path>
                <a:path w="1079500" h="1066800">
                  <a:moveTo>
                    <a:pt x="655767" y="12684"/>
                  </a:moveTo>
                  <a:lnTo>
                    <a:pt x="540349" y="12684"/>
                  </a:lnTo>
                  <a:lnTo>
                    <a:pt x="594269" y="15438"/>
                  </a:lnTo>
                  <a:lnTo>
                    <a:pt x="646601" y="23394"/>
                  </a:lnTo>
                  <a:lnTo>
                    <a:pt x="697094" y="36288"/>
                  </a:lnTo>
                  <a:lnTo>
                    <a:pt x="744623" y="53545"/>
                  </a:lnTo>
                  <a:lnTo>
                    <a:pt x="834416" y="101710"/>
                  </a:lnTo>
                  <a:lnTo>
                    <a:pt x="912408" y="165303"/>
                  </a:lnTo>
                  <a:lnTo>
                    <a:pt x="976748" y="242364"/>
                  </a:lnTo>
                  <a:lnTo>
                    <a:pt x="1025467" y="331067"/>
                  </a:lnTo>
                  <a:lnTo>
                    <a:pt x="1043292" y="379194"/>
                  </a:lnTo>
                  <a:lnTo>
                    <a:pt x="1056210" y="429099"/>
                  </a:lnTo>
                  <a:lnTo>
                    <a:pt x="1064129" y="480801"/>
                  </a:lnTo>
                  <a:lnTo>
                    <a:pt x="1066783" y="534047"/>
                  </a:lnTo>
                  <a:lnTo>
                    <a:pt x="1063997" y="587288"/>
                  </a:lnTo>
                  <a:lnTo>
                    <a:pt x="1055950" y="638959"/>
                  </a:lnTo>
                  <a:lnTo>
                    <a:pt x="1042909" y="688818"/>
                  </a:lnTo>
                  <a:lnTo>
                    <a:pt x="1025467" y="735732"/>
                  </a:lnTo>
                  <a:lnTo>
                    <a:pt x="976748" y="824435"/>
                  </a:lnTo>
                  <a:lnTo>
                    <a:pt x="912408" y="901496"/>
                  </a:lnTo>
                  <a:lnTo>
                    <a:pt x="834416" y="965089"/>
                  </a:lnTo>
                  <a:lnTo>
                    <a:pt x="744623" y="1013254"/>
                  </a:lnTo>
                  <a:lnTo>
                    <a:pt x="695902" y="1030876"/>
                  </a:lnTo>
                  <a:lnTo>
                    <a:pt x="645368" y="1043654"/>
                  </a:lnTo>
                  <a:lnTo>
                    <a:pt x="593009" y="1051487"/>
                  </a:lnTo>
                  <a:lnTo>
                    <a:pt x="539084" y="1054115"/>
                  </a:lnTo>
                  <a:lnTo>
                    <a:pt x="655767" y="1054115"/>
                  </a:lnTo>
                  <a:lnTo>
                    <a:pt x="700222" y="1042819"/>
                  </a:lnTo>
                  <a:lnTo>
                    <a:pt x="749811" y="1024882"/>
                  </a:lnTo>
                  <a:lnTo>
                    <a:pt x="841496" y="975704"/>
                  </a:lnTo>
                  <a:lnTo>
                    <a:pt x="921377" y="910570"/>
                  </a:lnTo>
                  <a:lnTo>
                    <a:pt x="987286" y="831629"/>
                  </a:lnTo>
                  <a:lnTo>
                    <a:pt x="1037051" y="741023"/>
                  </a:lnTo>
                  <a:lnTo>
                    <a:pt x="1055201" y="692016"/>
                  </a:lnTo>
                  <a:lnTo>
                    <a:pt x="1068501" y="640899"/>
                  </a:lnTo>
                  <a:lnTo>
                    <a:pt x="1076680" y="587937"/>
                  </a:lnTo>
                  <a:lnTo>
                    <a:pt x="1079433" y="534047"/>
                  </a:lnTo>
                  <a:lnTo>
                    <a:pt x="1079433" y="532752"/>
                  </a:lnTo>
                  <a:lnTo>
                    <a:pt x="1076680" y="478862"/>
                  </a:lnTo>
                  <a:lnTo>
                    <a:pt x="1068501" y="425900"/>
                  </a:lnTo>
                  <a:lnTo>
                    <a:pt x="1055201" y="374783"/>
                  </a:lnTo>
                  <a:lnTo>
                    <a:pt x="1037051" y="325776"/>
                  </a:lnTo>
                  <a:lnTo>
                    <a:pt x="987286" y="235170"/>
                  </a:lnTo>
                  <a:lnTo>
                    <a:pt x="921377" y="156229"/>
                  </a:lnTo>
                  <a:lnTo>
                    <a:pt x="841495" y="91095"/>
                  </a:lnTo>
                  <a:lnTo>
                    <a:pt x="749811" y="41917"/>
                  </a:lnTo>
                  <a:lnTo>
                    <a:pt x="700222" y="23980"/>
                  </a:lnTo>
                  <a:lnTo>
                    <a:pt x="655767" y="12684"/>
                  </a:lnTo>
                  <a:close/>
                </a:path>
              </a:pathLst>
            </a:custGeom>
            <a:solidFill>
              <a:srgbClr val="000000">
                <a:alpha val="90199"/>
              </a:srgbClr>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sp>
        <p:nvSpPr>
          <p:cNvPr id="22" name="object 22"/>
          <p:cNvSpPr txBox="1"/>
          <p:nvPr/>
        </p:nvSpPr>
        <p:spPr>
          <a:xfrm>
            <a:off x="1003653" y="4300184"/>
            <a:ext cx="1706245" cy="652780"/>
          </a:xfrm>
          <a:prstGeom prst="rect">
            <a:avLst/>
          </a:prstGeom>
        </p:spPr>
        <p:txBody>
          <a:bodyPr vert="horz" wrap="square" lIns="0" tIns="12700" rIns="0" bIns="0" rtlCol="0">
            <a:spAutoFit/>
          </a:bodyPr>
          <a:lstStyle/>
          <a:p>
            <a:pPr marL="0" marR="0" lvl="0" indent="0" algn="ctr" defTabSz="914400" eaLnBrk="1" fontAlgn="auto" latinLnBrk="0" hangingPunct="1">
              <a:lnSpc>
                <a:spcPts val="2470"/>
              </a:lnSpc>
              <a:spcBef>
                <a:spcPts val="100"/>
              </a:spcBef>
              <a:spcAft>
                <a:spcPts val="0"/>
              </a:spcAft>
              <a:buClrTx/>
              <a:buSzTx/>
              <a:buFontTx/>
              <a:buNone/>
              <a:tabLst/>
              <a:defRPr/>
            </a:pPr>
            <a:r>
              <a:rPr kumimoji="0" sz="2200" b="1" i="0" u="none" strike="noStrike" kern="0" cap="none" spc="-10" normalizeH="0" baseline="0" noProof="0" dirty="0">
                <a:ln>
                  <a:noFill/>
                </a:ln>
                <a:solidFill>
                  <a:sysClr val="windowText" lastClr="000000"/>
                </a:solidFill>
                <a:effectLst/>
                <a:uLnTx/>
                <a:uFillTx/>
                <a:latin typeface="Times New Roman"/>
                <a:cs typeface="Times New Roman"/>
              </a:rPr>
              <a:t>Denaturation:</a:t>
            </a:r>
            <a:endParaRPr kumimoji="0" sz="2200" b="0" i="0" u="none" strike="noStrike" kern="0" cap="none" spc="0" normalizeH="0" baseline="0" noProof="0">
              <a:ln>
                <a:noFill/>
              </a:ln>
              <a:solidFill>
                <a:sysClr val="windowText" lastClr="000000"/>
              </a:solidFill>
              <a:effectLst/>
              <a:uLnTx/>
              <a:uFillTx/>
              <a:latin typeface="Times New Roman"/>
              <a:cs typeface="Times New Roman"/>
            </a:endParaRPr>
          </a:p>
          <a:p>
            <a:pPr marL="3810" marR="0" lvl="0" indent="0" algn="ctr" defTabSz="914400" eaLnBrk="1" fontAlgn="auto" latinLnBrk="0" hangingPunct="1">
              <a:lnSpc>
                <a:spcPts val="2470"/>
              </a:lnSpc>
              <a:spcBef>
                <a:spcPts val="0"/>
              </a:spcBef>
              <a:spcAft>
                <a:spcPts val="0"/>
              </a:spcAft>
              <a:buClrTx/>
              <a:buSzTx/>
              <a:buFontTx/>
              <a:buNone/>
              <a:tabLst/>
              <a:defRPr/>
            </a:pPr>
            <a:r>
              <a:rPr kumimoji="0" sz="2200" b="1" i="1" u="none" strike="noStrike" kern="0" cap="none" spc="-10" normalizeH="0" baseline="0" noProof="0" dirty="0">
                <a:ln>
                  <a:noFill/>
                </a:ln>
                <a:solidFill>
                  <a:sysClr val="windowText" lastClr="000000"/>
                </a:solidFill>
                <a:effectLst/>
                <a:uLnTx/>
                <a:uFillTx/>
                <a:latin typeface="TimesNewRomanPS-BoldItalicMT"/>
                <a:cs typeface="TimesNewRomanPS-BoldItalicMT"/>
              </a:rPr>
              <a:t>(95</a:t>
            </a:r>
            <a:r>
              <a:rPr kumimoji="0" sz="2200" b="1" i="1" u="none" strike="noStrike" kern="0" cap="none" spc="-10" normalizeH="0" baseline="0" noProof="0" dirty="0">
                <a:ln>
                  <a:noFill/>
                </a:ln>
                <a:solidFill>
                  <a:sysClr val="windowText" lastClr="000000"/>
                </a:solidFill>
                <a:effectLst/>
                <a:uLnTx/>
                <a:uFillTx/>
                <a:latin typeface="HelveticaNeue-BoldItalic"/>
                <a:cs typeface="HelveticaNeue-BoldItalic"/>
              </a:rPr>
              <a:t>⁰</a:t>
            </a:r>
            <a:r>
              <a:rPr kumimoji="0" sz="2200" b="1" i="1" u="none" strike="noStrike" kern="0" cap="none" spc="-10" normalizeH="0" baseline="0" noProof="0" dirty="0">
                <a:ln>
                  <a:noFill/>
                </a:ln>
                <a:solidFill>
                  <a:sysClr val="windowText" lastClr="000000"/>
                </a:solidFill>
                <a:effectLst/>
                <a:uLnTx/>
                <a:uFillTx/>
                <a:latin typeface="TimesNewRomanPS-BoldItalicMT"/>
                <a:cs typeface="TimesNewRomanPS-BoldItalicMT"/>
              </a:rPr>
              <a:t>C)</a:t>
            </a:r>
            <a:endParaRPr kumimoji="0" sz="2200" b="0" i="0" u="none" strike="noStrike" kern="0" cap="none" spc="0" normalizeH="0" baseline="0" noProof="0">
              <a:ln>
                <a:noFill/>
              </a:ln>
              <a:solidFill>
                <a:sysClr val="windowText" lastClr="000000"/>
              </a:solidFill>
              <a:effectLst/>
              <a:uLnTx/>
              <a:uFillTx/>
              <a:latin typeface="TimesNewRomanPS-BoldItalicMT"/>
              <a:cs typeface="TimesNewRomanPS-BoldItalicMT"/>
            </a:endParaRPr>
          </a:p>
        </p:txBody>
      </p:sp>
      <p:grpSp>
        <p:nvGrpSpPr>
          <p:cNvPr id="23" name="object 23"/>
          <p:cNvGrpSpPr/>
          <p:nvPr/>
        </p:nvGrpSpPr>
        <p:grpSpPr>
          <a:xfrm>
            <a:off x="4349750" y="1873250"/>
            <a:ext cx="3073400" cy="2298700"/>
            <a:chOff x="4349750" y="1873250"/>
            <a:chExt cx="3073400" cy="2298700"/>
          </a:xfrm>
        </p:grpSpPr>
        <p:sp>
          <p:nvSpPr>
            <p:cNvPr id="24" name="object 24"/>
            <p:cNvSpPr/>
            <p:nvPr/>
          </p:nvSpPr>
          <p:spPr>
            <a:xfrm>
              <a:off x="4349750" y="1873250"/>
              <a:ext cx="3073400" cy="2298700"/>
            </a:xfrm>
            <a:custGeom>
              <a:avLst/>
              <a:gdLst/>
              <a:ahLst/>
              <a:cxnLst/>
              <a:rect l="l" t="t" r="r" b="b"/>
              <a:pathLst>
                <a:path w="3073400" h="2298700">
                  <a:moveTo>
                    <a:pt x="2889504" y="0"/>
                  </a:moveTo>
                  <a:lnTo>
                    <a:pt x="183896" y="0"/>
                  </a:lnTo>
                  <a:lnTo>
                    <a:pt x="135009" y="6568"/>
                  </a:lnTo>
                  <a:lnTo>
                    <a:pt x="91080" y="25107"/>
                  </a:lnTo>
                  <a:lnTo>
                    <a:pt x="53861" y="53861"/>
                  </a:lnTo>
                  <a:lnTo>
                    <a:pt x="25107" y="91080"/>
                  </a:lnTo>
                  <a:lnTo>
                    <a:pt x="6568" y="135009"/>
                  </a:lnTo>
                  <a:lnTo>
                    <a:pt x="0" y="183896"/>
                  </a:lnTo>
                  <a:lnTo>
                    <a:pt x="0" y="2298700"/>
                  </a:lnTo>
                  <a:lnTo>
                    <a:pt x="3073400" y="2298700"/>
                  </a:lnTo>
                  <a:lnTo>
                    <a:pt x="3073400" y="183896"/>
                  </a:lnTo>
                  <a:lnTo>
                    <a:pt x="3066831" y="135009"/>
                  </a:lnTo>
                  <a:lnTo>
                    <a:pt x="3048292" y="91080"/>
                  </a:lnTo>
                  <a:lnTo>
                    <a:pt x="3019538" y="53861"/>
                  </a:lnTo>
                  <a:lnTo>
                    <a:pt x="2982319" y="25107"/>
                  </a:lnTo>
                  <a:lnTo>
                    <a:pt x="2938390" y="6568"/>
                  </a:lnTo>
                  <a:lnTo>
                    <a:pt x="2889504" y="0"/>
                  </a:lnTo>
                  <a:close/>
                </a:path>
              </a:pathLst>
            </a:custGeom>
            <a:solidFill>
              <a:srgbClr val="CBCBCB">
                <a:alpha val="90199"/>
              </a:srgbClr>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5" name="object 25"/>
            <p:cNvSpPr/>
            <p:nvPr/>
          </p:nvSpPr>
          <p:spPr>
            <a:xfrm>
              <a:off x="4349750" y="1873250"/>
              <a:ext cx="3073400" cy="2298700"/>
            </a:xfrm>
            <a:custGeom>
              <a:avLst/>
              <a:gdLst/>
              <a:ahLst/>
              <a:cxnLst/>
              <a:rect l="l" t="t" r="r" b="b"/>
              <a:pathLst>
                <a:path w="3073400" h="2298700">
                  <a:moveTo>
                    <a:pt x="171196" y="1280"/>
                  </a:moveTo>
                  <a:lnTo>
                    <a:pt x="112316" y="14451"/>
                  </a:lnTo>
                  <a:lnTo>
                    <a:pt x="53861" y="53861"/>
                  </a:lnTo>
                  <a:lnTo>
                    <a:pt x="14451" y="112316"/>
                  </a:lnTo>
                  <a:lnTo>
                    <a:pt x="0" y="183897"/>
                  </a:lnTo>
                  <a:lnTo>
                    <a:pt x="0" y="2298700"/>
                  </a:lnTo>
                  <a:lnTo>
                    <a:pt x="3073400" y="2298700"/>
                  </a:lnTo>
                  <a:lnTo>
                    <a:pt x="3073400" y="2286000"/>
                  </a:lnTo>
                  <a:lnTo>
                    <a:pt x="12700" y="2286000"/>
                  </a:lnTo>
                  <a:lnTo>
                    <a:pt x="12700" y="183897"/>
                  </a:lnTo>
                  <a:lnTo>
                    <a:pt x="26210" y="117275"/>
                  </a:lnTo>
                  <a:lnTo>
                    <a:pt x="62882" y="62882"/>
                  </a:lnTo>
                  <a:lnTo>
                    <a:pt x="117275" y="26210"/>
                  </a:lnTo>
                  <a:lnTo>
                    <a:pt x="171196" y="14044"/>
                  </a:lnTo>
                  <a:lnTo>
                    <a:pt x="171196" y="1280"/>
                  </a:lnTo>
                  <a:close/>
                </a:path>
                <a:path w="3073400" h="2298700">
                  <a:moveTo>
                    <a:pt x="2889504" y="0"/>
                  </a:moveTo>
                  <a:lnTo>
                    <a:pt x="183896" y="0"/>
                  </a:lnTo>
                  <a:lnTo>
                    <a:pt x="171705" y="1229"/>
                  </a:lnTo>
                  <a:lnTo>
                    <a:pt x="174915" y="8980"/>
                  </a:lnTo>
                  <a:lnTo>
                    <a:pt x="177214" y="11278"/>
                  </a:lnTo>
                  <a:lnTo>
                    <a:pt x="180389" y="12700"/>
                  </a:lnTo>
                  <a:lnTo>
                    <a:pt x="2889504" y="12700"/>
                  </a:lnTo>
                  <a:lnTo>
                    <a:pt x="2924020" y="16244"/>
                  </a:lnTo>
                  <a:lnTo>
                    <a:pt x="2985185" y="41983"/>
                  </a:lnTo>
                  <a:lnTo>
                    <a:pt x="3031416" y="88214"/>
                  </a:lnTo>
                  <a:lnTo>
                    <a:pt x="3057155" y="149379"/>
                  </a:lnTo>
                  <a:lnTo>
                    <a:pt x="3060700" y="2286000"/>
                  </a:lnTo>
                  <a:lnTo>
                    <a:pt x="3073400" y="2286000"/>
                  </a:lnTo>
                  <a:lnTo>
                    <a:pt x="3073400" y="183897"/>
                  </a:lnTo>
                  <a:lnTo>
                    <a:pt x="3069663" y="146834"/>
                  </a:lnTo>
                  <a:lnTo>
                    <a:pt x="3041992" y="81078"/>
                  </a:lnTo>
                  <a:lnTo>
                    <a:pt x="2992321" y="31407"/>
                  </a:lnTo>
                  <a:lnTo>
                    <a:pt x="2926565" y="3736"/>
                  </a:lnTo>
                  <a:lnTo>
                    <a:pt x="2889504" y="0"/>
                  </a:lnTo>
                  <a:close/>
                </a:path>
                <a:path w="3073400" h="2298700">
                  <a:moveTo>
                    <a:pt x="171196" y="0"/>
                  </a:moveTo>
                  <a:lnTo>
                    <a:pt x="171196" y="1280"/>
                  </a:lnTo>
                  <a:lnTo>
                    <a:pt x="171705" y="1229"/>
                  </a:lnTo>
                  <a:lnTo>
                    <a:pt x="171196" y="0"/>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sp>
        <p:nvSpPr>
          <p:cNvPr id="26" name="object 26"/>
          <p:cNvSpPr txBox="1"/>
          <p:nvPr/>
        </p:nvSpPr>
        <p:spPr>
          <a:xfrm>
            <a:off x="4483453" y="1946335"/>
            <a:ext cx="2794000" cy="1808480"/>
          </a:xfrm>
          <a:prstGeom prst="rect">
            <a:avLst/>
          </a:prstGeom>
        </p:spPr>
        <p:txBody>
          <a:bodyPr vert="horz" wrap="square" lIns="0" tIns="58419" rIns="0" bIns="0" rtlCol="0">
            <a:spAutoFit/>
          </a:bodyPr>
          <a:lstStyle/>
          <a:p>
            <a:pPr marL="241300" marR="17780" lvl="0" indent="-228600" algn="just" defTabSz="914400" eaLnBrk="1" fontAlgn="auto" latinLnBrk="0" hangingPunct="1">
              <a:lnSpc>
                <a:spcPts val="2300"/>
              </a:lnSpc>
              <a:spcBef>
                <a:spcPts val="459"/>
              </a:spcBef>
              <a:spcAft>
                <a:spcPts val="0"/>
              </a:spcAft>
              <a:buClrTx/>
              <a:buSzTx/>
              <a:buFontTx/>
              <a:buChar char="•"/>
              <a:tabLst>
                <a:tab pos="241300" algn="l"/>
              </a:tabLst>
              <a:defRPr/>
            </a:pPr>
            <a:r>
              <a:rPr kumimoji="0" sz="2200" b="0" i="0" u="none" strike="noStrike" kern="0" cap="none" spc="0" normalizeH="0" baseline="0" noProof="0" dirty="0">
                <a:ln>
                  <a:noFill/>
                </a:ln>
                <a:solidFill>
                  <a:sysClr val="windowText" lastClr="000000"/>
                </a:solidFill>
                <a:effectLst/>
                <a:uLnTx/>
                <a:uFillTx/>
                <a:latin typeface="Times New Roman"/>
                <a:cs typeface="Times New Roman"/>
              </a:rPr>
              <a:t>The</a:t>
            </a:r>
            <a:r>
              <a:rPr kumimoji="0" sz="2200" b="0" i="0" u="none" strike="noStrike" kern="0" cap="none" spc="45" normalizeH="0" baseline="0" noProof="0" dirty="0">
                <a:ln>
                  <a:noFill/>
                </a:ln>
                <a:solidFill>
                  <a:sysClr val="windowText" lastClr="000000"/>
                </a:solidFill>
                <a:effectLst/>
                <a:uLnTx/>
                <a:uFillTx/>
                <a:latin typeface="Times New Roman"/>
                <a:cs typeface="Times New Roman"/>
              </a:rPr>
              <a:t> </a:t>
            </a:r>
            <a:r>
              <a:rPr kumimoji="0" sz="2200" b="0" i="0" u="none" strike="noStrike" kern="0" cap="none" spc="0" normalizeH="0" baseline="0" noProof="0" dirty="0">
                <a:ln>
                  <a:noFill/>
                </a:ln>
                <a:solidFill>
                  <a:sysClr val="windowText" lastClr="000000"/>
                </a:solidFill>
                <a:effectLst/>
                <a:uLnTx/>
                <a:uFillTx/>
                <a:latin typeface="Times New Roman"/>
                <a:cs typeface="Times New Roman"/>
              </a:rPr>
              <a:t>reaction</a:t>
            </a:r>
            <a:r>
              <a:rPr kumimoji="0" sz="2200" b="0" i="0" u="none" strike="noStrike" kern="0" cap="none" spc="-70" normalizeH="0" baseline="0" noProof="0" dirty="0">
                <a:ln>
                  <a:noFill/>
                </a:ln>
                <a:solidFill>
                  <a:sysClr val="windowText" lastClr="000000"/>
                </a:solidFill>
                <a:effectLst/>
                <a:uLnTx/>
                <a:uFillTx/>
                <a:latin typeface="Times New Roman"/>
                <a:cs typeface="Times New Roman"/>
              </a:rPr>
              <a:t> </a:t>
            </a:r>
            <a:r>
              <a:rPr kumimoji="0" sz="2200" b="0" i="0" u="none" strike="noStrike" kern="0" cap="none" spc="0" normalizeH="0" baseline="0" noProof="0" dirty="0">
                <a:ln>
                  <a:noFill/>
                </a:ln>
                <a:solidFill>
                  <a:sysClr val="windowText" lastClr="000000"/>
                </a:solidFill>
                <a:effectLst/>
                <a:uLnTx/>
                <a:uFillTx/>
                <a:latin typeface="Times New Roman"/>
                <a:cs typeface="Times New Roman"/>
              </a:rPr>
              <a:t>is</a:t>
            </a:r>
            <a:r>
              <a:rPr kumimoji="0" sz="2200" b="0" i="0" u="none" strike="noStrike" kern="0" cap="none" spc="-30" normalizeH="0" baseline="0" noProof="0" dirty="0">
                <a:ln>
                  <a:noFill/>
                </a:ln>
                <a:solidFill>
                  <a:sysClr val="windowText" lastClr="000000"/>
                </a:solidFill>
                <a:effectLst/>
                <a:uLnTx/>
                <a:uFillTx/>
                <a:latin typeface="Times New Roman"/>
                <a:cs typeface="Times New Roman"/>
              </a:rPr>
              <a:t> </a:t>
            </a:r>
            <a:r>
              <a:rPr kumimoji="0" sz="2200" b="0" i="0" u="none" strike="noStrike" kern="0" cap="none" spc="-10" normalizeH="0" baseline="0" noProof="0" dirty="0">
                <a:ln>
                  <a:noFill/>
                </a:ln>
                <a:solidFill>
                  <a:sysClr val="windowText" lastClr="000000"/>
                </a:solidFill>
                <a:effectLst/>
                <a:uLnTx/>
                <a:uFillTx/>
                <a:latin typeface="Times New Roman"/>
                <a:cs typeface="Times New Roman"/>
              </a:rPr>
              <a:t>rapidly </a:t>
            </a:r>
            <a:r>
              <a:rPr kumimoji="0" sz="2200" b="0" i="0" u="none" strike="noStrike" kern="0" cap="none" spc="0" normalizeH="0" baseline="0" noProof="0" dirty="0">
                <a:ln>
                  <a:noFill/>
                </a:ln>
                <a:solidFill>
                  <a:sysClr val="windowText" lastClr="000000"/>
                </a:solidFill>
                <a:effectLst/>
                <a:uLnTx/>
                <a:uFillTx/>
                <a:latin typeface="Times New Roman"/>
                <a:cs typeface="Times New Roman"/>
              </a:rPr>
              <a:t>cooled</a:t>
            </a:r>
            <a:r>
              <a:rPr kumimoji="0" sz="2200" b="0" i="0" u="none" strike="noStrike" kern="0" cap="none" spc="-45" normalizeH="0" baseline="0" noProof="0" dirty="0">
                <a:ln>
                  <a:noFill/>
                </a:ln>
                <a:solidFill>
                  <a:sysClr val="windowText" lastClr="000000"/>
                </a:solidFill>
                <a:effectLst/>
                <a:uLnTx/>
                <a:uFillTx/>
                <a:latin typeface="Times New Roman"/>
                <a:cs typeface="Times New Roman"/>
              </a:rPr>
              <a:t> </a:t>
            </a:r>
            <a:r>
              <a:rPr kumimoji="0" sz="2200" b="0" i="0" u="none" strike="noStrike" kern="0" cap="none" spc="0" normalizeH="0" baseline="0" noProof="0" dirty="0">
                <a:ln>
                  <a:noFill/>
                </a:ln>
                <a:solidFill>
                  <a:sysClr val="windowText" lastClr="000000"/>
                </a:solidFill>
                <a:effectLst/>
                <a:uLnTx/>
                <a:uFillTx/>
                <a:latin typeface="Times New Roman"/>
                <a:cs typeface="Times New Roman"/>
              </a:rPr>
              <a:t>to</a:t>
            </a:r>
            <a:r>
              <a:rPr kumimoji="0" sz="2200" b="0" i="0" u="none" strike="noStrike" kern="0" cap="none" spc="60" normalizeH="0" baseline="0" noProof="0" dirty="0">
                <a:ln>
                  <a:noFill/>
                </a:ln>
                <a:solidFill>
                  <a:sysClr val="windowText" lastClr="000000"/>
                </a:solidFill>
                <a:effectLst/>
                <a:uLnTx/>
                <a:uFillTx/>
                <a:latin typeface="Times New Roman"/>
                <a:cs typeface="Times New Roman"/>
              </a:rPr>
              <a:t> </a:t>
            </a:r>
            <a:r>
              <a:rPr kumimoji="0" sz="2200" b="0" i="0" u="none" strike="noStrike" kern="0" cap="none" spc="0" normalizeH="0" baseline="0" noProof="0" dirty="0">
                <a:ln>
                  <a:noFill/>
                </a:ln>
                <a:solidFill>
                  <a:sysClr val="windowText" lastClr="000000"/>
                </a:solidFill>
                <a:effectLst/>
                <a:uLnTx/>
                <a:uFillTx/>
                <a:latin typeface="Times New Roman"/>
                <a:cs typeface="Times New Roman"/>
              </a:rPr>
              <a:t>an</a:t>
            </a:r>
            <a:r>
              <a:rPr kumimoji="0" sz="2200" b="0" i="0" u="none" strike="noStrike" kern="0" cap="none" spc="-40" normalizeH="0" baseline="0" noProof="0" dirty="0">
                <a:ln>
                  <a:noFill/>
                </a:ln>
                <a:solidFill>
                  <a:sysClr val="windowText" lastClr="000000"/>
                </a:solidFill>
                <a:effectLst/>
                <a:uLnTx/>
                <a:uFillTx/>
                <a:latin typeface="Times New Roman"/>
                <a:cs typeface="Times New Roman"/>
              </a:rPr>
              <a:t> </a:t>
            </a:r>
            <a:r>
              <a:rPr kumimoji="0" sz="2200" b="0" i="0" u="none" strike="noStrike" kern="0" cap="none" spc="-10" normalizeH="0" baseline="0" noProof="0" dirty="0">
                <a:ln>
                  <a:noFill/>
                </a:ln>
                <a:solidFill>
                  <a:sysClr val="windowText" lastClr="000000"/>
                </a:solidFill>
                <a:effectLst/>
                <a:uLnTx/>
                <a:uFillTx/>
                <a:latin typeface="Times New Roman"/>
                <a:cs typeface="Times New Roman"/>
              </a:rPr>
              <a:t>annealing </a:t>
            </a:r>
            <a:r>
              <a:rPr kumimoji="0" sz="2200" b="0" i="0" u="none" strike="noStrike" kern="0" cap="none" spc="0" normalizeH="0" baseline="0" noProof="0" dirty="0">
                <a:ln>
                  <a:noFill/>
                </a:ln>
                <a:solidFill>
                  <a:sysClr val="windowText" lastClr="000000"/>
                </a:solidFill>
                <a:effectLst/>
                <a:uLnTx/>
                <a:uFillTx/>
                <a:latin typeface="Times New Roman"/>
                <a:cs typeface="Times New Roman"/>
              </a:rPr>
              <a:t>temperature</a:t>
            </a:r>
            <a:r>
              <a:rPr kumimoji="0" sz="2200" b="0" i="0" u="none" strike="noStrike" kern="0" cap="none" spc="30" normalizeH="0" baseline="0" noProof="0" dirty="0">
                <a:ln>
                  <a:noFill/>
                </a:ln>
                <a:solidFill>
                  <a:sysClr val="windowText" lastClr="000000"/>
                </a:solidFill>
                <a:effectLst/>
                <a:uLnTx/>
                <a:uFillTx/>
                <a:latin typeface="Times New Roman"/>
                <a:cs typeface="Times New Roman"/>
              </a:rPr>
              <a:t> </a:t>
            </a:r>
            <a:r>
              <a:rPr kumimoji="0" sz="2200" b="0" i="0" u="none" strike="noStrike" kern="0" cap="none" spc="0" normalizeH="0" baseline="0" noProof="0" dirty="0">
                <a:ln>
                  <a:noFill/>
                </a:ln>
                <a:solidFill>
                  <a:sysClr val="windowText" lastClr="000000"/>
                </a:solidFill>
                <a:effectLst/>
                <a:uLnTx/>
                <a:uFillTx/>
                <a:latin typeface="Times New Roman"/>
                <a:cs typeface="Times New Roman"/>
              </a:rPr>
              <a:t>to</a:t>
            </a:r>
            <a:r>
              <a:rPr kumimoji="0" sz="2200" b="0" i="0" u="none" strike="noStrike" kern="0" cap="none" spc="-80" normalizeH="0" baseline="0" noProof="0" dirty="0">
                <a:ln>
                  <a:noFill/>
                </a:ln>
                <a:solidFill>
                  <a:sysClr val="windowText" lastClr="000000"/>
                </a:solidFill>
                <a:effectLst/>
                <a:uLnTx/>
                <a:uFillTx/>
                <a:latin typeface="Times New Roman"/>
                <a:cs typeface="Times New Roman"/>
              </a:rPr>
              <a:t> </a:t>
            </a:r>
            <a:r>
              <a:rPr kumimoji="0" sz="2200" b="0" i="0" u="none" strike="noStrike" kern="0" cap="none" spc="-20" normalizeH="0" baseline="0" noProof="0" dirty="0">
                <a:ln>
                  <a:noFill/>
                </a:ln>
                <a:solidFill>
                  <a:sysClr val="windowText" lastClr="000000"/>
                </a:solidFill>
                <a:effectLst/>
                <a:uLnTx/>
                <a:uFillTx/>
                <a:latin typeface="Times New Roman"/>
                <a:cs typeface="Times New Roman"/>
              </a:rPr>
              <a:t>allow</a:t>
            </a:r>
            <a:endParaRPr kumimoji="0" sz="2200" b="0" i="0" u="none" strike="noStrike" kern="0" cap="none" spc="0" normalizeH="0" baseline="0" noProof="0">
              <a:ln>
                <a:noFill/>
              </a:ln>
              <a:solidFill>
                <a:sysClr val="windowText" lastClr="000000"/>
              </a:solidFill>
              <a:effectLst/>
              <a:uLnTx/>
              <a:uFillTx/>
              <a:latin typeface="Times New Roman"/>
              <a:cs typeface="Times New Roman"/>
            </a:endParaRPr>
          </a:p>
          <a:p>
            <a:pPr marL="212725" marR="0" lvl="0" indent="0" algn="ctr" defTabSz="914400" eaLnBrk="1" fontAlgn="auto" latinLnBrk="0" hangingPunct="1">
              <a:lnSpc>
                <a:spcPts val="2010"/>
              </a:lnSpc>
              <a:spcBef>
                <a:spcPts val="0"/>
              </a:spcBef>
              <a:spcAft>
                <a:spcPts val="0"/>
              </a:spcAft>
              <a:buClrTx/>
              <a:buSzTx/>
              <a:buFontTx/>
              <a:buNone/>
              <a:tabLst/>
              <a:defRPr/>
            </a:pPr>
            <a:r>
              <a:rPr kumimoji="0" sz="2200" b="0" i="0" u="none" strike="noStrike" kern="0" cap="none" spc="0" normalizeH="0" baseline="0" noProof="0" dirty="0">
                <a:ln>
                  <a:noFill/>
                </a:ln>
                <a:solidFill>
                  <a:sysClr val="windowText" lastClr="000000"/>
                </a:solidFill>
                <a:effectLst/>
                <a:uLnTx/>
                <a:uFillTx/>
                <a:latin typeface="Times New Roman"/>
                <a:cs typeface="Times New Roman"/>
              </a:rPr>
              <a:t>the</a:t>
            </a:r>
            <a:r>
              <a:rPr kumimoji="0" sz="2200" b="0" i="0" u="none" strike="noStrike" kern="0" cap="none" spc="-45" normalizeH="0" baseline="0" noProof="0" dirty="0">
                <a:ln>
                  <a:noFill/>
                </a:ln>
                <a:solidFill>
                  <a:sysClr val="windowText" lastClr="000000"/>
                </a:solidFill>
                <a:effectLst/>
                <a:uLnTx/>
                <a:uFillTx/>
                <a:latin typeface="Times New Roman"/>
                <a:cs typeface="Times New Roman"/>
              </a:rPr>
              <a:t> </a:t>
            </a:r>
            <a:r>
              <a:rPr kumimoji="0" sz="2200" b="0" i="0" u="none" strike="noStrike" kern="0" cap="none" spc="-10" normalizeH="0" baseline="0" noProof="0" dirty="0">
                <a:ln>
                  <a:noFill/>
                </a:ln>
                <a:solidFill>
                  <a:sysClr val="windowText" lastClr="000000"/>
                </a:solidFill>
                <a:effectLst/>
                <a:uLnTx/>
                <a:uFillTx/>
                <a:latin typeface="Times New Roman"/>
                <a:cs typeface="Times New Roman"/>
              </a:rPr>
              <a:t>oligonucleotide</a:t>
            </a:r>
            <a:endParaRPr kumimoji="0" sz="2200" b="0" i="0" u="none" strike="noStrike" kern="0" cap="none" spc="0" normalizeH="0" baseline="0" noProof="0">
              <a:ln>
                <a:noFill/>
              </a:ln>
              <a:solidFill>
                <a:sysClr val="windowText" lastClr="000000"/>
              </a:solidFill>
              <a:effectLst/>
              <a:uLnTx/>
              <a:uFillTx/>
              <a:latin typeface="Times New Roman"/>
              <a:cs typeface="Times New Roman"/>
            </a:endParaRPr>
          </a:p>
          <a:p>
            <a:pPr marL="228600" marR="5080" lvl="0" indent="0" algn="ctr" defTabSz="914400" eaLnBrk="1" fontAlgn="auto" latinLnBrk="0" hangingPunct="1">
              <a:lnSpc>
                <a:spcPts val="2300"/>
              </a:lnSpc>
              <a:spcBef>
                <a:spcPts val="190"/>
              </a:spcBef>
              <a:spcAft>
                <a:spcPts val="0"/>
              </a:spcAft>
              <a:buClrTx/>
              <a:buSzTx/>
              <a:buFontTx/>
              <a:buNone/>
              <a:tabLst/>
              <a:defRPr/>
            </a:pPr>
            <a:r>
              <a:rPr kumimoji="0" sz="2200" b="0" i="0" u="none" strike="noStrike" kern="0" cap="none" spc="0" normalizeH="0" baseline="0" noProof="0" dirty="0">
                <a:ln>
                  <a:noFill/>
                </a:ln>
                <a:solidFill>
                  <a:sysClr val="windowText" lastClr="000000"/>
                </a:solidFill>
                <a:effectLst/>
                <a:uLnTx/>
                <a:uFillTx/>
                <a:latin typeface="Times New Roman"/>
                <a:cs typeface="Times New Roman"/>
              </a:rPr>
              <a:t>primers</a:t>
            </a:r>
            <a:r>
              <a:rPr kumimoji="0" sz="2200" b="0" i="0" u="none" strike="noStrike" kern="0" cap="none" spc="25" normalizeH="0" baseline="0" noProof="0" dirty="0">
                <a:ln>
                  <a:noFill/>
                </a:ln>
                <a:solidFill>
                  <a:sysClr val="windowText" lastClr="000000"/>
                </a:solidFill>
                <a:effectLst/>
                <a:uLnTx/>
                <a:uFillTx/>
                <a:latin typeface="Times New Roman"/>
                <a:cs typeface="Times New Roman"/>
              </a:rPr>
              <a:t> </a:t>
            </a:r>
            <a:r>
              <a:rPr kumimoji="0" sz="2200" b="0" i="0" u="none" strike="noStrike" kern="0" cap="none" spc="0" normalizeH="0" baseline="0" noProof="0" dirty="0">
                <a:ln>
                  <a:noFill/>
                </a:ln>
                <a:solidFill>
                  <a:sysClr val="windowText" lastClr="000000"/>
                </a:solidFill>
                <a:effectLst/>
                <a:uLnTx/>
                <a:uFillTx/>
                <a:latin typeface="Times New Roman"/>
                <a:cs typeface="Times New Roman"/>
              </a:rPr>
              <a:t>to</a:t>
            </a:r>
            <a:r>
              <a:rPr kumimoji="0" sz="2200" b="0" i="0" u="none" strike="noStrike" kern="0" cap="none" spc="-90" normalizeH="0" baseline="0" noProof="0" dirty="0">
                <a:ln>
                  <a:noFill/>
                </a:ln>
                <a:solidFill>
                  <a:sysClr val="windowText" lastClr="000000"/>
                </a:solidFill>
                <a:effectLst/>
                <a:uLnTx/>
                <a:uFillTx/>
                <a:latin typeface="Times New Roman"/>
                <a:cs typeface="Times New Roman"/>
              </a:rPr>
              <a:t> </a:t>
            </a:r>
            <a:r>
              <a:rPr kumimoji="0" sz="2200" b="0" i="0" u="none" strike="noStrike" kern="0" cap="none" spc="0" normalizeH="0" baseline="0" noProof="0" dirty="0">
                <a:ln>
                  <a:noFill/>
                </a:ln>
                <a:solidFill>
                  <a:sysClr val="windowText" lastClr="000000"/>
                </a:solidFill>
                <a:effectLst/>
                <a:uLnTx/>
                <a:uFillTx/>
                <a:latin typeface="Times New Roman"/>
                <a:cs typeface="Times New Roman"/>
              </a:rPr>
              <a:t>hybridize</a:t>
            </a:r>
            <a:r>
              <a:rPr kumimoji="0" sz="2200" b="0" i="0" u="none" strike="noStrike" kern="0" cap="none" spc="25" normalizeH="0" baseline="0" noProof="0" dirty="0">
                <a:ln>
                  <a:noFill/>
                </a:ln>
                <a:solidFill>
                  <a:sysClr val="windowText" lastClr="000000"/>
                </a:solidFill>
                <a:effectLst/>
                <a:uLnTx/>
                <a:uFillTx/>
                <a:latin typeface="Times New Roman"/>
                <a:cs typeface="Times New Roman"/>
              </a:rPr>
              <a:t> </a:t>
            </a:r>
            <a:r>
              <a:rPr kumimoji="0" sz="2200" b="0" i="0" u="none" strike="noStrike" kern="0" cap="none" spc="-25" normalizeH="0" baseline="0" noProof="0" dirty="0">
                <a:ln>
                  <a:noFill/>
                </a:ln>
                <a:solidFill>
                  <a:sysClr val="windowText" lastClr="000000"/>
                </a:solidFill>
                <a:effectLst/>
                <a:uLnTx/>
                <a:uFillTx/>
                <a:latin typeface="Times New Roman"/>
                <a:cs typeface="Times New Roman"/>
              </a:rPr>
              <a:t>to </a:t>
            </a:r>
            <a:r>
              <a:rPr kumimoji="0" sz="2200" b="0" i="0" u="none" strike="noStrike" kern="0" cap="none" spc="0" normalizeH="0" baseline="0" noProof="0" dirty="0">
                <a:ln>
                  <a:noFill/>
                </a:ln>
                <a:solidFill>
                  <a:sysClr val="windowText" lastClr="000000"/>
                </a:solidFill>
                <a:effectLst/>
                <a:uLnTx/>
                <a:uFillTx/>
                <a:latin typeface="Times New Roman"/>
                <a:cs typeface="Times New Roman"/>
              </a:rPr>
              <a:t>the</a:t>
            </a:r>
            <a:r>
              <a:rPr kumimoji="0" sz="2200" b="0" i="0" u="none" strike="noStrike" kern="0" cap="none" spc="-45" normalizeH="0" baseline="0" noProof="0" dirty="0">
                <a:ln>
                  <a:noFill/>
                </a:ln>
                <a:solidFill>
                  <a:sysClr val="windowText" lastClr="000000"/>
                </a:solidFill>
                <a:effectLst/>
                <a:uLnTx/>
                <a:uFillTx/>
                <a:latin typeface="Times New Roman"/>
                <a:cs typeface="Times New Roman"/>
              </a:rPr>
              <a:t> </a:t>
            </a:r>
            <a:r>
              <a:rPr kumimoji="0" sz="2200" b="0" i="0" u="none" strike="noStrike" kern="0" cap="none" spc="-10" normalizeH="0" baseline="0" noProof="0" dirty="0">
                <a:ln>
                  <a:noFill/>
                </a:ln>
                <a:solidFill>
                  <a:sysClr val="windowText" lastClr="000000"/>
                </a:solidFill>
                <a:effectLst/>
                <a:uLnTx/>
                <a:uFillTx/>
                <a:latin typeface="Times New Roman"/>
                <a:cs typeface="Times New Roman"/>
              </a:rPr>
              <a:t>template.</a:t>
            </a:r>
            <a:endParaRPr kumimoji="0" sz="2200" b="0" i="0" u="none" strike="noStrike" kern="0" cap="none" spc="0" normalizeH="0" baseline="0" noProof="0">
              <a:ln>
                <a:noFill/>
              </a:ln>
              <a:solidFill>
                <a:sysClr val="windowText" lastClr="000000"/>
              </a:solidFill>
              <a:effectLst/>
              <a:uLnTx/>
              <a:uFillTx/>
              <a:latin typeface="Times New Roman"/>
              <a:cs typeface="Times New Roman"/>
            </a:endParaRPr>
          </a:p>
        </p:txBody>
      </p:sp>
      <p:grpSp>
        <p:nvGrpSpPr>
          <p:cNvPr id="27" name="object 27"/>
          <p:cNvGrpSpPr/>
          <p:nvPr/>
        </p:nvGrpSpPr>
        <p:grpSpPr>
          <a:xfrm>
            <a:off x="4349750" y="4171950"/>
            <a:ext cx="3327400" cy="1231900"/>
            <a:chOff x="4349750" y="4171950"/>
            <a:chExt cx="3327400" cy="1231900"/>
          </a:xfrm>
        </p:grpSpPr>
        <p:sp>
          <p:nvSpPr>
            <p:cNvPr id="28" name="object 28"/>
            <p:cNvSpPr/>
            <p:nvPr/>
          </p:nvSpPr>
          <p:spPr>
            <a:xfrm>
              <a:off x="4349750" y="4171949"/>
              <a:ext cx="3073400" cy="990600"/>
            </a:xfrm>
            <a:custGeom>
              <a:avLst/>
              <a:gdLst/>
              <a:ahLst/>
              <a:cxnLst/>
              <a:rect l="l" t="t" r="r" b="b"/>
              <a:pathLst>
                <a:path w="3073400" h="990600">
                  <a:moveTo>
                    <a:pt x="3073400" y="0"/>
                  </a:moveTo>
                  <a:lnTo>
                    <a:pt x="3060700" y="0"/>
                  </a:lnTo>
                  <a:lnTo>
                    <a:pt x="3060700" y="12700"/>
                  </a:lnTo>
                  <a:lnTo>
                    <a:pt x="3060700" y="977900"/>
                  </a:lnTo>
                  <a:lnTo>
                    <a:pt x="12700" y="977900"/>
                  </a:lnTo>
                  <a:lnTo>
                    <a:pt x="12700" y="12700"/>
                  </a:lnTo>
                  <a:lnTo>
                    <a:pt x="3060700" y="12700"/>
                  </a:lnTo>
                  <a:lnTo>
                    <a:pt x="3060700" y="0"/>
                  </a:lnTo>
                  <a:lnTo>
                    <a:pt x="0" y="0"/>
                  </a:lnTo>
                  <a:lnTo>
                    <a:pt x="0" y="12700"/>
                  </a:lnTo>
                  <a:lnTo>
                    <a:pt x="0" y="977900"/>
                  </a:lnTo>
                  <a:lnTo>
                    <a:pt x="0" y="990600"/>
                  </a:lnTo>
                  <a:lnTo>
                    <a:pt x="3073400" y="990600"/>
                  </a:lnTo>
                  <a:lnTo>
                    <a:pt x="3073400" y="977900"/>
                  </a:lnTo>
                  <a:lnTo>
                    <a:pt x="3073400" y="12700"/>
                  </a:lnTo>
                  <a:lnTo>
                    <a:pt x="3073400" y="0"/>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pic>
          <p:nvPicPr>
            <p:cNvPr id="29" name="object 29"/>
            <p:cNvPicPr/>
            <p:nvPr/>
          </p:nvPicPr>
          <p:blipFill>
            <a:blip r:embed="rId9" cstate="print"/>
            <a:stretch>
              <a:fillRect/>
            </a:stretch>
          </p:blipFill>
          <p:spPr>
            <a:xfrm>
              <a:off x="6597650" y="4337050"/>
              <a:ext cx="1079500" cy="1066800"/>
            </a:xfrm>
            <a:prstGeom prst="rect">
              <a:avLst/>
            </a:prstGeom>
          </p:spPr>
        </p:pic>
        <p:sp>
          <p:nvSpPr>
            <p:cNvPr id="30" name="object 30"/>
            <p:cNvSpPr/>
            <p:nvPr/>
          </p:nvSpPr>
          <p:spPr>
            <a:xfrm>
              <a:off x="6597683" y="4337050"/>
              <a:ext cx="1079500" cy="1066800"/>
            </a:xfrm>
            <a:custGeom>
              <a:avLst/>
              <a:gdLst/>
              <a:ahLst/>
              <a:cxnLst/>
              <a:rect l="l" t="t" r="r" b="b"/>
              <a:pathLst>
                <a:path w="1079500" h="1066800">
                  <a:moveTo>
                    <a:pt x="539716" y="0"/>
                  </a:moveTo>
                  <a:lnTo>
                    <a:pt x="484531" y="2753"/>
                  </a:lnTo>
                  <a:lnTo>
                    <a:pt x="430938" y="10836"/>
                  </a:lnTo>
                  <a:lnTo>
                    <a:pt x="379211" y="23980"/>
                  </a:lnTo>
                  <a:lnTo>
                    <a:pt x="329622" y="41917"/>
                  </a:lnTo>
                  <a:lnTo>
                    <a:pt x="237938" y="91095"/>
                  </a:lnTo>
                  <a:lnTo>
                    <a:pt x="158055" y="156229"/>
                  </a:lnTo>
                  <a:lnTo>
                    <a:pt x="92148" y="235170"/>
                  </a:lnTo>
                  <a:lnTo>
                    <a:pt x="42382" y="325776"/>
                  </a:lnTo>
                  <a:lnTo>
                    <a:pt x="24232" y="374783"/>
                  </a:lnTo>
                  <a:lnTo>
                    <a:pt x="10933" y="425902"/>
                  </a:lnTo>
                  <a:lnTo>
                    <a:pt x="2753" y="478862"/>
                  </a:lnTo>
                  <a:lnTo>
                    <a:pt x="0" y="532752"/>
                  </a:lnTo>
                  <a:lnTo>
                    <a:pt x="0" y="534047"/>
                  </a:lnTo>
                  <a:lnTo>
                    <a:pt x="2753" y="587937"/>
                  </a:lnTo>
                  <a:lnTo>
                    <a:pt x="10933" y="640899"/>
                  </a:lnTo>
                  <a:lnTo>
                    <a:pt x="24232" y="692016"/>
                  </a:lnTo>
                  <a:lnTo>
                    <a:pt x="42382" y="741023"/>
                  </a:lnTo>
                  <a:lnTo>
                    <a:pt x="92147" y="831629"/>
                  </a:lnTo>
                  <a:lnTo>
                    <a:pt x="158055" y="910570"/>
                  </a:lnTo>
                  <a:lnTo>
                    <a:pt x="237938" y="975704"/>
                  </a:lnTo>
                  <a:lnTo>
                    <a:pt x="329622" y="1024882"/>
                  </a:lnTo>
                  <a:lnTo>
                    <a:pt x="379211" y="1042819"/>
                  </a:lnTo>
                  <a:lnTo>
                    <a:pt x="430938" y="1055963"/>
                  </a:lnTo>
                  <a:lnTo>
                    <a:pt x="484530" y="1064046"/>
                  </a:lnTo>
                  <a:lnTo>
                    <a:pt x="539716" y="1066800"/>
                  </a:lnTo>
                  <a:lnTo>
                    <a:pt x="594903" y="1064046"/>
                  </a:lnTo>
                  <a:lnTo>
                    <a:pt x="648494" y="1055963"/>
                  </a:lnTo>
                  <a:lnTo>
                    <a:pt x="655767" y="1054115"/>
                  </a:lnTo>
                  <a:lnTo>
                    <a:pt x="539083" y="1054115"/>
                  </a:lnTo>
                  <a:lnTo>
                    <a:pt x="485164" y="1051361"/>
                  </a:lnTo>
                  <a:lnTo>
                    <a:pt x="432832" y="1043405"/>
                  </a:lnTo>
                  <a:lnTo>
                    <a:pt x="382339" y="1030511"/>
                  </a:lnTo>
                  <a:lnTo>
                    <a:pt x="334811" y="1013254"/>
                  </a:lnTo>
                  <a:lnTo>
                    <a:pt x="245017" y="965089"/>
                  </a:lnTo>
                  <a:lnTo>
                    <a:pt x="167025" y="901496"/>
                  </a:lnTo>
                  <a:lnTo>
                    <a:pt x="102685" y="824435"/>
                  </a:lnTo>
                  <a:lnTo>
                    <a:pt x="53967" y="735732"/>
                  </a:lnTo>
                  <a:lnTo>
                    <a:pt x="36141" y="687605"/>
                  </a:lnTo>
                  <a:lnTo>
                    <a:pt x="23223" y="637701"/>
                  </a:lnTo>
                  <a:lnTo>
                    <a:pt x="15304" y="585998"/>
                  </a:lnTo>
                  <a:lnTo>
                    <a:pt x="12650" y="532752"/>
                  </a:lnTo>
                  <a:lnTo>
                    <a:pt x="15436" y="479511"/>
                  </a:lnTo>
                  <a:lnTo>
                    <a:pt x="23483" y="427840"/>
                  </a:lnTo>
                  <a:lnTo>
                    <a:pt x="36523" y="377981"/>
                  </a:lnTo>
                  <a:lnTo>
                    <a:pt x="53967" y="331067"/>
                  </a:lnTo>
                  <a:lnTo>
                    <a:pt x="102685" y="242364"/>
                  </a:lnTo>
                  <a:lnTo>
                    <a:pt x="167025" y="165303"/>
                  </a:lnTo>
                  <a:lnTo>
                    <a:pt x="245017" y="101710"/>
                  </a:lnTo>
                  <a:lnTo>
                    <a:pt x="334811" y="53545"/>
                  </a:lnTo>
                  <a:lnTo>
                    <a:pt x="383532" y="35923"/>
                  </a:lnTo>
                  <a:lnTo>
                    <a:pt x="434065" y="23145"/>
                  </a:lnTo>
                  <a:lnTo>
                    <a:pt x="486425" y="15312"/>
                  </a:lnTo>
                  <a:lnTo>
                    <a:pt x="540350" y="12684"/>
                  </a:lnTo>
                  <a:lnTo>
                    <a:pt x="655767" y="12684"/>
                  </a:lnTo>
                  <a:lnTo>
                    <a:pt x="648494" y="10836"/>
                  </a:lnTo>
                  <a:lnTo>
                    <a:pt x="594903" y="2753"/>
                  </a:lnTo>
                  <a:lnTo>
                    <a:pt x="539716" y="0"/>
                  </a:lnTo>
                  <a:close/>
                </a:path>
                <a:path w="1079500" h="1066800">
                  <a:moveTo>
                    <a:pt x="655767" y="12684"/>
                  </a:moveTo>
                  <a:lnTo>
                    <a:pt x="540350" y="12684"/>
                  </a:lnTo>
                  <a:lnTo>
                    <a:pt x="594269" y="15438"/>
                  </a:lnTo>
                  <a:lnTo>
                    <a:pt x="646601" y="23394"/>
                  </a:lnTo>
                  <a:lnTo>
                    <a:pt x="697094" y="36288"/>
                  </a:lnTo>
                  <a:lnTo>
                    <a:pt x="744622" y="53545"/>
                  </a:lnTo>
                  <a:lnTo>
                    <a:pt x="834416" y="101710"/>
                  </a:lnTo>
                  <a:lnTo>
                    <a:pt x="912408" y="165303"/>
                  </a:lnTo>
                  <a:lnTo>
                    <a:pt x="976748" y="242364"/>
                  </a:lnTo>
                  <a:lnTo>
                    <a:pt x="1025466" y="331067"/>
                  </a:lnTo>
                  <a:lnTo>
                    <a:pt x="1043292" y="379194"/>
                  </a:lnTo>
                  <a:lnTo>
                    <a:pt x="1056210" y="429099"/>
                  </a:lnTo>
                  <a:lnTo>
                    <a:pt x="1064129" y="480801"/>
                  </a:lnTo>
                  <a:lnTo>
                    <a:pt x="1066783" y="534047"/>
                  </a:lnTo>
                  <a:lnTo>
                    <a:pt x="1063997" y="587288"/>
                  </a:lnTo>
                  <a:lnTo>
                    <a:pt x="1055950" y="638959"/>
                  </a:lnTo>
                  <a:lnTo>
                    <a:pt x="1042909" y="688818"/>
                  </a:lnTo>
                  <a:lnTo>
                    <a:pt x="1025466" y="735732"/>
                  </a:lnTo>
                  <a:lnTo>
                    <a:pt x="976748" y="824435"/>
                  </a:lnTo>
                  <a:lnTo>
                    <a:pt x="912408" y="901496"/>
                  </a:lnTo>
                  <a:lnTo>
                    <a:pt x="834417" y="965089"/>
                  </a:lnTo>
                  <a:lnTo>
                    <a:pt x="744622" y="1013254"/>
                  </a:lnTo>
                  <a:lnTo>
                    <a:pt x="695902" y="1030876"/>
                  </a:lnTo>
                  <a:lnTo>
                    <a:pt x="645368" y="1043654"/>
                  </a:lnTo>
                  <a:lnTo>
                    <a:pt x="593008" y="1051487"/>
                  </a:lnTo>
                  <a:lnTo>
                    <a:pt x="539083" y="1054115"/>
                  </a:lnTo>
                  <a:lnTo>
                    <a:pt x="655767" y="1054115"/>
                  </a:lnTo>
                  <a:lnTo>
                    <a:pt x="700222" y="1042819"/>
                  </a:lnTo>
                  <a:lnTo>
                    <a:pt x="749811" y="1024882"/>
                  </a:lnTo>
                  <a:lnTo>
                    <a:pt x="841495" y="975704"/>
                  </a:lnTo>
                  <a:lnTo>
                    <a:pt x="921378" y="910570"/>
                  </a:lnTo>
                  <a:lnTo>
                    <a:pt x="987286" y="831629"/>
                  </a:lnTo>
                  <a:lnTo>
                    <a:pt x="1037051" y="741023"/>
                  </a:lnTo>
                  <a:lnTo>
                    <a:pt x="1055201" y="692016"/>
                  </a:lnTo>
                  <a:lnTo>
                    <a:pt x="1068500" y="640899"/>
                  </a:lnTo>
                  <a:lnTo>
                    <a:pt x="1076680" y="587937"/>
                  </a:lnTo>
                  <a:lnTo>
                    <a:pt x="1079433" y="534047"/>
                  </a:lnTo>
                  <a:lnTo>
                    <a:pt x="1079433" y="532752"/>
                  </a:lnTo>
                  <a:lnTo>
                    <a:pt x="1076680" y="478862"/>
                  </a:lnTo>
                  <a:lnTo>
                    <a:pt x="1068500" y="425900"/>
                  </a:lnTo>
                  <a:lnTo>
                    <a:pt x="1055201" y="374783"/>
                  </a:lnTo>
                  <a:lnTo>
                    <a:pt x="1037051" y="325776"/>
                  </a:lnTo>
                  <a:lnTo>
                    <a:pt x="987286" y="235170"/>
                  </a:lnTo>
                  <a:lnTo>
                    <a:pt x="921378" y="156229"/>
                  </a:lnTo>
                  <a:lnTo>
                    <a:pt x="841495" y="91095"/>
                  </a:lnTo>
                  <a:lnTo>
                    <a:pt x="749811" y="41917"/>
                  </a:lnTo>
                  <a:lnTo>
                    <a:pt x="700222" y="23980"/>
                  </a:lnTo>
                  <a:lnTo>
                    <a:pt x="655767" y="12684"/>
                  </a:lnTo>
                  <a:close/>
                </a:path>
              </a:pathLst>
            </a:custGeom>
            <a:solidFill>
              <a:srgbClr val="000000">
                <a:alpha val="90199"/>
              </a:srgbClr>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sp>
        <p:nvSpPr>
          <p:cNvPr id="31" name="object 31"/>
          <p:cNvSpPr txBox="1"/>
          <p:nvPr/>
        </p:nvSpPr>
        <p:spPr>
          <a:xfrm>
            <a:off x="4650585" y="4300184"/>
            <a:ext cx="1602105" cy="652780"/>
          </a:xfrm>
          <a:prstGeom prst="rect">
            <a:avLst/>
          </a:prstGeom>
        </p:spPr>
        <p:txBody>
          <a:bodyPr vert="horz" wrap="square" lIns="0" tIns="12700" rIns="0" bIns="0" rtlCol="0">
            <a:spAutoFit/>
          </a:bodyPr>
          <a:lstStyle/>
          <a:p>
            <a:pPr marL="0" marR="0" lvl="0" indent="0" algn="ctr" defTabSz="914400" eaLnBrk="1" fontAlgn="auto" latinLnBrk="0" hangingPunct="1">
              <a:lnSpc>
                <a:spcPts val="2470"/>
              </a:lnSpc>
              <a:spcBef>
                <a:spcPts val="100"/>
              </a:spcBef>
              <a:spcAft>
                <a:spcPts val="0"/>
              </a:spcAft>
              <a:buClrTx/>
              <a:buSzTx/>
              <a:buFontTx/>
              <a:buNone/>
              <a:tabLst/>
              <a:defRPr/>
            </a:pPr>
            <a:r>
              <a:rPr kumimoji="0" sz="2200" b="1" i="0" u="none" strike="noStrike" kern="0" cap="none" spc="-10" normalizeH="0" baseline="0" noProof="0" dirty="0">
                <a:ln>
                  <a:noFill/>
                </a:ln>
                <a:solidFill>
                  <a:srgbClr val="961BE9"/>
                </a:solidFill>
                <a:effectLst/>
                <a:uLnTx/>
                <a:uFillTx/>
                <a:latin typeface="Times New Roman"/>
                <a:cs typeface="Times New Roman"/>
              </a:rPr>
              <a:t>**</a:t>
            </a:r>
            <a:r>
              <a:rPr kumimoji="0" sz="2200" b="1" i="0" u="none" strike="noStrike" kern="0" cap="none" spc="-10" normalizeH="0" baseline="0" noProof="0" dirty="0">
                <a:ln>
                  <a:noFill/>
                </a:ln>
                <a:solidFill>
                  <a:sysClr val="windowText" lastClr="000000"/>
                </a:solidFill>
                <a:effectLst/>
                <a:uLnTx/>
                <a:uFillTx/>
                <a:latin typeface="Times New Roman"/>
                <a:cs typeface="Times New Roman"/>
              </a:rPr>
              <a:t>Annealing</a:t>
            </a:r>
            <a:r>
              <a:rPr kumimoji="0" sz="2200" b="0" i="0" u="none" strike="noStrike" kern="0" cap="none" spc="-10" normalizeH="0" baseline="0" noProof="0" dirty="0">
                <a:ln>
                  <a:noFill/>
                </a:ln>
                <a:solidFill>
                  <a:sysClr val="windowText" lastClr="000000"/>
                </a:solidFill>
                <a:effectLst/>
                <a:uLnTx/>
                <a:uFillTx/>
                <a:latin typeface="Times New Roman"/>
                <a:cs typeface="Times New Roman"/>
              </a:rPr>
              <a:t>:</a:t>
            </a:r>
            <a:endParaRPr kumimoji="0" sz="2200" b="0" i="0" u="none" strike="noStrike" kern="0" cap="none" spc="0" normalizeH="0" baseline="0" noProof="0">
              <a:ln>
                <a:noFill/>
              </a:ln>
              <a:solidFill>
                <a:sysClr val="windowText" lastClr="000000"/>
              </a:solidFill>
              <a:effectLst/>
              <a:uLnTx/>
              <a:uFillTx/>
              <a:latin typeface="Times New Roman"/>
              <a:cs typeface="Times New Roman"/>
            </a:endParaRPr>
          </a:p>
          <a:p>
            <a:pPr marL="0" marR="0" lvl="0" indent="0" algn="ctr" defTabSz="914400" eaLnBrk="1" fontAlgn="auto" latinLnBrk="0" hangingPunct="1">
              <a:lnSpc>
                <a:spcPts val="2470"/>
              </a:lnSpc>
              <a:spcBef>
                <a:spcPts val="0"/>
              </a:spcBef>
              <a:spcAft>
                <a:spcPts val="0"/>
              </a:spcAft>
              <a:buClrTx/>
              <a:buSzTx/>
              <a:buFontTx/>
              <a:buNone/>
              <a:tabLst/>
              <a:defRPr/>
            </a:pPr>
            <a:r>
              <a:rPr kumimoji="0" sz="2200" b="1" i="1" u="none" strike="noStrike" kern="0" cap="none" spc="-25" normalizeH="0" baseline="0" noProof="0" dirty="0">
                <a:ln>
                  <a:noFill/>
                </a:ln>
                <a:solidFill>
                  <a:sysClr val="windowText" lastClr="000000"/>
                </a:solidFill>
                <a:effectLst/>
                <a:uLnTx/>
                <a:uFillTx/>
                <a:latin typeface="TimesNewRomanPS-BoldItalicMT"/>
                <a:cs typeface="TimesNewRomanPS-BoldItalicMT"/>
              </a:rPr>
              <a:t>(50-</a:t>
            </a:r>
            <a:r>
              <a:rPr kumimoji="0" sz="2200" b="1" i="1" u="none" strike="noStrike" kern="0" cap="none" spc="-10" normalizeH="0" baseline="0" noProof="0" dirty="0">
                <a:ln>
                  <a:noFill/>
                </a:ln>
                <a:solidFill>
                  <a:sysClr val="windowText" lastClr="000000"/>
                </a:solidFill>
                <a:effectLst/>
                <a:uLnTx/>
                <a:uFillTx/>
                <a:latin typeface="TimesNewRomanPS-BoldItalicMT"/>
                <a:cs typeface="TimesNewRomanPS-BoldItalicMT"/>
              </a:rPr>
              <a:t>65</a:t>
            </a:r>
            <a:r>
              <a:rPr kumimoji="0" sz="2200" b="1" i="1" u="none" strike="noStrike" kern="0" cap="none" spc="-10" normalizeH="0" baseline="0" noProof="0" dirty="0">
                <a:ln>
                  <a:noFill/>
                </a:ln>
                <a:solidFill>
                  <a:sysClr val="windowText" lastClr="000000"/>
                </a:solidFill>
                <a:effectLst/>
                <a:uLnTx/>
                <a:uFillTx/>
                <a:latin typeface="HelveticaNeue-BoldItalic"/>
                <a:cs typeface="HelveticaNeue-BoldItalic"/>
              </a:rPr>
              <a:t>⁰</a:t>
            </a:r>
            <a:r>
              <a:rPr kumimoji="0" sz="2200" b="1" i="1" u="none" strike="noStrike" kern="0" cap="none" spc="-10" normalizeH="0" baseline="0" noProof="0" dirty="0">
                <a:ln>
                  <a:noFill/>
                </a:ln>
                <a:solidFill>
                  <a:sysClr val="windowText" lastClr="000000"/>
                </a:solidFill>
                <a:effectLst/>
                <a:uLnTx/>
                <a:uFillTx/>
                <a:latin typeface="TimesNewRomanPS-BoldItalicMT"/>
                <a:cs typeface="TimesNewRomanPS-BoldItalicMT"/>
              </a:rPr>
              <a:t>C)</a:t>
            </a:r>
            <a:endParaRPr kumimoji="0" sz="2200" b="0" i="0" u="none" strike="noStrike" kern="0" cap="none" spc="0" normalizeH="0" baseline="0" noProof="0">
              <a:ln>
                <a:noFill/>
              </a:ln>
              <a:solidFill>
                <a:sysClr val="windowText" lastClr="000000"/>
              </a:solidFill>
              <a:effectLst/>
              <a:uLnTx/>
              <a:uFillTx/>
              <a:latin typeface="TimesNewRomanPS-BoldItalicMT"/>
              <a:cs typeface="TimesNewRomanPS-BoldItalicMT"/>
            </a:endParaRPr>
          </a:p>
        </p:txBody>
      </p:sp>
      <p:grpSp>
        <p:nvGrpSpPr>
          <p:cNvPr id="32" name="object 32"/>
          <p:cNvGrpSpPr/>
          <p:nvPr/>
        </p:nvGrpSpPr>
        <p:grpSpPr>
          <a:xfrm>
            <a:off x="7943850" y="1873250"/>
            <a:ext cx="3073400" cy="2298700"/>
            <a:chOff x="7943850" y="1873250"/>
            <a:chExt cx="3073400" cy="2298700"/>
          </a:xfrm>
        </p:grpSpPr>
        <p:sp>
          <p:nvSpPr>
            <p:cNvPr id="33" name="object 33"/>
            <p:cNvSpPr/>
            <p:nvPr/>
          </p:nvSpPr>
          <p:spPr>
            <a:xfrm>
              <a:off x="7943850" y="1873250"/>
              <a:ext cx="3073400" cy="2298700"/>
            </a:xfrm>
            <a:custGeom>
              <a:avLst/>
              <a:gdLst/>
              <a:ahLst/>
              <a:cxnLst/>
              <a:rect l="l" t="t" r="r" b="b"/>
              <a:pathLst>
                <a:path w="3073400" h="2298700">
                  <a:moveTo>
                    <a:pt x="2889504" y="0"/>
                  </a:moveTo>
                  <a:lnTo>
                    <a:pt x="183896" y="0"/>
                  </a:lnTo>
                  <a:lnTo>
                    <a:pt x="135009" y="6568"/>
                  </a:lnTo>
                  <a:lnTo>
                    <a:pt x="91080" y="25107"/>
                  </a:lnTo>
                  <a:lnTo>
                    <a:pt x="53861" y="53861"/>
                  </a:lnTo>
                  <a:lnTo>
                    <a:pt x="25107" y="91080"/>
                  </a:lnTo>
                  <a:lnTo>
                    <a:pt x="6568" y="135009"/>
                  </a:lnTo>
                  <a:lnTo>
                    <a:pt x="0" y="183896"/>
                  </a:lnTo>
                  <a:lnTo>
                    <a:pt x="0" y="2298700"/>
                  </a:lnTo>
                  <a:lnTo>
                    <a:pt x="3073400" y="2298700"/>
                  </a:lnTo>
                  <a:lnTo>
                    <a:pt x="3073400" y="183896"/>
                  </a:lnTo>
                  <a:lnTo>
                    <a:pt x="3066831" y="135009"/>
                  </a:lnTo>
                  <a:lnTo>
                    <a:pt x="3048292" y="91080"/>
                  </a:lnTo>
                  <a:lnTo>
                    <a:pt x="3019538" y="53861"/>
                  </a:lnTo>
                  <a:lnTo>
                    <a:pt x="2982319" y="25107"/>
                  </a:lnTo>
                  <a:lnTo>
                    <a:pt x="2938390" y="6568"/>
                  </a:lnTo>
                  <a:lnTo>
                    <a:pt x="2889504" y="0"/>
                  </a:lnTo>
                  <a:close/>
                </a:path>
              </a:pathLst>
            </a:custGeom>
            <a:solidFill>
              <a:srgbClr val="CBCBCB">
                <a:alpha val="90199"/>
              </a:srgbClr>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4" name="object 34"/>
            <p:cNvSpPr/>
            <p:nvPr/>
          </p:nvSpPr>
          <p:spPr>
            <a:xfrm>
              <a:off x="7943850" y="1873250"/>
              <a:ext cx="3073400" cy="2298700"/>
            </a:xfrm>
            <a:custGeom>
              <a:avLst/>
              <a:gdLst/>
              <a:ahLst/>
              <a:cxnLst/>
              <a:rect l="l" t="t" r="r" b="b"/>
              <a:pathLst>
                <a:path w="3073400" h="2298700">
                  <a:moveTo>
                    <a:pt x="171196" y="1280"/>
                  </a:moveTo>
                  <a:lnTo>
                    <a:pt x="112316" y="14451"/>
                  </a:lnTo>
                  <a:lnTo>
                    <a:pt x="53861" y="53861"/>
                  </a:lnTo>
                  <a:lnTo>
                    <a:pt x="14451" y="112316"/>
                  </a:lnTo>
                  <a:lnTo>
                    <a:pt x="0" y="183897"/>
                  </a:lnTo>
                  <a:lnTo>
                    <a:pt x="0" y="2298700"/>
                  </a:lnTo>
                  <a:lnTo>
                    <a:pt x="3073400" y="2298700"/>
                  </a:lnTo>
                  <a:lnTo>
                    <a:pt x="3073400" y="2286000"/>
                  </a:lnTo>
                  <a:lnTo>
                    <a:pt x="12700" y="2286000"/>
                  </a:lnTo>
                  <a:lnTo>
                    <a:pt x="12700" y="183897"/>
                  </a:lnTo>
                  <a:lnTo>
                    <a:pt x="26210" y="117275"/>
                  </a:lnTo>
                  <a:lnTo>
                    <a:pt x="62884" y="62882"/>
                  </a:lnTo>
                  <a:lnTo>
                    <a:pt x="117275" y="26210"/>
                  </a:lnTo>
                  <a:lnTo>
                    <a:pt x="171196" y="14044"/>
                  </a:lnTo>
                  <a:lnTo>
                    <a:pt x="171196" y="1280"/>
                  </a:lnTo>
                  <a:close/>
                </a:path>
                <a:path w="3073400" h="2298700">
                  <a:moveTo>
                    <a:pt x="2889504" y="0"/>
                  </a:moveTo>
                  <a:lnTo>
                    <a:pt x="183896" y="0"/>
                  </a:lnTo>
                  <a:lnTo>
                    <a:pt x="171705" y="1229"/>
                  </a:lnTo>
                  <a:lnTo>
                    <a:pt x="174915" y="8980"/>
                  </a:lnTo>
                  <a:lnTo>
                    <a:pt x="177214" y="11278"/>
                  </a:lnTo>
                  <a:lnTo>
                    <a:pt x="180389" y="12700"/>
                  </a:lnTo>
                  <a:lnTo>
                    <a:pt x="2889504" y="12700"/>
                  </a:lnTo>
                  <a:lnTo>
                    <a:pt x="2924020" y="16244"/>
                  </a:lnTo>
                  <a:lnTo>
                    <a:pt x="2985185" y="41983"/>
                  </a:lnTo>
                  <a:lnTo>
                    <a:pt x="3031416" y="88214"/>
                  </a:lnTo>
                  <a:lnTo>
                    <a:pt x="3057155" y="149379"/>
                  </a:lnTo>
                  <a:lnTo>
                    <a:pt x="3060700" y="2286000"/>
                  </a:lnTo>
                  <a:lnTo>
                    <a:pt x="3073400" y="2286000"/>
                  </a:lnTo>
                  <a:lnTo>
                    <a:pt x="3073400" y="183897"/>
                  </a:lnTo>
                  <a:lnTo>
                    <a:pt x="3069663" y="146834"/>
                  </a:lnTo>
                  <a:lnTo>
                    <a:pt x="3041992" y="81078"/>
                  </a:lnTo>
                  <a:lnTo>
                    <a:pt x="2992321" y="31407"/>
                  </a:lnTo>
                  <a:lnTo>
                    <a:pt x="2926565" y="3736"/>
                  </a:lnTo>
                  <a:lnTo>
                    <a:pt x="2889504" y="0"/>
                  </a:lnTo>
                  <a:close/>
                </a:path>
                <a:path w="3073400" h="2298700">
                  <a:moveTo>
                    <a:pt x="171196" y="0"/>
                  </a:moveTo>
                  <a:lnTo>
                    <a:pt x="171196" y="1280"/>
                  </a:lnTo>
                  <a:lnTo>
                    <a:pt x="171705" y="1229"/>
                  </a:lnTo>
                  <a:lnTo>
                    <a:pt x="171196" y="0"/>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sp>
        <p:nvSpPr>
          <p:cNvPr id="35" name="object 35"/>
          <p:cNvSpPr txBox="1"/>
          <p:nvPr/>
        </p:nvSpPr>
        <p:spPr>
          <a:xfrm>
            <a:off x="8104985" y="1946335"/>
            <a:ext cx="2826385" cy="1808480"/>
          </a:xfrm>
          <a:prstGeom prst="rect">
            <a:avLst/>
          </a:prstGeom>
        </p:spPr>
        <p:txBody>
          <a:bodyPr vert="horz" wrap="square" lIns="0" tIns="58419" rIns="0" bIns="0" rtlCol="0">
            <a:spAutoFit/>
          </a:bodyPr>
          <a:lstStyle/>
          <a:p>
            <a:pPr marL="240665" marR="113664" lvl="0" indent="-227965" defTabSz="914400" eaLnBrk="1" fontAlgn="auto" latinLnBrk="0" hangingPunct="1">
              <a:lnSpc>
                <a:spcPts val="2300"/>
              </a:lnSpc>
              <a:spcBef>
                <a:spcPts val="459"/>
              </a:spcBef>
              <a:spcAft>
                <a:spcPts val="0"/>
              </a:spcAft>
              <a:buClrTx/>
              <a:buSzTx/>
              <a:buFontTx/>
              <a:buChar char="•"/>
              <a:tabLst>
                <a:tab pos="241300" algn="l"/>
                <a:tab pos="469900" algn="l"/>
              </a:tabLst>
              <a:defRPr/>
            </a:pPr>
            <a:r>
              <a:rPr kumimoji="0" sz="2200" b="0" i="0" u="none" strike="noStrike" kern="0" cap="none" spc="0" normalizeH="0" baseline="0" noProof="0" dirty="0">
                <a:ln>
                  <a:noFill/>
                </a:ln>
                <a:solidFill>
                  <a:sysClr val="windowText" lastClr="000000"/>
                </a:solidFill>
                <a:effectLst/>
                <a:uLnTx/>
                <a:uFillTx/>
                <a:latin typeface="Times New Roman"/>
                <a:cs typeface="Times New Roman"/>
              </a:rPr>
              <a:t>The</a:t>
            </a:r>
            <a:r>
              <a:rPr kumimoji="0" sz="2200" b="0" i="0" u="none" strike="noStrike" kern="0" cap="none" spc="45" normalizeH="0" baseline="0" noProof="0" dirty="0">
                <a:ln>
                  <a:noFill/>
                </a:ln>
                <a:solidFill>
                  <a:sysClr val="windowText" lastClr="000000"/>
                </a:solidFill>
                <a:effectLst/>
                <a:uLnTx/>
                <a:uFillTx/>
                <a:latin typeface="Times New Roman"/>
                <a:cs typeface="Times New Roman"/>
              </a:rPr>
              <a:t> </a:t>
            </a:r>
            <a:r>
              <a:rPr kumimoji="0" sz="2200" b="0" i="0" u="none" strike="noStrike" kern="0" cap="none" spc="0" normalizeH="0" baseline="0" noProof="0" dirty="0">
                <a:ln>
                  <a:noFill/>
                </a:ln>
                <a:solidFill>
                  <a:sysClr val="windowText" lastClr="000000"/>
                </a:solidFill>
                <a:effectLst/>
                <a:uLnTx/>
                <a:uFillTx/>
                <a:latin typeface="Times New Roman"/>
                <a:cs typeface="Times New Roman"/>
              </a:rPr>
              <a:t>reaction</a:t>
            </a:r>
            <a:r>
              <a:rPr kumimoji="0" sz="2200" b="0" i="0" u="none" strike="noStrike" kern="0" cap="none" spc="-70" normalizeH="0" baseline="0" noProof="0" dirty="0">
                <a:ln>
                  <a:noFill/>
                </a:ln>
                <a:solidFill>
                  <a:sysClr val="windowText" lastClr="000000"/>
                </a:solidFill>
                <a:effectLst/>
                <a:uLnTx/>
                <a:uFillTx/>
                <a:latin typeface="Times New Roman"/>
                <a:cs typeface="Times New Roman"/>
              </a:rPr>
              <a:t> </a:t>
            </a:r>
            <a:r>
              <a:rPr kumimoji="0" sz="2200" b="0" i="0" u="none" strike="noStrike" kern="0" cap="none" spc="0" normalizeH="0" baseline="0" noProof="0" dirty="0">
                <a:ln>
                  <a:noFill/>
                </a:ln>
                <a:solidFill>
                  <a:sysClr val="windowText" lastClr="000000"/>
                </a:solidFill>
                <a:effectLst/>
                <a:uLnTx/>
                <a:uFillTx/>
                <a:latin typeface="Times New Roman"/>
                <a:cs typeface="Times New Roman"/>
              </a:rPr>
              <a:t>is</a:t>
            </a:r>
            <a:r>
              <a:rPr kumimoji="0" sz="2200" b="0" i="0" u="none" strike="noStrike" kern="0" cap="none" spc="-30" normalizeH="0" baseline="0" noProof="0" dirty="0">
                <a:ln>
                  <a:noFill/>
                </a:ln>
                <a:solidFill>
                  <a:sysClr val="windowText" lastClr="000000"/>
                </a:solidFill>
                <a:effectLst/>
                <a:uLnTx/>
                <a:uFillTx/>
                <a:latin typeface="Times New Roman"/>
                <a:cs typeface="Times New Roman"/>
              </a:rPr>
              <a:t> </a:t>
            </a:r>
            <a:r>
              <a:rPr kumimoji="0" sz="2200" b="0" i="0" u="none" strike="noStrike" kern="0" cap="none" spc="-10" normalizeH="0" baseline="0" noProof="0" dirty="0">
                <a:ln>
                  <a:noFill/>
                </a:ln>
                <a:solidFill>
                  <a:sysClr val="windowText" lastClr="000000"/>
                </a:solidFill>
                <a:effectLst/>
                <a:uLnTx/>
                <a:uFillTx/>
                <a:latin typeface="Times New Roman"/>
                <a:cs typeface="Times New Roman"/>
              </a:rPr>
              <a:t>heated 		</a:t>
            </a:r>
            <a:r>
              <a:rPr kumimoji="0" sz="2200" b="0" i="0" u="none" strike="noStrike" kern="0" cap="none" spc="0" normalizeH="0" baseline="0" noProof="0" dirty="0">
                <a:ln>
                  <a:noFill/>
                </a:ln>
                <a:solidFill>
                  <a:sysClr val="windowText" lastClr="000000"/>
                </a:solidFill>
                <a:effectLst/>
                <a:uLnTx/>
                <a:uFillTx/>
                <a:latin typeface="Times New Roman"/>
                <a:cs typeface="Times New Roman"/>
              </a:rPr>
              <a:t>to</a:t>
            </a:r>
            <a:r>
              <a:rPr kumimoji="0" sz="2200" b="0" i="0" u="none" strike="noStrike" kern="0" cap="none" spc="35" normalizeH="0" baseline="0" noProof="0" dirty="0">
                <a:ln>
                  <a:noFill/>
                </a:ln>
                <a:solidFill>
                  <a:sysClr val="windowText" lastClr="000000"/>
                </a:solidFill>
                <a:effectLst/>
                <a:uLnTx/>
                <a:uFillTx/>
                <a:latin typeface="Times New Roman"/>
                <a:cs typeface="Times New Roman"/>
              </a:rPr>
              <a:t> </a:t>
            </a:r>
            <a:r>
              <a:rPr kumimoji="0" sz="2200" b="0" i="0" u="none" strike="noStrike" kern="0" cap="none" spc="0" normalizeH="0" baseline="0" noProof="0" dirty="0">
                <a:ln>
                  <a:noFill/>
                </a:ln>
                <a:solidFill>
                  <a:sysClr val="windowText" lastClr="000000"/>
                </a:solidFill>
                <a:effectLst/>
                <a:uLnTx/>
                <a:uFillTx/>
                <a:latin typeface="Times New Roman"/>
                <a:cs typeface="Times New Roman"/>
              </a:rPr>
              <a:t>a</a:t>
            </a:r>
            <a:r>
              <a:rPr kumimoji="0" sz="2200" b="0" i="0" u="none" strike="noStrike" kern="0" cap="none" spc="-35" normalizeH="0" baseline="0" noProof="0" dirty="0">
                <a:ln>
                  <a:noFill/>
                </a:ln>
                <a:solidFill>
                  <a:sysClr val="windowText" lastClr="000000"/>
                </a:solidFill>
                <a:effectLst/>
                <a:uLnTx/>
                <a:uFillTx/>
                <a:latin typeface="Times New Roman"/>
                <a:cs typeface="Times New Roman"/>
              </a:rPr>
              <a:t> </a:t>
            </a:r>
            <a:r>
              <a:rPr kumimoji="0" sz="2200" b="0" i="0" u="none" strike="noStrike" kern="0" cap="none" spc="-10" normalizeH="0" baseline="0" noProof="0" dirty="0">
                <a:ln>
                  <a:noFill/>
                </a:ln>
                <a:solidFill>
                  <a:sysClr val="windowText" lastClr="000000"/>
                </a:solidFill>
                <a:effectLst/>
                <a:uLnTx/>
                <a:uFillTx/>
                <a:latin typeface="Times New Roman"/>
                <a:cs typeface="Times New Roman"/>
              </a:rPr>
              <a:t>temperature, 		</a:t>
            </a:r>
            <a:r>
              <a:rPr kumimoji="0" sz="2200" b="0" i="0" u="none" strike="noStrike" kern="0" cap="none" spc="0" normalizeH="0" baseline="0" noProof="0" dirty="0">
                <a:ln>
                  <a:noFill/>
                </a:ln>
                <a:solidFill>
                  <a:sysClr val="windowText" lastClr="000000"/>
                </a:solidFill>
                <a:effectLst/>
                <a:uLnTx/>
                <a:uFillTx/>
                <a:latin typeface="Times New Roman"/>
                <a:cs typeface="Times New Roman"/>
              </a:rPr>
              <a:t>typically</a:t>
            </a:r>
            <a:r>
              <a:rPr kumimoji="0" sz="2200" b="0" i="0" u="none" strike="noStrike" kern="0" cap="none" spc="-60" normalizeH="0" baseline="0" noProof="0" dirty="0">
                <a:ln>
                  <a:noFill/>
                </a:ln>
                <a:solidFill>
                  <a:sysClr val="windowText" lastClr="000000"/>
                </a:solidFill>
                <a:effectLst/>
                <a:uLnTx/>
                <a:uFillTx/>
                <a:latin typeface="Times New Roman"/>
                <a:cs typeface="Times New Roman"/>
              </a:rPr>
              <a:t> </a:t>
            </a:r>
            <a:r>
              <a:rPr kumimoji="0" sz="2200" b="0" i="0" u="none" strike="noStrike" kern="0" cap="none" spc="0" normalizeH="0" baseline="0" noProof="0" dirty="0">
                <a:ln>
                  <a:noFill/>
                </a:ln>
                <a:solidFill>
                  <a:sysClr val="windowText" lastClr="000000"/>
                </a:solidFill>
                <a:effectLst/>
                <a:uLnTx/>
                <a:uFillTx/>
                <a:latin typeface="Times New Roman"/>
                <a:cs typeface="Times New Roman"/>
              </a:rPr>
              <a:t>72°C</a:t>
            </a:r>
            <a:r>
              <a:rPr kumimoji="0" sz="2200" b="0" i="0" u="none" strike="noStrike" kern="0" cap="none" spc="-20" normalizeH="0" baseline="0" noProof="0" dirty="0">
                <a:ln>
                  <a:noFill/>
                </a:ln>
                <a:solidFill>
                  <a:sysClr val="windowText" lastClr="000000"/>
                </a:solidFill>
                <a:effectLst/>
                <a:uLnTx/>
                <a:uFillTx/>
                <a:latin typeface="Times New Roman"/>
                <a:cs typeface="Times New Roman"/>
              </a:rPr>
              <a:t> </a:t>
            </a:r>
            <a:r>
              <a:rPr kumimoji="0" sz="2200" b="0" i="0" u="none" strike="noStrike" kern="0" cap="none" spc="-25" normalizeH="0" baseline="0" noProof="0" dirty="0">
                <a:ln>
                  <a:noFill/>
                </a:ln>
                <a:solidFill>
                  <a:sysClr val="windowText" lastClr="000000"/>
                </a:solidFill>
                <a:effectLst/>
                <a:uLnTx/>
                <a:uFillTx/>
                <a:latin typeface="Times New Roman"/>
                <a:cs typeface="Times New Roman"/>
              </a:rPr>
              <a:t>for</a:t>
            </a:r>
            <a:endParaRPr kumimoji="0" sz="2200" b="0" i="0" u="none" strike="noStrike" kern="0" cap="none" spc="0" normalizeH="0" baseline="0" noProof="0">
              <a:ln>
                <a:noFill/>
              </a:ln>
              <a:solidFill>
                <a:sysClr val="windowText" lastClr="000000"/>
              </a:solidFill>
              <a:effectLst/>
              <a:uLnTx/>
              <a:uFillTx/>
              <a:latin typeface="Times New Roman"/>
              <a:cs typeface="Times New Roman"/>
            </a:endParaRPr>
          </a:p>
          <a:p>
            <a:pPr marL="126364" marR="0" lvl="0" indent="0" algn="ctr" defTabSz="914400" eaLnBrk="1" fontAlgn="auto" latinLnBrk="0" hangingPunct="1">
              <a:lnSpc>
                <a:spcPts val="2010"/>
              </a:lnSpc>
              <a:spcBef>
                <a:spcPts val="0"/>
              </a:spcBef>
              <a:spcAft>
                <a:spcPts val="0"/>
              </a:spcAft>
              <a:buClrTx/>
              <a:buSzTx/>
              <a:buFontTx/>
              <a:buNone/>
              <a:tabLst/>
              <a:defRPr/>
            </a:pPr>
            <a:r>
              <a:rPr kumimoji="0" sz="2200" b="0" i="0" u="none" strike="noStrike" kern="0" cap="none" spc="0" normalizeH="0" baseline="0" noProof="0" dirty="0">
                <a:ln>
                  <a:noFill/>
                </a:ln>
                <a:solidFill>
                  <a:sysClr val="windowText" lastClr="000000"/>
                </a:solidFill>
                <a:effectLst/>
                <a:uLnTx/>
                <a:uFillTx/>
                <a:latin typeface="Times New Roman"/>
                <a:cs typeface="Times New Roman"/>
              </a:rPr>
              <a:t>efficient</a:t>
            </a:r>
            <a:r>
              <a:rPr kumimoji="0" sz="2200" b="0" i="0" u="none" strike="noStrike" kern="0" cap="none" spc="-85" normalizeH="0" baseline="0" noProof="0" dirty="0">
                <a:ln>
                  <a:noFill/>
                </a:ln>
                <a:solidFill>
                  <a:sysClr val="windowText" lastClr="000000"/>
                </a:solidFill>
                <a:effectLst/>
                <a:uLnTx/>
                <a:uFillTx/>
                <a:latin typeface="Times New Roman"/>
                <a:cs typeface="Times New Roman"/>
              </a:rPr>
              <a:t> </a:t>
            </a:r>
            <a:r>
              <a:rPr kumimoji="0" sz="2200" b="0" i="0" u="none" strike="noStrike" kern="0" cap="none" spc="0" normalizeH="0" baseline="0" noProof="0" dirty="0">
                <a:ln>
                  <a:noFill/>
                </a:ln>
                <a:solidFill>
                  <a:sysClr val="windowText" lastClr="000000"/>
                </a:solidFill>
                <a:effectLst/>
                <a:uLnTx/>
                <a:uFillTx/>
                <a:latin typeface="Times New Roman"/>
                <a:cs typeface="Times New Roman"/>
              </a:rPr>
              <a:t>DNA</a:t>
            </a:r>
            <a:r>
              <a:rPr kumimoji="0" sz="2200" b="0" i="0" u="none" strike="noStrike" kern="0" cap="none" spc="-140" normalizeH="0" baseline="0" noProof="0" dirty="0">
                <a:ln>
                  <a:noFill/>
                </a:ln>
                <a:solidFill>
                  <a:sysClr val="windowText" lastClr="000000"/>
                </a:solidFill>
                <a:effectLst/>
                <a:uLnTx/>
                <a:uFillTx/>
                <a:latin typeface="Times New Roman"/>
                <a:cs typeface="Times New Roman"/>
              </a:rPr>
              <a:t> </a:t>
            </a:r>
            <a:r>
              <a:rPr kumimoji="0" sz="2200" b="0" i="0" u="none" strike="noStrike" kern="0" cap="none" spc="-10" normalizeH="0" baseline="0" noProof="0" dirty="0">
                <a:ln>
                  <a:noFill/>
                </a:ln>
                <a:solidFill>
                  <a:sysClr val="windowText" lastClr="000000"/>
                </a:solidFill>
                <a:effectLst/>
                <a:uLnTx/>
                <a:uFillTx/>
                <a:latin typeface="Times New Roman"/>
                <a:cs typeface="Times New Roman"/>
              </a:rPr>
              <a:t>synthesis</a:t>
            </a:r>
            <a:endParaRPr kumimoji="0" sz="2200" b="0" i="0" u="none" strike="noStrike" kern="0" cap="none" spc="0" normalizeH="0" baseline="0" noProof="0">
              <a:ln>
                <a:noFill/>
              </a:ln>
              <a:solidFill>
                <a:sysClr val="windowText" lastClr="000000"/>
              </a:solidFill>
              <a:effectLst/>
              <a:uLnTx/>
              <a:uFillTx/>
              <a:latin typeface="Times New Roman"/>
              <a:cs typeface="Times New Roman"/>
            </a:endParaRPr>
          </a:p>
          <a:p>
            <a:pPr marL="368300" marR="243204" lvl="0" indent="0" algn="ctr" defTabSz="914400" eaLnBrk="1" fontAlgn="auto" latinLnBrk="0" hangingPunct="1">
              <a:lnSpc>
                <a:spcPts val="2300"/>
              </a:lnSpc>
              <a:spcBef>
                <a:spcPts val="190"/>
              </a:spcBef>
              <a:spcAft>
                <a:spcPts val="0"/>
              </a:spcAft>
              <a:buClrTx/>
              <a:buSzTx/>
              <a:buFontTx/>
              <a:buNone/>
              <a:tabLst/>
              <a:defRPr/>
            </a:pPr>
            <a:r>
              <a:rPr kumimoji="0" sz="2200" b="0" i="0" u="none" strike="noStrike" kern="0" cap="none" spc="0" normalizeH="0" baseline="0" noProof="0" dirty="0">
                <a:ln>
                  <a:noFill/>
                </a:ln>
                <a:solidFill>
                  <a:sysClr val="windowText" lastClr="000000"/>
                </a:solidFill>
                <a:effectLst/>
                <a:uLnTx/>
                <a:uFillTx/>
                <a:latin typeface="Times New Roman"/>
                <a:cs typeface="Times New Roman"/>
              </a:rPr>
              <a:t>by</a:t>
            </a:r>
            <a:r>
              <a:rPr kumimoji="0" sz="2200" b="0" i="0" u="none" strike="noStrike" kern="0" cap="none" spc="35" normalizeH="0" baseline="0" noProof="0" dirty="0">
                <a:ln>
                  <a:noFill/>
                </a:ln>
                <a:solidFill>
                  <a:sysClr val="windowText" lastClr="000000"/>
                </a:solidFill>
                <a:effectLst/>
                <a:uLnTx/>
                <a:uFillTx/>
                <a:latin typeface="Times New Roman"/>
                <a:cs typeface="Times New Roman"/>
              </a:rPr>
              <a:t> </a:t>
            </a:r>
            <a:r>
              <a:rPr kumimoji="0" sz="2200" b="0" i="0" u="none" strike="noStrike" kern="0" cap="none" spc="0" normalizeH="0" baseline="0" noProof="0" dirty="0">
                <a:ln>
                  <a:noFill/>
                </a:ln>
                <a:solidFill>
                  <a:sysClr val="windowText" lastClr="000000"/>
                </a:solidFill>
                <a:effectLst/>
                <a:uLnTx/>
                <a:uFillTx/>
                <a:latin typeface="Times New Roman"/>
                <a:cs typeface="Times New Roman"/>
              </a:rPr>
              <a:t>the</a:t>
            </a:r>
            <a:r>
              <a:rPr kumimoji="0" sz="2200" b="0" i="0" u="none" strike="noStrike" kern="0" cap="none" spc="-35" normalizeH="0" baseline="0" noProof="0" dirty="0">
                <a:ln>
                  <a:noFill/>
                </a:ln>
                <a:solidFill>
                  <a:sysClr val="windowText" lastClr="000000"/>
                </a:solidFill>
                <a:effectLst/>
                <a:uLnTx/>
                <a:uFillTx/>
                <a:latin typeface="Times New Roman"/>
                <a:cs typeface="Times New Roman"/>
              </a:rPr>
              <a:t> </a:t>
            </a:r>
            <a:r>
              <a:rPr kumimoji="0" sz="2200" b="0" i="0" u="none" strike="noStrike" kern="0" cap="none" spc="-10" normalizeH="0" baseline="0" noProof="0" dirty="0">
                <a:ln>
                  <a:noFill/>
                </a:ln>
                <a:solidFill>
                  <a:sysClr val="windowText" lastClr="000000"/>
                </a:solidFill>
                <a:effectLst/>
                <a:uLnTx/>
                <a:uFillTx/>
                <a:latin typeface="Times New Roman"/>
                <a:cs typeface="Times New Roman"/>
              </a:rPr>
              <a:t>thermostable </a:t>
            </a:r>
            <a:r>
              <a:rPr kumimoji="0" sz="2200" b="0" i="0" u="none" strike="noStrike" kern="0" cap="none" spc="0" normalizeH="0" baseline="0" noProof="0" dirty="0">
                <a:ln>
                  <a:noFill/>
                </a:ln>
                <a:solidFill>
                  <a:sysClr val="windowText" lastClr="000000"/>
                </a:solidFill>
                <a:effectLst/>
                <a:uLnTx/>
                <a:uFillTx/>
                <a:latin typeface="Times New Roman"/>
                <a:cs typeface="Times New Roman"/>
              </a:rPr>
              <a:t>DNA</a:t>
            </a:r>
            <a:r>
              <a:rPr kumimoji="0" sz="2200" b="0" i="0" u="none" strike="noStrike" kern="0" cap="none" spc="-120" normalizeH="0" baseline="0" noProof="0" dirty="0">
                <a:ln>
                  <a:noFill/>
                </a:ln>
                <a:solidFill>
                  <a:sysClr val="windowText" lastClr="000000"/>
                </a:solidFill>
                <a:effectLst/>
                <a:uLnTx/>
                <a:uFillTx/>
                <a:latin typeface="Times New Roman"/>
                <a:cs typeface="Times New Roman"/>
              </a:rPr>
              <a:t> </a:t>
            </a:r>
            <a:r>
              <a:rPr kumimoji="0" sz="2200" b="0" i="0" u="none" strike="noStrike" kern="0" cap="none" spc="-10" normalizeH="0" baseline="0" noProof="0" dirty="0">
                <a:ln>
                  <a:noFill/>
                </a:ln>
                <a:solidFill>
                  <a:sysClr val="windowText" lastClr="000000"/>
                </a:solidFill>
                <a:effectLst/>
                <a:uLnTx/>
                <a:uFillTx/>
                <a:latin typeface="Times New Roman"/>
                <a:cs typeface="Times New Roman"/>
              </a:rPr>
              <a:t>polymerase.</a:t>
            </a:r>
            <a:endParaRPr kumimoji="0" sz="2200" b="0" i="0" u="none" strike="noStrike" kern="0" cap="none" spc="0" normalizeH="0" baseline="0" noProof="0">
              <a:ln>
                <a:noFill/>
              </a:ln>
              <a:solidFill>
                <a:sysClr val="windowText" lastClr="000000"/>
              </a:solidFill>
              <a:effectLst/>
              <a:uLnTx/>
              <a:uFillTx/>
              <a:latin typeface="Times New Roman"/>
              <a:cs typeface="Times New Roman"/>
            </a:endParaRPr>
          </a:p>
        </p:txBody>
      </p:sp>
      <p:grpSp>
        <p:nvGrpSpPr>
          <p:cNvPr id="36" name="object 36"/>
          <p:cNvGrpSpPr/>
          <p:nvPr/>
        </p:nvGrpSpPr>
        <p:grpSpPr>
          <a:xfrm>
            <a:off x="7943850" y="4171950"/>
            <a:ext cx="3327400" cy="1231900"/>
            <a:chOff x="7943850" y="4171950"/>
            <a:chExt cx="3327400" cy="1231900"/>
          </a:xfrm>
        </p:grpSpPr>
        <p:sp>
          <p:nvSpPr>
            <p:cNvPr id="37" name="object 37"/>
            <p:cNvSpPr/>
            <p:nvPr/>
          </p:nvSpPr>
          <p:spPr>
            <a:xfrm>
              <a:off x="7943850" y="4171949"/>
              <a:ext cx="3073400" cy="990600"/>
            </a:xfrm>
            <a:custGeom>
              <a:avLst/>
              <a:gdLst/>
              <a:ahLst/>
              <a:cxnLst/>
              <a:rect l="l" t="t" r="r" b="b"/>
              <a:pathLst>
                <a:path w="3073400" h="990600">
                  <a:moveTo>
                    <a:pt x="3073400" y="0"/>
                  </a:moveTo>
                  <a:lnTo>
                    <a:pt x="3060700" y="0"/>
                  </a:lnTo>
                  <a:lnTo>
                    <a:pt x="3060700" y="12700"/>
                  </a:lnTo>
                  <a:lnTo>
                    <a:pt x="3060700" y="977900"/>
                  </a:lnTo>
                  <a:lnTo>
                    <a:pt x="12700" y="977900"/>
                  </a:lnTo>
                  <a:lnTo>
                    <a:pt x="12700" y="12700"/>
                  </a:lnTo>
                  <a:lnTo>
                    <a:pt x="3060700" y="12700"/>
                  </a:lnTo>
                  <a:lnTo>
                    <a:pt x="3060700" y="0"/>
                  </a:lnTo>
                  <a:lnTo>
                    <a:pt x="0" y="0"/>
                  </a:lnTo>
                  <a:lnTo>
                    <a:pt x="0" y="12700"/>
                  </a:lnTo>
                  <a:lnTo>
                    <a:pt x="0" y="977900"/>
                  </a:lnTo>
                  <a:lnTo>
                    <a:pt x="0" y="990600"/>
                  </a:lnTo>
                  <a:lnTo>
                    <a:pt x="3073400" y="990600"/>
                  </a:lnTo>
                  <a:lnTo>
                    <a:pt x="3073400" y="977900"/>
                  </a:lnTo>
                  <a:lnTo>
                    <a:pt x="3073400" y="12700"/>
                  </a:lnTo>
                  <a:lnTo>
                    <a:pt x="3073400" y="0"/>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pic>
          <p:nvPicPr>
            <p:cNvPr id="38" name="object 38"/>
            <p:cNvPicPr/>
            <p:nvPr/>
          </p:nvPicPr>
          <p:blipFill>
            <a:blip r:embed="rId10" cstate="print"/>
            <a:stretch>
              <a:fillRect/>
            </a:stretch>
          </p:blipFill>
          <p:spPr>
            <a:xfrm>
              <a:off x="10191750" y="4337050"/>
              <a:ext cx="1079500" cy="1066800"/>
            </a:xfrm>
            <a:prstGeom prst="rect">
              <a:avLst/>
            </a:prstGeom>
          </p:spPr>
        </p:pic>
        <p:sp>
          <p:nvSpPr>
            <p:cNvPr id="39" name="object 39"/>
            <p:cNvSpPr/>
            <p:nvPr/>
          </p:nvSpPr>
          <p:spPr>
            <a:xfrm>
              <a:off x="10191783" y="4337050"/>
              <a:ext cx="1079500" cy="1066800"/>
            </a:xfrm>
            <a:custGeom>
              <a:avLst/>
              <a:gdLst/>
              <a:ahLst/>
              <a:cxnLst/>
              <a:rect l="l" t="t" r="r" b="b"/>
              <a:pathLst>
                <a:path w="1079500" h="1066800">
                  <a:moveTo>
                    <a:pt x="539716" y="0"/>
                  </a:moveTo>
                  <a:lnTo>
                    <a:pt x="484531" y="2753"/>
                  </a:lnTo>
                  <a:lnTo>
                    <a:pt x="430938" y="10836"/>
                  </a:lnTo>
                  <a:lnTo>
                    <a:pt x="379211" y="23980"/>
                  </a:lnTo>
                  <a:lnTo>
                    <a:pt x="329622" y="41917"/>
                  </a:lnTo>
                  <a:lnTo>
                    <a:pt x="237938" y="91095"/>
                  </a:lnTo>
                  <a:lnTo>
                    <a:pt x="158055" y="156229"/>
                  </a:lnTo>
                  <a:lnTo>
                    <a:pt x="92148" y="235170"/>
                  </a:lnTo>
                  <a:lnTo>
                    <a:pt x="42382" y="325776"/>
                  </a:lnTo>
                  <a:lnTo>
                    <a:pt x="24232" y="374783"/>
                  </a:lnTo>
                  <a:lnTo>
                    <a:pt x="10933" y="425902"/>
                  </a:lnTo>
                  <a:lnTo>
                    <a:pt x="2753" y="478862"/>
                  </a:lnTo>
                  <a:lnTo>
                    <a:pt x="0" y="532752"/>
                  </a:lnTo>
                  <a:lnTo>
                    <a:pt x="0" y="534047"/>
                  </a:lnTo>
                  <a:lnTo>
                    <a:pt x="2753" y="587937"/>
                  </a:lnTo>
                  <a:lnTo>
                    <a:pt x="10933" y="640899"/>
                  </a:lnTo>
                  <a:lnTo>
                    <a:pt x="24232" y="692016"/>
                  </a:lnTo>
                  <a:lnTo>
                    <a:pt x="42382" y="741023"/>
                  </a:lnTo>
                  <a:lnTo>
                    <a:pt x="92147" y="831629"/>
                  </a:lnTo>
                  <a:lnTo>
                    <a:pt x="158055" y="910570"/>
                  </a:lnTo>
                  <a:lnTo>
                    <a:pt x="237938" y="975704"/>
                  </a:lnTo>
                  <a:lnTo>
                    <a:pt x="329622" y="1024882"/>
                  </a:lnTo>
                  <a:lnTo>
                    <a:pt x="379211" y="1042819"/>
                  </a:lnTo>
                  <a:lnTo>
                    <a:pt x="430938" y="1055963"/>
                  </a:lnTo>
                  <a:lnTo>
                    <a:pt x="484530" y="1064046"/>
                  </a:lnTo>
                  <a:lnTo>
                    <a:pt x="539716" y="1066800"/>
                  </a:lnTo>
                  <a:lnTo>
                    <a:pt x="594903" y="1064046"/>
                  </a:lnTo>
                  <a:lnTo>
                    <a:pt x="648494" y="1055963"/>
                  </a:lnTo>
                  <a:lnTo>
                    <a:pt x="655767" y="1054115"/>
                  </a:lnTo>
                  <a:lnTo>
                    <a:pt x="539083" y="1054115"/>
                  </a:lnTo>
                  <a:lnTo>
                    <a:pt x="485164" y="1051361"/>
                  </a:lnTo>
                  <a:lnTo>
                    <a:pt x="432832" y="1043405"/>
                  </a:lnTo>
                  <a:lnTo>
                    <a:pt x="382339" y="1030511"/>
                  </a:lnTo>
                  <a:lnTo>
                    <a:pt x="334811" y="1013254"/>
                  </a:lnTo>
                  <a:lnTo>
                    <a:pt x="245017" y="965089"/>
                  </a:lnTo>
                  <a:lnTo>
                    <a:pt x="167025" y="901496"/>
                  </a:lnTo>
                  <a:lnTo>
                    <a:pt x="102685" y="824435"/>
                  </a:lnTo>
                  <a:lnTo>
                    <a:pt x="53967" y="735732"/>
                  </a:lnTo>
                  <a:lnTo>
                    <a:pt x="36141" y="687605"/>
                  </a:lnTo>
                  <a:lnTo>
                    <a:pt x="23223" y="637701"/>
                  </a:lnTo>
                  <a:lnTo>
                    <a:pt x="15304" y="585998"/>
                  </a:lnTo>
                  <a:lnTo>
                    <a:pt x="12650" y="532752"/>
                  </a:lnTo>
                  <a:lnTo>
                    <a:pt x="15436" y="479511"/>
                  </a:lnTo>
                  <a:lnTo>
                    <a:pt x="23483" y="427840"/>
                  </a:lnTo>
                  <a:lnTo>
                    <a:pt x="36523" y="377981"/>
                  </a:lnTo>
                  <a:lnTo>
                    <a:pt x="53967" y="331067"/>
                  </a:lnTo>
                  <a:lnTo>
                    <a:pt x="102685" y="242364"/>
                  </a:lnTo>
                  <a:lnTo>
                    <a:pt x="167025" y="165303"/>
                  </a:lnTo>
                  <a:lnTo>
                    <a:pt x="245017" y="101710"/>
                  </a:lnTo>
                  <a:lnTo>
                    <a:pt x="334811" y="53545"/>
                  </a:lnTo>
                  <a:lnTo>
                    <a:pt x="383532" y="35923"/>
                  </a:lnTo>
                  <a:lnTo>
                    <a:pt x="434065" y="23145"/>
                  </a:lnTo>
                  <a:lnTo>
                    <a:pt x="486425" y="15312"/>
                  </a:lnTo>
                  <a:lnTo>
                    <a:pt x="540350" y="12684"/>
                  </a:lnTo>
                  <a:lnTo>
                    <a:pt x="655767" y="12684"/>
                  </a:lnTo>
                  <a:lnTo>
                    <a:pt x="648494" y="10836"/>
                  </a:lnTo>
                  <a:lnTo>
                    <a:pt x="594903" y="2753"/>
                  </a:lnTo>
                  <a:lnTo>
                    <a:pt x="539716" y="0"/>
                  </a:lnTo>
                  <a:close/>
                </a:path>
                <a:path w="1079500" h="1066800">
                  <a:moveTo>
                    <a:pt x="655767" y="12684"/>
                  </a:moveTo>
                  <a:lnTo>
                    <a:pt x="540350" y="12684"/>
                  </a:lnTo>
                  <a:lnTo>
                    <a:pt x="594269" y="15438"/>
                  </a:lnTo>
                  <a:lnTo>
                    <a:pt x="646601" y="23394"/>
                  </a:lnTo>
                  <a:lnTo>
                    <a:pt x="697094" y="36288"/>
                  </a:lnTo>
                  <a:lnTo>
                    <a:pt x="744622" y="53545"/>
                  </a:lnTo>
                  <a:lnTo>
                    <a:pt x="834416" y="101710"/>
                  </a:lnTo>
                  <a:lnTo>
                    <a:pt x="912408" y="165303"/>
                  </a:lnTo>
                  <a:lnTo>
                    <a:pt x="976748" y="242364"/>
                  </a:lnTo>
                  <a:lnTo>
                    <a:pt x="1025466" y="331067"/>
                  </a:lnTo>
                  <a:lnTo>
                    <a:pt x="1043292" y="379194"/>
                  </a:lnTo>
                  <a:lnTo>
                    <a:pt x="1056210" y="429099"/>
                  </a:lnTo>
                  <a:lnTo>
                    <a:pt x="1064129" y="480801"/>
                  </a:lnTo>
                  <a:lnTo>
                    <a:pt x="1066783" y="534047"/>
                  </a:lnTo>
                  <a:lnTo>
                    <a:pt x="1063997" y="587288"/>
                  </a:lnTo>
                  <a:lnTo>
                    <a:pt x="1055950" y="638959"/>
                  </a:lnTo>
                  <a:lnTo>
                    <a:pt x="1042909" y="688818"/>
                  </a:lnTo>
                  <a:lnTo>
                    <a:pt x="1025466" y="735732"/>
                  </a:lnTo>
                  <a:lnTo>
                    <a:pt x="976748" y="824435"/>
                  </a:lnTo>
                  <a:lnTo>
                    <a:pt x="912408" y="901496"/>
                  </a:lnTo>
                  <a:lnTo>
                    <a:pt x="834417" y="965089"/>
                  </a:lnTo>
                  <a:lnTo>
                    <a:pt x="744622" y="1013254"/>
                  </a:lnTo>
                  <a:lnTo>
                    <a:pt x="695902" y="1030876"/>
                  </a:lnTo>
                  <a:lnTo>
                    <a:pt x="645368" y="1043654"/>
                  </a:lnTo>
                  <a:lnTo>
                    <a:pt x="593008" y="1051487"/>
                  </a:lnTo>
                  <a:lnTo>
                    <a:pt x="539083" y="1054115"/>
                  </a:lnTo>
                  <a:lnTo>
                    <a:pt x="655767" y="1054115"/>
                  </a:lnTo>
                  <a:lnTo>
                    <a:pt x="700222" y="1042819"/>
                  </a:lnTo>
                  <a:lnTo>
                    <a:pt x="749811" y="1024882"/>
                  </a:lnTo>
                  <a:lnTo>
                    <a:pt x="841495" y="975704"/>
                  </a:lnTo>
                  <a:lnTo>
                    <a:pt x="921378" y="910570"/>
                  </a:lnTo>
                  <a:lnTo>
                    <a:pt x="987286" y="831629"/>
                  </a:lnTo>
                  <a:lnTo>
                    <a:pt x="1037051" y="741023"/>
                  </a:lnTo>
                  <a:lnTo>
                    <a:pt x="1055201" y="692016"/>
                  </a:lnTo>
                  <a:lnTo>
                    <a:pt x="1068500" y="640899"/>
                  </a:lnTo>
                  <a:lnTo>
                    <a:pt x="1076680" y="587937"/>
                  </a:lnTo>
                  <a:lnTo>
                    <a:pt x="1079433" y="534047"/>
                  </a:lnTo>
                  <a:lnTo>
                    <a:pt x="1079433" y="532752"/>
                  </a:lnTo>
                  <a:lnTo>
                    <a:pt x="1076680" y="478862"/>
                  </a:lnTo>
                  <a:lnTo>
                    <a:pt x="1068500" y="425900"/>
                  </a:lnTo>
                  <a:lnTo>
                    <a:pt x="1055201" y="374783"/>
                  </a:lnTo>
                  <a:lnTo>
                    <a:pt x="1037051" y="325776"/>
                  </a:lnTo>
                  <a:lnTo>
                    <a:pt x="987286" y="235170"/>
                  </a:lnTo>
                  <a:lnTo>
                    <a:pt x="921378" y="156229"/>
                  </a:lnTo>
                  <a:lnTo>
                    <a:pt x="841495" y="91095"/>
                  </a:lnTo>
                  <a:lnTo>
                    <a:pt x="749811" y="41917"/>
                  </a:lnTo>
                  <a:lnTo>
                    <a:pt x="700222" y="23980"/>
                  </a:lnTo>
                  <a:lnTo>
                    <a:pt x="655767" y="12684"/>
                  </a:lnTo>
                  <a:close/>
                </a:path>
              </a:pathLst>
            </a:custGeom>
            <a:solidFill>
              <a:srgbClr val="000000">
                <a:alpha val="90199"/>
              </a:srgbClr>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sp>
        <p:nvSpPr>
          <p:cNvPr id="40" name="object 40"/>
          <p:cNvSpPr txBox="1"/>
          <p:nvPr/>
        </p:nvSpPr>
        <p:spPr>
          <a:xfrm>
            <a:off x="8399116" y="4300184"/>
            <a:ext cx="1299845" cy="652780"/>
          </a:xfrm>
          <a:prstGeom prst="rect">
            <a:avLst/>
          </a:prstGeom>
        </p:spPr>
        <p:txBody>
          <a:bodyPr vert="horz" wrap="square" lIns="0" tIns="12700" rIns="0" bIns="0" rtlCol="0">
            <a:spAutoFit/>
          </a:bodyPr>
          <a:lstStyle/>
          <a:p>
            <a:pPr marL="0" marR="0" lvl="0" indent="0" algn="ctr" defTabSz="914400" eaLnBrk="1" fontAlgn="auto" latinLnBrk="0" hangingPunct="1">
              <a:lnSpc>
                <a:spcPts val="2470"/>
              </a:lnSpc>
              <a:spcBef>
                <a:spcPts val="100"/>
              </a:spcBef>
              <a:spcAft>
                <a:spcPts val="0"/>
              </a:spcAft>
              <a:buClrTx/>
              <a:buSzTx/>
              <a:buFontTx/>
              <a:buNone/>
              <a:tabLst/>
              <a:defRPr/>
            </a:pPr>
            <a:r>
              <a:rPr kumimoji="0" sz="2200" b="1" i="0" u="none" strike="noStrike" kern="0" cap="none" spc="-10" normalizeH="0" baseline="0" noProof="0" dirty="0">
                <a:ln>
                  <a:noFill/>
                </a:ln>
                <a:solidFill>
                  <a:sysClr val="windowText" lastClr="000000"/>
                </a:solidFill>
                <a:effectLst/>
                <a:uLnTx/>
                <a:uFillTx/>
                <a:latin typeface="Times New Roman"/>
                <a:cs typeface="Times New Roman"/>
              </a:rPr>
              <a:t>Extension:</a:t>
            </a:r>
            <a:endParaRPr kumimoji="0" sz="2200" b="0" i="0" u="none" strike="noStrike" kern="0" cap="none" spc="0" normalizeH="0" baseline="0" noProof="0">
              <a:ln>
                <a:noFill/>
              </a:ln>
              <a:solidFill>
                <a:sysClr val="windowText" lastClr="000000"/>
              </a:solidFill>
              <a:effectLst/>
              <a:uLnTx/>
              <a:uFillTx/>
              <a:latin typeface="Times New Roman"/>
              <a:cs typeface="Times New Roman"/>
            </a:endParaRPr>
          </a:p>
          <a:p>
            <a:pPr marL="3810" marR="0" lvl="0" indent="0" algn="ctr" defTabSz="914400" eaLnBrk="1" fontAlgn="auto" latinLnBrk="0" hangingPunct="1">
              <a:lnSpc>
                <a:spcPts val="2470"/>
              </a:lnSpc>
              <a:spcBef>
                <a:spcPts val="0"/>
              </a:spcBef>
              <a:spcAft>
                <a:spcPts val="0"/>
              </a:spcAft>
              <a:buClrTx/>
              <a:buSzTx/>
              <a:buFontTx/>
              <a:buNone/>
              <a:tabLst/>
              <a:defRPr/>
            </a:pPr>
            <a:r>
              <a:rPr kumimoji="0" sz="2200" b="1" i="1" u="none" strike="noStrike" kern="0" cap="none" spc="-10" normalizeH="0" baseline="0" noProof="0" dirty="0">
                <a:ln>
                  <a:noFill/>
                </a:ln>
                <a:solidFill>
                  <a:sysClr val="windowText" lastClr="000000"/>
                </a:solidFill>
                <a:effectLst/>
                <a:uLnTx/>
                <a:uFillTx/>
                <a:latin typeface="TimesNewRomanPS-BoldItalicMT"/>
                <a:cs typeface="TimesNewRomanPS-BoldItalicMT"/>
              </a:rPr>
              <a:t>(72</a:t>
            </a:r>
            <a:r>
              <a:rPr kumimoji="0" sz="2200" b="1" i="1" u="none" strike="noStrike" kern="0" cap="none" spc="-10" normalizeH="0" baseline="0" noProof="0" dirty="0">
                <a:ln>
                  <a:noFill/>
                </a:ln>
                <a:solidFill>
                  <a:sysClr val="windowText" lastClr="000000"/>
                </a:solidFill>
                <a:effectLst/>
                <a:uLnTx/>
                <a:uFillTx/>
                <a:latin typeface="HelveticaNeue-BoldItalic"/>
                <a:cs typeface="HelveticaNeue-BoldItalic"/>
              </a:rPr>
              <a:t>⁰</a:t>
            </a:r>
            <a:r>
              <a:rPr kumimoji="0" sz="2200" b="1" i="1" u="none" strike="noStrike" kern="0" cap="none" spc="-10" normalizeH="0" baseline="0" noProof="0" dirty="0">
                <a:ln>
                  <a:noFill/>
                </a:ln>
                <a:solidFill>
                  <a:sysClr val="windowText" lastClr="000000"/>
                </a:solidFill>
                <a:effectLst/>
                <a:uLnTx/>
                <a:uFillTx/>
                <a:latin typeface="TimesNewRomanPS-BoldItalicMT"/>
                <a:cs typeface="TimesNewRomanPS-BoldItalicMT"/>
              </a:rPr>
              <a:t>C)</a:t>
            </a:r>
            <a:endParaRPr kumimoji="0" sz="2200" b="0" i="0" u="none" strike="noStrike" kern="0" cap="none" spc="0" normalizeH="0" baseline="0" noProof="0">
              <a:ln>
                <a:noFill/>
              </a:ln>
              <a:solidFill>
                <a:sysClr val="windowText" lastClr="000000"/>
              </a:solidFill>
              <a:effectLst/>
              <a:uLnTx/>
              <a:uFillTx/>
              <a:latin typeface="TimesNewRomanPS-BoldItalicMT"/>
              <a:cs typeface="TimesNewRomanPS-BoldItalicMT"/>
            </a:endParaRPr>
          </a:p>
        </p:txBody>
      </p:sp>
      <p:sp>
        <p:nvSpPr>
          <p:cNvPr id="41" name="object 41"/>
          <p:cNvSpPr txBox="1">
            <a:spLocks noGrp="1"/>
          </p:cNvSpPr>
          <p:nvPr>
            <p:ph type="sldNum" sz="quarter" idx="7"/>
          </p:nvPr>
        </p:nvSpPr>
        <p:spPr>
          <a:prstGeom prst="rect">
            <a:avLst/>
          </a:prstGeom>
        </p:spPr>
        <p:txBody>
          <a:bodyPr vert="horz" wrap="square" lIns="0" tIns="1905" rIns="0" bIns="0" rtlCol="0">
            <a:spAutoFit/>
          </a:bodyPr>
          <a:lstStyle/>
          <a:p>
            <a:pPr marL="38100" marR="0" lvl="0" indent="0" defTabSz="914400" eaLnBrk="1" fontAlgn="auto" latinLnBrk="0" hangingPunct="1">
              <a:lnSpc>
                <a:spcPct val="100000"/>
              </a:lnSpc>
              <a:spcBef>
                <a:spcPts val="15"/>
              </a:spcBef>
              <a:spcAft>
                <a:spcPts val="0"/>
              </a:spcAft>
              <a:buClrTx/>
              <a:buSzTx/>
              <a:buFontTx/>
              <a:buNone/>
              <a:tabLst/>
              <a:defRPr/>
            </a:pPr>
            <a:fld id="{81D60167-4931-47E6-BA6A-407CBD079E47}" type="slidenum">
              <a:rPr kumimoji="0" sz="1200" b="0" i="0" u="none" strike="noStrike" kern="0" cap="none" spc="-25" normalizeH="0" baseline="0" noProof="0" dirty="0">
                <a:ln>
                  <a:noFill/>
                </a:ln>
                <a:solidFill>
                  <a:srgbClr val="595959"/>
                </a:solidFill>
                <a:effectLst/>
                <a:uLnTx/>
                <a:uFillTx/>
                <a:latin typeface="Arial"/>
                <a:cs typeface="Arial"/>
              </a:rPr>
              <a:pPr marL="38100" marR="0" lvl="0" indent="0" defTabSz="914400" eaLnBrk="1" fontAlgn="auto" latinLnBrk="0" hangingPunct="1">
                <a:lnSpc>
                  <a:spcPct val="100000"/>
                </a:lnSpc>
                <a:spcBef>
                  <a:spcPts val="15"/>
                </a:spcBef>
                <a:spcAft>
                  <a:spcPts val="0"/>
                </a:spcAft>
                <a:buClrTx/>
                <a:buSzTx/>
                <a:buFontTx/>
                <a:buNone/>
                <a:tabLst/>
                <a:defRPr/>
              </a:pPr>
              <a:t>67</a:t>
            </a:fld>
            <a:endParaRPr kumimoji="0" sz="1200" b="0" i="0" u="none" strike="noStrike" kern="0" cap="none" spc="-25" normalizeH="0" baseline="0" noProof="0" dirty="0">
              <a:ln>
                <a:noFill/>
              </a:ln>
              <a:solidFill>
                <a:srgbClr val="595959"/>
              </a:solidFill>
              <a:effectLst/>
              <a:uLnTx/>
              <a:uFillTx/>
              <a:latin typeface="Arial"/>
              <a:cs typeface="Arial"/>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219200" y="304800"/>
            <a:ext cx="3225800" cy="444500"/>
            <a:chOff x="1219200" y="304800"/>
            <a:chExt cx="3225800" cy="444500"/>
          </a:xfrm>
        </p:grpSpPr>
        <p:pic>
          <p:nvPicPr>
            <p:cNvPr id="3" name="object 3"/>
            <p:cNvPicPr/>
            <p:nvPr/>
          </p:nvPicPr>
          <p:blipFill>
            <a:blip r:embed="rId2" cstate="print"/>
            <a:stretch>
              <a:fillRect/>
            </a:stretch>
          </p:blipFill>
          <p:spPr>
            <a:xfrm>
              <a:off x="1233277" y="324696"/>
              <a:ext cx="3189337" cy="407541"/>
            </a:xfrm>
            <a:prstGeom prst="rect">
              <a:avLst/>
            </a:prstGeom>
          </p:spPr>
        </p:pic>
        <p:sp>
          <p:nvSpPr>
            <p:cNvPr id="4" name="object 4"/>
            <p:cNvSpPr/>
            <p:nvPr/>
          </p:nvSpPr>
          <p:spPr>
            <a:xfrm>
              <a:off x="1429730" y="644428"/>
              <a:ext cx="76200" cy="81915"/>
            </a:xfrm>
            <a:custGeom>
              <a:avLst/>
              <a:gdLst/>
              <a:ahLst/>
              <a:cxnLst/>
              <a:rect l="l" t="t" r="r" b="b"/>
              <a:pathLst>
                <a:path w="76200" h="81915">
                  <a:moveTo>
                    <a:pt x="0" y="0"/>
                  </a:moveTo>
                  <a:lnTo>
                    <a:pt x="75654" y="0"/>
                  </a:lnTo>
                  <a:lnTo>
                    <a:pt x="75654" y="81855"/>
                  </a:lnTo>
                  <a:lnTo>
                    <a:pt x="0" y="81855"/>
                  </a:lnTo>
                  <a:lnTo>
                    <a:pt x="0" y="0"/>
                  </a:lnTo>
                  <a:close/>
                </a:path>
              </a:pathLst>
            </a:custGeom>
            <a:ln w="12700">
              <a:solidFill>
                <a:srgbClr val="3C00B3"/>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pic>
          <p:nvPicPr>
            <p:cNvPr id="5" name="object 5"/>
            <p:cNvPicPr/>
            <p:nvPr/>
          </p:nvPicPr>
          <p:blipFill>
            <a:blip r:embed="rId3" cstate="print"/>
            <a:stretch>
              <a:fillRect/>
            </a:stretch>
          </p:blipFill>
          <p:spPr>
            <a:xfrm>
              <a:off x="1625787" y="318345"/>
              <a:ext cx="2803178" cy="420241"/>
            </a:xfrm>
            <a:prstGeom prst="rect">
              <a:avLst/>
            </a:prstGeom>
          </p:spPr>
        </p:pic>
        <p:pic>
          <p:nvPicPr>
            <p:cNvPr id="6" name="object 6"/>
            <p:cNvPicPr/>
            <p:nvPr/>
          </p:nvPicPr>
          <p:blipFill>
            <a:blip r:embed="rId4" cstate="print"/>
            <a:stretch>
              <a:fillRect/>
            </a:stretch>
          </p:blipFill>
          <p:spPr>
            <a:xfrm>
              <a:off x="1219200" y="304800"/>
              <a:ext cx="3225800" cy="444500"/>
            </a:xfrm>
            <a:prstGeom prst="rect">
              <a:avLst/>
            </a:prstGeom>
          </p:spPr>
        </p:pic>
      </p:grpSp>
      <p:grpSp>
        <p:nvGrpSpPr>
          <p:cNvPr id="7" name="object 7"/>
          <p:cNvGrpSpPr/>
          <p:nvPr/>
        </p:nvGrpSpPr>
        <p:grpSpPr>
          <a:xfrm>
            <a:off x="0" y="0"/>
            <a:ext cx="419100" cy="6858000"/>
            <a:chOff x="0" y="0"/>
            <a:chExt cx="419100" cy="6858000"/>
          </a:xfrm>
        </p:grpSpPr>
        <p:pic>
          <p:nvPicPr>
            <p:cNvPr id="8" name="object 8"/>
            <p:cNvPicPr/>
            <p:nvPr/>
          </p:nvPicPr>
          <p:blipFill>
            <a:blip r:embed="rId5" cstate="print"/>
            <a:stretch>
              <a:fillRect/>
            </a:stretch>
          </p:blipFill>
          <p:spPr>
            <a:xfrm>
              <a:off x="0" y="0"/>
              <a:ext cx="419100" cy="3975100"/>
            </a:xfrm>
            <a:prstGeom prst="rect">
              <a:avLst/>
            </a:prstGeom>
          </p:spPr>
        </p:pic>
        <p:pic>
          <p:nvPicPr>
            <p:cNvPr id="9" name="object 9"/>
            <p:cNvPicPr/>
            <p:nvPr/>
          </p:nvPicPr>
          <p:blipFill>
            <a:blip r:embed="rId6" cstate="print"/>
            <a:stretch>
              <a:fillRect/>
            </a:stretch>
          </p:blipFill>
          <p:spPr>
            <a:xfrm>
              <a:off x="0" y="4000500"/>
              <a:ext cx="419100" cy="2857500"/>
            </a:xfrm>
            <a:prstGeom prst="rect">
              <a:avLst/>
            </a:prstGeom>
          </p:spPr>
        </p:pic>
      </p:grpSp>
      <p:sp>
        <p:nvSpPr>
          <p:cNvPr id="10" name="object 10"/>
          <p:cNvSpPr txBox="1"/>
          <p:nvPr/>
        </p:nvSpPr>
        <p:spPr>
          <a:xfrm>
            <a:off x="1217600" y="1638019"/>
            <a:ext cx="9777730" cy="1549400"/>
          </a:xfrm>
          <a:prstGeom prst="rect">
            <a:avLst/>
          </a:prstGeom>
        </p:spPr>
        <p:txBody>
          <a:bodyPr vert="horz" wrap="square" lIns="0" tIns="12700" rIns="0" bIns="0" rtlCol="0">
            <a:spAutoFit/>
          </a:bodyPr>
          <a:lstStyle/>
          <a:p>
            <a:pPr marL="240665" marR="5080" lvl="0" indent="-227965" defTabSz="914400" eaLnBrk="1" fontAlgn="auto" latinLnBrk="0" hangingPunct="1">
              <a:lnSpc>
                <a:spcPct val="112500"/>
              </a:lnSpc>
              <a:spcBef>
                <a:spcPts val="100"/>
              </a:spcBef>
              <a:spcAft>
                <a:spcPts val="0"/>
              </a:spcAft>
              <a:buClr>
                <a:srgbClr val="961BE9"/>
              </a:buClr>
              <a:buSzTx/>
              <a:buFont typeface="Arial"/>
              <a:buChar char="•"/>
              <a:tabLst>
                <a:tab pos="240665" algn="l"/>
                <a:tab pos="241300" algn="l"/>
              </a:tabLst>
              <a:defRPr/>
            </a:pPr>
            <a:r>
              <a:rPr kumimoji="0" sz="2000" b="0" i="0" u="none" strike="noStrike" kern="0" cap="none" spc="0" normalizeH="0" baseline="0" noProof="0" dirty="0">
                <a:ln>
                  <a:noFill/>
                </a:ln>
                <a:solidFill>
                  <a:srgbClr val="595959"/>
                </a:solidFill>
                <a:effectLst/>
                <a:uLnTx/>
                <a:uFillTx/>
                <a:latin typeface="Times New Roman"/>
                <a:cs typeface="Times New Roman"/>
              </a:rPr>
              <a:t>The</a:t>
            </a:r>
            <a:r>
              <a:rPr kumimoji="0" sz="2000" b="0" i="0" u="none" strike="noStrike" kern="0" cap="none" spc="90" normalizeH="0" baseline="0" noProof="0" dirty="0">
                <a:ln>
                  <a:noFill/>
                </a:ln>
                <a:solidFill>
                  <a:srgbClr val="595959"/>
                </a:solidFill>
                <a:effectLst/>
                <a:uLnTx/>
                <a:uFillTx/>
                <a:latin typeface="Times New Roman"/>
                <a:cs typeface="Times New Roman"/>
              </a:rPr>
              <a:t> </a:t>
            </a:r>
            <a:r>
              <a:rPr kumimoji="0" sz="2000" b="0" i="0" u="none" strike="noStrike" kern="0" cap="none" spc="0" normalizeH="0" baseline="0" noProof="0" dirty="0">
                <a:ln>
                  <a:noFill/>
                </a:ln>
                <a:solidFill>
                  <a:srgbClr val="595959"/>
                </a:solidFill>
                <a:effectLst/>
                <a:uLnTx/>
                <a:uFillTx/>
                <a:latin typeface="Times New Roman"/>
                <a:cs typeface="Times New Roman"/>
              </a:rPr>
              <a:t>double-stranded</a:t>
            </a:r>
            <a:r>
              <a:rPr kumimoji="0" sz="2000" b="0" i="0" u="none" strike="noStrike" kern="0" cap="none" spc="-150" normalizeH="0" baseline="0" noProof="0" dirty="0">
                <a:ln>
                  <a:noFill/>
                </a:ln>
                <a:solidFill>
                  <a:srgbClr val="595959"/>
                </a:solidFill>
                <a:effectLst/>
                <a:uLnTx/>
                <a:uFillTx/>
                <a:latin typeface="Times New Roman"/>
                <a:cs typeface="Times New Roman"/>
              </a:rPr>
              <a:t> </a:t>
            </a:r>
            <a:r>
              <a:rPr kumimoji="0" sz="2000" b="0" i="0" u="none" strike="noStrike" kern="0" cap="none" spc="0" normalizeH="0" baseline="0" noProof="0" dirty="0">
                <a:ln>
                  <a:noFill/>
                </a:ln>
                <a:solidFill>
                  <a:srgbClr val="595959"/>
                </a:solidFill>
                <a:effectLst/>
                <a:uLnTx/>
                <a:uFillTx/>
                <a:latin typeface="Times New Roman"/>
                <a:cs typeface="Times New Roman"/>
              </a:rPr>
              <a:t>template</a:t>
            </a:r>
            <a:r>
              <a:rPr kumimoji="0" sz="2000" b="0" i="0" u="none" strike="noStrike" kern="0" cap="none" spc="-140" normalizeH="0" baseline="0" noProof="0" dirty="0">
                <a:ln>
                  <a:noFill/>
                </a:ln>
                <a:solidFill>
                  <a:srgbClr val="595959"/>
                </a:solidFill>
                <a:effectLst/>
                <a:uLnTx/>
                <a:uFillTx/>
                <a:latin typeface="Times New Roman"/>
                <a:cs typeface="Times New Roman"/>
              </a:rPr>
              <a:t> </a:t>
            </a:r>
            <a:r>
              <a:rPr kumimoji="0" sz="2000" b="0" i="0" u="none" strike="noStrike" kern="0" cap="none" spc="-10" normalizeH="0" baseline="0" noProof="0" dirty="0">
                <a:ln>
                  <a:noFill/>
                </a:ln>
                <a:solidFill>
                  <a:srgbClr val="595959"/>
                </a:solidFill>
                <a:effectLst/>
                <a:uLnTx/>
                <a:uFillTx/>
                <a:latin typeface="Times New Roman"/>
                <a:cs typeface="Times New Roman"/>
              </a:rPr>
              <a:t>DNA</a:t>
            </a:r>
            <a:r>
              <a:rPr kumimoji="0" sz="2000" b="0" i="0" u="none" strike="noStrike" kern="0" cap="none" spc="30" normalizeH="0" baseline="0" noProof="0" dirty="0">
                <a:ln>
                  <a:noFill/>
                </a:ln>
                <a:solidFill>
                  <a:srgbClr val="595959"/>
                </a:solidFill>
                <a:effectLst/>
                <a:uLnTx/>
                <a:uFillTx/>
                <a:latin typeface="Times New Roman"/>
                <a:cs typeface="Times New Roman"/>
              </a:rPr>
              <a:t> </a:t>
            </a:r>
            <a:r>
              <a:rPr kumimoji="0" sz="2000" b="0" i="0" u="none" strike="noStrike" kern="0" cap="none" spc="0" normalizeH="0" baseline="0" noProof="0" dirty="0">
                <a:ln>
                  <a:noFill/>
                </a:ln>
                <a:solidFill>
                  <a:srgbClr val="595959"/>
                </a:solidFill>
                <a:effectLst/>
                <a:uLnTx/>
                <a:uFillTx/>
                <a:latin typeface="Times New Roman"/>
                <a:cs typeface="Times New Roman"/>
              </a:rPr>
              <a:t>is</a:t>
            </a:r>
            <a:r>
              <a:rPr kumimoji="0" sz="2000" b="0" i="0" u="none" strike="noStrike" kern="0" cap="none" spc="-15" normalizeH="0" baseline="0" noProof="0" dirty="0">
                <a:ln>
                  <a:noFill/>
                </a:ln>
                <a:solidFill>
                  <a:srgbClr val="595959"/>
                </a:solidFill>
                <a:effectLst/>
                <a:uLnTx/>
                <a:uFillTx/>
                <a:latin typeface="Times New Roman"/>
                <a:cs typeface="Times New Roman"/>
              </a:rPr>
              <a:t> </a:t>
            </a:r>
            <a:r>
              <a:rPr kumimoji="0" sz="2000" b="0" i="0" u="none" strike="noStrike" kern="0" cap="none" spc="0" normalizeH="0" baseline="0" noProof="0" dirty="0">
                <a:ln>
                  <a:noFill/>
                </a:ln>
                <a:solidFill>
                  <a:srgbClr val="595959"/>
                </a:solidFill>
                <a:effectLst/>
                <a:uLnTx/>
                <a:uFillTx/>
                <a:latin typeface="Times New Roman"/>
                <a:cs typeface="Times New Roman"/>
              </a:rPr>
              <a:t>denatured</a:t>
            </a:r>
            <a:r>
              <a:rPr kumimoji="0" sz="2000" b="0" i="0" u="none" strike="noStrike" kern="0" cap="none" spc="-35" normalizeH="0" baseline="0" noProof="0" dirty="0">
                <a:ln>
                  <a:noFill/>
                </a:ln>
                <a:solidFill>
                  <a:srgbClr val="595959"/>
                </a:solidFill>
                <a:effectLst/>
                <a:uLnTx/>
                <a:uFillTx/>
                <a:latin typeface="Times New Roman"/>
                <a:cs typeface="Times New Roman"/>
              </a:rPr>
              <a:t> </a:t>
            </a:r>
            <a:r>
              <a:rPr kumimoji="0" sz="2000" b="0" i="0" u="none" strike="noStrike" kern="0" cap="none" spc="0" normalizeH="0" baseline="0" noProof="0" dirty="0">
                <a:ln>
                  <a:noFill/>
                </a:ln>
                <a:solidFill>
                  <a:srgbClr val="595959"/>
                </a:solidFill>
                <a:effectLst/>
                <a:uLnTx/>
                <a:uFillTx/>
                <a:latin typeface="Times New Roman"/>
                <a:cs typeface="Times New Roman"/>
              </a:rPr>
              <a:t>by</a:t>
            </a:r>
            <a:r>
              <a:rPr kumimoji="0" sz="2000" b="0" i="0" u="none" strike="noStrike" kern="0" cap="none" spc="80" normalizeH="0" baseline="0" noProof="0" dirty="0">
                <a:ln>
                  <a:noFill/>
                </a:ln>
                <a:solidFill>
                  <a:srgbClr val="595959"/>
                </a:solidFill>
                <a:effectLst/>
                <a:uLnTx/>
                <a:uFillTx/>
                <a:latin typeface="Times New Roman"/>
                <a:cs typeface="Times New Roman"/>
              </a:rPr>
              <a:t> </a:t>
            </a:r>
            <a:r>
              <a:rPr kumimoji="0" sz="2000" b="0" i="0" u="none" strike="noStrike" kern="0" cap="none" spc="0" normalizeH="0" baseline="0" noProof="0" dirty="0">
                <a:ln>
                  <a:noFill/>
                </a:ln>
                <a:solidFill>
                  <a:srgbClr val="595959"/>
                </a:solidFill>
                <a:effectLst/>
                <a:uLnTx/>
                <a:uFillTx/>
                <a:latin typeface="Times New Roman"/>
                <a:cs typeface="Times New Roman"/>
              </a:rPr>
              <a:t>heating,</a:t>
            </a:r>
            <a:r>
              <a:rPr kumimoji="0" sz="2000" b="0" i="0" u="none" strike="noStrike" kern="0" cap="none" spc="-35" normalizeH="0" baseline="0" noProof="0" dirty="0">
                <a:ln>
                  <a:noFill/>
                </a:ln>
                <a:solidFill>
                  <a:srgbClr val="595959"/>
                </a:solidFill>
                <a:effectLst/>
                <a:uLnTx/>
                <a:uFillTx/>
                <a:latin typeface="Times New Roman"/>
                <a:cs typeface="Times New Roman"/>
              </a:rPr>
              <a:t> </a:t>
            </a:r>
            <a:r>
              <a:rPr kumimoji="0" sz="2000" b="0" i="0" u="none" strike="noStrike" kern="0" cap="none" spc="0" normalizeH="0" baseline="0" noProof="0" dirty="0">
                <a:ln>
                  <a:noFill/>
                </a:ln>
                <a:solidFill>
                  <a:srgbClr val="595959"/>
                </a:solidFill>
                <a:effectLst/>
                <a:uLnTx/>
                <a:uFillTx/>
                <a:latin typeface="Times New Roman"/>
                <a:cs typeface="Times New Roman"/>
              </a:rPr>
              <a:t>typically</a:t>
            </a:r>
            <a:r>
              <a:rPr kumimoji="0" sz="2000" b="0" i="0" u="none" strike="noStrike" kern="0" cap="none" spc="-150" normalizeH="0" baseline="0" noProof="0" dirty="0">
                <a:ln>
                  <a:noFill/>
                </a:ln>
                <a:solidFill>
                  <a:srgbClr val="595959"/>
                </a:solidFill>
                <a:effectLst/>
                <a:uLnTx/>
                <a:uFillTx/>
                <a:latin typeface="Times New Roman"/>
                <a:cs typeface="Times New Roman"/>
              </a:rPr>
              <a:t> </a:t>
            </a:r>
            <a:r>
              <a:rPr kumimoji="0" sz="2000" b="0" i="0" u="none" strike="noStrike" kern="0" cap="none" spc="0" normalizeH="0" baseline="0" noProof="0" dirty="0">
                <a:ln>
                  <a:noFill/>
                </a:ln>
                <a:solidFill>
                  <a:srgbClr val="595959"/>
                </a:solidFill>
                <a:effectLst/>
                <a:uLnTx/>
                <a:uFillTx/>
                <a:latin typeface="Times New Roman"/>
                <a:cs typeface="Times New Roman"/>
              </a:rPr>
              <a:t>to</a:t>
            </a:r>
            <a:r>
              <a:rPr kumimoji="0" sz="2000" b="0" i="0" u="none" strike="noStrike" kern="0" cap="none" spc="-35" normalizeH="0" baseline="0" noProof="0" dirty="0">
                <a:ln>
                  <a:noFill/>
                </a:ln>
                <a:solidFill>
                  <a:srgbClr val="595959"/>
                </a:solidFill>
                <a:effectLst/>
                <a:uLnTx/>
                <a:uFillTx/>
                <a:latin typeface="Times New Roman"/>
                <a:cs typeface="Times New Roman"/>
              </a:rPr>
              <a:t> </a:t>
            </a:r>
            <a:r>
              <a:rPr kumimoji="0" sz="2000" b="1" i="0" u="none" strike="noStrike" kern="0" cap="none" spc="0" normalizeH="0" baseline="0" noProof="0" dirty="0">
                <a:ln>
                  <a:noFill/>
                </a:ln>
                <a:solidFill>
                  <a:srgbClr val="961BE9"/>
                </a:solidFill>
                <a:effectLst/>
                <a:uLnTx/>
                <a:uFillTx/>
                <a:latin typeface="Times New Roman"/>
                <a:cs typeface="Times New Roman"/>
              </a:rPr>
              <a:t>95°C</a:t>
            </a:r>
            <a:r>
              <a:rPr kumimoji="0" sz="2000" b="0" i="0" u="none" strike="noStrike" kern="0" cap="none" spc="0" normalizeH="0" baseline="0" noProof="0" dirty="0">
                <a:ln>
                  <a:noFill/>
                </a:ln>
                <a:solidFill>
                  <a:srgbClr val="595959"/>
                </a:solidFill>
                <a:effectLst/>
                <a:uLnTx/>
                <a:uFillTx/>
                <a:latin typeface="Times New Roman"/>
                <a:cs typeface="Times New Roman"/>
              </a:rPr>
              <a:t>,</a:t>
            </a:r>
            <a:r>
              <a:rPr kumimoji="0" sz="2000" b="0" i="0" u="none" strike="noStrike" kern="0" cap="none" spc="80" normalizeH="0" baseline="0" noProof="0" dirty="0">
                <a:ln>
                  <a:noFill/>
                </a:ln>
                <a:solidFill>
                  <a:srgbClr val="595959"/>
                </a:solidFill>
                <a:effectLst/>
                <a:uLnTx/>
                <a:uFillTx/>
                <a:latin typeface="Times New Roman"/>
                <a:cs typeface="Times New Roman"/>
              </a:rPr>
              <a:t> </a:t>
            </a:r>
            <a:r>
              <a:rPr kumimoji="0" sz="2000" b="0" i="0" u="none" strike="noStrike" kern="0" cap="none" spc="0" normalizeH="0" baseline="0" noProof="0" dirty="0">
                <a:ln>
                  <a:noFill/>
                </a:ln>
                <a:solidFill>
                  <a:srgbClr val="595959"/>
                </a:solidFill>
                <a:effectLst/>
                <a:uLnTx/>
                <a:uFillTx/>
                <a:latin typeface="Times New Roman"/>
                <a:cs typeface="Times New Roman"/>
              </a:rPr>
              <a:t>to</a:t>
            </a:r>
            <a:r>
              <a:rPr kumimoji="0" sz="2000" b="0" i="0" u="none" strike="noStrike" kern="0" cap="none" spc="80" normalizeH="0" baseline="0" noProof="0" dirty="0">
                <a:ln>
                  <a:noFill/>
                </a:ln>
                <a:solidFill>
                  <a:srgbClr val="595959"/>
                </a:solidFill>
                <a:effectLst/>
                <a:uLnTx/>
                <a:uFillTx/>
                <a:latin typeface="Times New Roman"/>
                <a:cs typeface="Times New Roman"/>
              </a:rPr>
              <a:t> </a:t>
            </a:r>
            <a:r>
              <a:rPr kumimoji="0" sz="2000" b="0" i="0" u="none" strike="noStrike" kern="0" cap="none" spc="0" normalizeH="0" baseline="0" noProof="0" dirty="0">
                <a:ln>
                  <a:noFill/>
                </a:ln>
                <a:solidFill>
                  <a:srgbClr val="595959"/>
                </a:solidFill>
                <a:effectLst/>
                <a:uLnTx/>
                <a:uFillTx/>
                <a:latin typeface="Times New Roman"/>
                <a:cs typeface="Times New Roman"/>
              </a:rPr>
              <a:t>separate</a:t>
            </a:r>
            <a:r>
              <a:rPr kumimoji="0" sz="2000" b="0" i="0" u="none" strike="noStrike" kern="0" cap="none" spc="-135" normalizeH="0" baseline="0" noProof="0" dirty="0">
                <a:ln>
                  <a:noFill/>
                </a:ln>
                <a:solidFill>
                  <a:srgbClr val="595959"/>
                </a:solidFill>
                <a:effectLst/>
                <a:uLnTx/>
                <a:uFillTx/>
                <a:latin typeface="Times New Roman"/>
                <a:cs typeface="Times New Roman"/>
              </a:rPr>
              <a:t> </a:t>
            </a:r>
            <a:r>
              <a:rPr kumimoji="0" sz="2000" b="0" i="0" u="none" strike="noStrike" kern="0" cap="none" spc="-25" normalizeH="0" baseline="0" noProof="0" dirty="0">
                <a:ln>
                  <a:noFill/>
                </a:ln>
                <a:solidFill>
                  <a:srgbClr val="595959"/>
                </a:solidFill>
                <a:effectLst/>
                <a:uLnTx/>
                <a:uFillTx/>
                <a:latin typeface="Times New Roman"/>
                <a:cs typeface="Times New Roman"/>
              </a:rPr>
              <a:t>the </a:t>
            </a:r>
            <a:r>
              <a:rPr kumimoji="0" sz="2000" b="0" i="0" u="none" strike="noStrike" kern="0" cap="none" spc="0" normalizeH="0" baseline="0" noProof="0" dirty="0">
                <a:ln>
                  <a:noFill/>
                </a:ln>
                <a:solidFill>
                  <a:srgbClr val="595959"/>
                </a:solidFill>
                <a:effectLst/>
                <a:uLnTx/>
                <a:uFillTx/>
                <a:latin typeface="Times New Roman"/>
                <a:cs typeface="Times New Roman"/>
              </a:rPr>
              <a:t>double</a:t>
            </a:r>
            <a:r>
              <a:rPr kumimoji="0" sz="2000" b="0" i="0" u="none" strike="noStrike" kern="0" cap="none" spc="-65" normalizeH="0" baseline="0" noProof="0" dirty="0">
                <a:ln>
                  <a:noFill/>
                </a:ln>
                <a:solidFill>
                  <a:srgbClr val="595959"/>
                </a:solidFill>
                <a:effectLst/>
                <a:uLnTx/>
                <a:uFillTx/>
                <a:latin typeface="Times New Roman"/>
                <a:cs typeface="Times New Roman"/>
              </a:rPr>
              <a:t> </a:t>
            </a:r>
            <a:r>
              <a:rPr kumimoji="0" sz="2000" b="0" i="0" u="none" strike="noStrike" kern="0" cap="none" spc="0" normalizeH="0" baseline="0" noProof="0" dirty="0">
                <a:ln>
                  <a:noFill/>
                </a:ln>
                <a:solidFill>
                  <a:srgbClr val="595959"/>
                </a:solidFill>
                <a:effectLst/>
                <a:uLnTx/>
                <a:uFillTx/>
                <a:latin typeface="Times New Roman"/>
                <a:cs typeface="Times New Roman"/>
              </a:rPr>
              <a:t>stranded</a:t>
            </a:r>
            <a:r>
              <a:rPr kumimoji="0" sz="2000" b="0" i="0" u="none" strike="noStrike" kern="0" cap="none" spc="-70" normalizeH="0" baseline="0" noProof="0" dirty="0">
                <a:ln>
                  <a:noFill/>
                </a:ln>
                <a:solidFill>
                  <a:srgbClr val="595959"/>
                </a:solidFill>
                <a:effectLst/>
                <a:uLnTx/>
                <a:uFillTx/>
                <a:latin typeface="Times New Roman"/>
                <a:cs typeface="Times New Roman"/>
              </a:rPr>
              <a:t> </a:t>
            </a:r>
            <a:r>
              <a:rPr kumimoji="0" sz="2000" b="0" i="0" u="none" strike="noStrike" kern="0" cap="none" spc="-10" normalizeH="0" baseline="0" noProof="0" dirty="0">
                <a:ln>
                  <a:noFill/>
                </a:ln>
                <a:solidFill>
                  <a:srgbClr val="595959"/>
                </a:solidFill>
                <a:effectLst/>
                <a:uLnTx/>
                <a:uFillTx/>
                <a:latin typeface="Times New Roman"/>
                <a:cs typeface="Times New Roman"/>
              </a:rPr>
              <a:t>DNA (</a:t>
            </a:r>
            <a:r>
              <a:rPr kumimoji="0" sz="2000" b="0" i="0" u="none" strike="noStrike" kern="0" cap="none" spc="-10" normalizeH="0" baseline="0" noProof="0" dirty="0">
                <a:ln>
                  <a:noFill/>
                </a:ln>
                <a:solidFill>
                  <a:srgbClr val="961BE9"/>
                </a:solidFill>
                <a:effectLst/>
                <a:uLnTx/>
                <a:uFillTx/>
                <a:latin typeface="Times New Roman"/>
                <a:cs typeface="Times New Roman"/>
              </a:rPr>
              <a:t>why?</a:t>
            </a:r>
            <a:r>
              <a:rPr kumimoji="0" sz="2000" b="0" i="0" u="none" strike="noStrike" kern="0" cap="none" spc="-10" normalizeH="0" baseline="0" noProof="0" dirty="0">
                <a:ln>
                  <a:noFill/>
                </a:ln>
                <a:solidFill>
                  <a:srgbClr val="595959"/>
                </a:solidFill>
                <a:effectLst/>
                <a:uLnTx/>
                <a:uFillTx/>
                <a:latin typeface="Times New Roman"/>
                <a:cs typeface="Times New Roman"/>
              </a:rPr>
              <a:t>).</a:t>
            </a:r>
            <a:endParaRPr kumimoji="0" sz="2000" b="0" i="0" u="none" strike="noStrike" kern="0" cap="none" spc="0" normalizeH="0" baseline="0" noProof="0">
              <a:ln>
                <a:noFill/>
              </a:ln>
              <a:solidFill>
                <a:sysClr val="windowText" lastClr="000000"/>
              </a:solidFill>
              <a:effectLst/>
              <a:uLnTx/>
              <a:uFillTx/>
              <a:latin typeface="Times New Roman"/>
              <a:cs typeface="Times New Roman"/>
            </a:endParaRPr>
          </a:p>
          <a:p>
            <a:pPr marL="0" marR="0" lvl="0" indent="0" defTabSz="914400" eaLnBrk="1" fontAlgn="auto" latinLnBrk="0" hangingPunct="1">
              <a:lnSpc>
                <a:spcPct val="100000"/>
              </a:lnSpc>
              <a:spcBef>
                <a:spcPts val="0"/>
              </a:spcBef>
              <a:spcAft>
                <a:spcPts val="0"/>
              </a:spcAft>
              <a:buClr>
                <a:srgbClr val="961BE9"/>
              </a:buClr>
              <a:buSzTx/>
              <a:buFont typeface="Arial"/>
              <a:buChar char="•"/>
              <a:tabLst/>
              <a:defRPr/>
            </a:pPr>
            <a:endParaRPr kumimoji="0" sz="2200" b="0" i="0" u="none" strike="noStrike" kern="0" cap="none" spc="0" normalizeH="0" baseline="0" noProof="0">
              <a:ln>
                <a:noFill/>
              </a:ln>
              <a:solidFill>
                <a:sysClr val="windowText" lastClr="000000"/>
              </a:solidFill>
              <a:effectLst/>
              <a:uLnTx/>
              <a:uFillTx/>
              <a:latin typeface="Times New Roman"/>
              <a:cs typeface="Times New Roman"/>
            </a:endParaRPr>
          </a:p>
          <a:p>
            <a:pPr marL="240665" marR="0" lvl="0" indent="-227965" defTabSz="914400" eaLnBrk="1" fontAlgn="auto" latinLnBrk="0" hangingPunct="1">
              <a:lnSpc>
                <a:spcPct val="100000"/>
              </a:lnSpc>
              <a:spcBef>
                <a:spcPts val="1670"/>
              </a:spcBef>
              <a:spcAft>
                <a:spcPts val="0"/>
              </a:spcAft>
              <a:buClr>
                <a:srgbClr val="961BE9"/>
              </a:buClr>
              <a:buSzTx/>
              <a:buFont typeface="Arial"/>
              <a:buChar char="•"/>
              <a:tabLst>
                <a:tab pos="240665" algn="l"/>
                <a:tab pos="241300" algn="l"/>
                <a:tab pos="2501265" algn="l"/>
              </a:tabLst>
              <a:defRPr/>
            </a:pPr>
            <a:r>
              <a:rPr kumimoji="0" sz="2000" b="0" i="0" u="none" strike="noStrike" kern="0" cap="none" spc="0" normalizeH="0" baseline="0" noProof="0" dirty="0">
                <a:ln>
                  <a:noFill/>
                </a:ln>
                <a:solidFill>
                  <a:srgbClr val="595959"/>
                </a:solidFill>
                <a:effectLst/>
                <a:uLnTx/>
                <a:uFillTx/>
                <a:latin typeface="Times New Roman"/>
                <a:cs typeface="Times New Roman"/>
              </a:rPr>
              <a:t>Breaking the </a:t>
            </a:r>
            <a:r>
              <a:rPr kumimoji="0" sz="2000" b="0" i="0" u="sng" strike="noStrike" kern="0" cap="none" spc="0" normalizeH="0" baseline="0" noProof="0" dirty="0">
                <a:ln>
                  <a:noFill/>
                </a:ln>
                <a:solidFill>
                  <a:srgbClr val="595959"/>
                </a:solidFill>
                <a:effectLst/>
                <a:uLnTx/>
                <a:uFill>
                  <a:solidFill>
                    <a:srgbClr val="585858"/>
                  </a:solidFill>
                </a:uFill>
                <a:latin typeface="Times New Roman"/>
                <a:cs typeface="Times New Roman"/>
              </a:rPr>
              <a:t>	</a:t>
            </a:r>
            <a:r>
              <a:rPr kumimoji="0" sz="2000" b="0" i="0" u="none" strike="noStrike" kern="0" cap="none" spc="0" normalizeH="0" baseline="0" noProof="0" dirty="0">
                <a:ln>
                  <a:noFill/>
                </a:ln>
                <a:solidFill>
                  <a:srgbClr val="595959"/>
                </a:solidFill>
                <a:effectLst/>
                <a:uLnTx/>
                <a:uFillTx/>
                <a:latin typeface="Times New Roman"/>
                <a:cs typeface="Times New Roman"/>
              </a:rPr>
              <a:t> bonds.</a:t>
            </a:r>
            <a:endParaRPr kumimoji="0" sz="2000" b="0" i="0" u="none" strike="noStrike" kern="0" cap="none" spc="0" normalizeH="0" baseline="0" noProof="0">
              <a:ln>
                <a:noFill/>
              </a:ln>
              <a:solidFill>
                <a:sysClr val="windowText" lastClr="000000"/>
              </a:solidFill>
              <a:effectLst/>
              <a:uLnTx/>
              <a:uFillTx/>
              <a:latin typeface="Times New Roman"/>
              <a:cs typeface="Times New Roman"/>
            </a:endParaRPr>
          </a:p>
        </p:txBody>
      </p:sp>
      <p:pic>
        <p:nvPicPr>
          <p:cNvPr id="11" name="object 11"/>
          <p:cNvPicPr/>
          <p:nvPr/>
        </p:nvPicPr>
        <p:blipFill>
          <a:blip r:embed="rId7" cstate="print"/>
          <a:stretch>
            <a:fillRect/>
          </a:stretch>
        </p:blipFill>
        <p:spPr>
          <a:xfrm>
            <a:off x="3959838" y="4027651"/>
            <a:ext cx="3336475" cy="1522248"/>
          </a:xfrm>
          <a:prstGeom prst="rect">
            <a:avLst/>
          </a:prstGeom>
        </p:spPr>
      </p:pic>
      <p:grpSp>
        <p:nvGrpSpPr>
          <p:cNvPr id="12" name="object 12"/>
          <p:cNvGrpSpPr/>
          <p:nvPr/>
        </p:nvGrpSpPr>
        <p:grpSpPr>
          <a:xfrm>
            <a:off x="8500578" y="4483097"/>
            <a:ext cx="2929890" cy="1270000"/>
            <a:chOff x="8500578" y="4483097"/>
            <a:chExt cx="2929890" cy="1270000"/>
          </a:xfrm>
        </p:grpSpPr>
        <p:pic>
          <p:nvPicPr>
            <p:cNvPr id="13" name="object 13"/>
            <p:cNvPicPr/>
            <p:nvPr/>
          </p:nvPicPr>
          <p:blipFill>
            <a:blip r:embed="rId8" cstate="print"/>
            <a:stretch>
              <a:fillRect/>
            </a:stretch>
          </p:blipFill>
          <p:spPr>
            <a:xfrm>
              <a:off x="8500578" y="4483097"/>
              <a:ext cx="2929312" cy="1270001"/>
            </a:xfrm>
            <a:prstGeom prst="rect">
              <a:avLst/>
            </a:prstGeom>
          </p:spPr>
        </p:pic>
        <p:sp>
          <p:nvSpPr>
            <p:cNvPr id="14" name="object 14"/>
            <p:cNvSpPr/>
            <p:nvPr/>
          </p:nvSpPr>
          <p:spPr>
            <a:xfrm>
              <a:off x="8623300" y="4825999"/>
              <a:ext cx="2654300" cy="508000"/>
            </a:xfrm>
            <a:custGeom>
              <a:avLst/>
              <a:gdLst/>
              <a:ahLst/>
              <a:cxnLst/>
              <a:rect l="l" t="t" r="r" b="b"/>
              <a:pathLst>
                <a:path w="2654300" h="508000">
                  <a:moveTo>
                    <a:pt x="2654300" y="0"/>
                  </a:moveTo>
                  <a:lnTo>
                    <a:pt x="0" y="0"/>
                  </a:lnTo>
                  <a:lnTo>
                    <a:pt x="0" y="508000"/>
                  </a:lnTo>
                  <a:lnTo>
                    <a:pt x="2654300" y="508000"/>
                  </a:lnTo>
                  <a:lnTo>
                    <a:pt x="2654300" y="0"/>
                  </a:lnTo>
                  <a:close/>
                </a:path>
              </a:pathLst>
            </a:custGeom>
            <a:solidFill>
              <a:srgbClr val="FFFFF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sp>
        <p:nvSpPr>
          <p:cNvPr id="15" name="object 15"/>
          <p:cNvSpPr/>
          <p:nvPr/>
        </p:nvSpPr>
        <p:spPr>
          <a:xfrm>
            <a:off x="7664450" y="4832350"/>
            <a:ext cx="571500" cy="736600"/>
          </a:xfrm>
          <a:custGeom>
            <a:avLst/>
            <a:gdLst/>
            <a:ahLst/>
            <a:cxnLst/>
            <a:rect l="l" t="t" r="r" b="b"/>
            <a:pathLst>
              <a:path w="571500" h="736600">
                <a:moveTo>
                  <a:pt x="571500" y="368300"/>
                </a:moveTo>
                <a:lnTo>
                  <a:pt x="314515" y="37096"/>
                </a:lnTo>
                <a:lnTo>
                  <a:pt x="285750" y="0"/>
                </a:lnTo>
                <a:lnTo>
                  <a:pt x="285750" y="184150"/>
                </a:lnTo>
                <a:lnTo>
                  <a:pt x="0" y="184150"/>
                </a:lnTo>
                <a:lnTo>
                  <a:pt x="0" y="552450"/>
                </a:lnTo>
                <a:lnTo>
                  <a:pt x="285750" y="552450"/>
                </a:lnTo>
                <a:lnTo>
                  <a:pt x="285750" y="736600"/>
                </a:lnTo>
                <a:lnTo>
                  <a:pt x="314515" y="699516"/>
                </a:lnTo>
                <a:lnTo>
                  <a:pt x="571500" y="368300"/>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6" name="object 16"/>
          <p:cNvSpPr txBox="1"/>
          <p:nvPr/>
        </p:nvSpPr>
        <p:spPr>
          <a:xfrm>
            <a:off x="1529380" y="4489686"/>
            <a:ext cx="1951989" cy="1490980"/>
          </a:xfrm>
          <a:prstGeom prst="rect">
            <a:avLst/>
          </a:prstGeom>
        </p:spPr>
        <p:txBody>
          <a:bodyPr vert="horz" wrap="square" lIns="0" tIns="12700" rIns="0" bIns="0" rtlCol="0">
            <a:spAutoFit/>
          </a:bodyPr>
          <a:lstStyle/>
          <a:p>
            <a:pPr marL="3810" marR="0" lvl="0" indent="0" algn="ctr" defTabSz="914400" eaLnBrk="1" fontAlgn="auto" latinLnBrk="0" hangingPunct="1">
              <a:lnSpc>
                <a:spcPct val="100000"/>
              </a:lnSpc>
              <a:spcBef>
                <a:spcPts val="100"/>
              </a:spcBef>
              <a:spcAft>
                <a:spcPts val="0"/>
              </a:spcAft>
              <a:buClrTx/>
              <a:buSzTx/>
              <a:buFontTx/>
              <a:buNone/>
              <a:tabLst/>
              <a:defRPr/>
            </a:pPr>
            <a:r>
              <a:rPr kumimoji="0" sz="3200" b="1" i="0" u="none" strike="noStrike" kern="0" cap="none" spc="0" normalizeH="0" baseline="0" noProof="0" dirty="0">
                <a:ln>
                  <a:noFill/>
                </a:ln>
                <a:solidFill>
                  <a:sysClr val="windowText" lastClr="000000"/>
                </a:solidFill>
                <a:effectLst/>
                <a:uLnTx/>
                <a:uFillTx/>
                <a:latin typeface="Times New Roman"/>
                <a:cs typeface="Times New Roman"/>
              </a:rPr>
              <a:t>Step</a:t>
            </a:r>
            <a:r>
              <a:rPr kumimoji="0" sz="3200" b="1" i="0" u="none" strike="noStrike" kern="0" cap="none" spc="-60" normalizeH="0" baseline="0" noProof="0" dirty="0">
                <a:ln>
                  <a:noFill/>
                </a:ln>
                <a:solidFill>
                  <a:sysClr val="windowText" lastClr="000000"/>
                </a:solidFill>
                <a:effectLst/>
                <a:uLnTx/>
                <a:uFillTx/>
                <a:latin typeface="Times New Roman"/>
                <a:cs typeface="Times New Roman"/>
              </a:rPr>
              <a:t> </a:t>
            </a:r>
            <a:r>
              <a:rPr kumimoji="0" sz="3200" b="1" i="0" u="none" strike="noStrike" kern="0" cap="none" spc="-50" normalizeH="0" baseline="0" noProof="0" dirty="0">
                <a:ln>
                  <a:noFill/>
                </a:ln>
                <a:solidFill>
                  <a:sysClr val="windowText" lastClr="000000"/>
                </a:solidFill>
                <a:effectLst/>
                <a:uLnTx/>
                <a:uFillTx/>
                <a:latin typeface="Times New Roman"/>
                <a:cs typeface="Times New Roman"/>
              </a:rPr>
              <a:t>1</a:t>
            </a:r>
            <a:endParaRPr kumimoji="0" sz="3200" b="0" i="0" u="none" strike="noStrike" kern="0" cap="none" spc="0" normalizeH="0" baseline="0" noProof="0">
              <a:ln>
                <a:noFill/>
              </a:ln>
              <a:solidFill>
                <a:sysClr val="windowText" lastClr="000000"/>
              </a:solidFill>
              <a:effectLst/>
              <a:uLnTx/>
              <a:uFillTx/>
              <a:latin typeface="Times New Roman"/>
              <a:cs typeface="Times New Roman"/>
            </a:endParaRPr>
          </a:p>
          <a:p>
            <a:pPr marL="0" marR="0" lvl="0" indent="0" defTabSz="914400" eaLnBrk="1" fontAlgn="auto" latinLnBrk="0" hangingPunct="1">
              <a:lnSpc>
                <a:spcPct val="100000"/>
              </a:lnSpc>
              <a:spcBef>
                <a:spcPts val="5"/>
              </a:spcBef>
              <a:spcAft>
                <a:spcPts val="0"/>
              </a:spcAft>
              <a:buClrTx/>
              <a:buSzTx/>
              <a:buFontTx/>
              <a:buNone/>
              <a:tabLst/>
              <a:defRPr/>
            </a:pPr>
            <a:endParaRPr kumimoji="0" sz="3350" b="0" i="0" u="none" strike="noStrike" kern="0" cap="none" spc="0" normalizeH="0" baseline="0" noProof="0">
              <a:ln>
                <a:noFill/>
              </a:ln>
              <a:solidFill>
                <a:sysClr val="windowText" lastClr="000000"/>
              </a:solidFill>
              <a:effectLst/>
              <a:uLnTx/>
              <a:uFillTx/>
              <a:latin typeface="Times New Roman"/>
              <a:cs typeface="Times New Roman"/>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sz="3200" b="1" i="0" u="none" strike="noStrike" kern="0" cap="none" spc="0" normalizeH="0" baseline="0" noProof="0" dirty="0">
                <a:ln>
                  <a:noFill/>
                </a:ln>
                <a:solidFill>
                  <a:sysClr val="windowText" lastClr="000000"/>
                </a:solidFill>
                <a:effectLst/>
                <a:uLnTx/>
                <a:uFillTx/>
                <a:latin typeface="Times New Roman"/>
                <a:cs typeface="Times New Roman"/>
              </a:rPr>
              <a:t>(</a:t>
            </a:r>
            <a:r>
              <a:rPr kumimoji="0" sz="3200" b="0" i="0" u="none" strike="noStrike" kern="0" cap="none" spc="0" normalizeH="0" baseline="0" noProof="0" dirty="0">
                <a:ln>
                  <a:noFill/>
                </a:ln>
                <a:solidFill>
                  <a:srgbClr val="961BE9"/>
                </a:solidFill>
                <a:effectLst/>
                <a:uLnTx/>
                <a:uFillTx/>
                <a:latin typeface="Times New Roman"/>
                <a:cs typeface="Times New Roman"/>
              </a:rPr>
              <a:t>94–97</a:t>
            </a:r>
            <a:r>
              <a:rPr kumimoji="0" sz="3200" b="0" i="0" u="none" strike="noStrike" kern="0" cap="none" spc="25" normalizeH="0" baseline="0" noProof="0" dirty="0">
                <a:ln>
                  <a:noFill/>
                </a:ln>
                <a:solidFill>
                  <a:srgbClr val="961BE9"/>
                </a:solidFill>
                <a:effectLst/>
                <a:uLnTx/>
                <a:uFillTx/>
                <a:latin typeface="Times New Roman"/>
                <a:cs typeface="Times New Roman"/>
              </a:rPr>
              <a:t> </a:t>
            </a:r>
            <a:r>
              <a:rPr kumimoji="0" sz="3200" b="0" i="0" u="none" strike="noStrike" kern="0" cap="none" spc="0" normalizeH="0" baseline="0" noProof="0" dirty="0">
                <a:ln>
                  <a:noFill/>
                </a:ln>
                <a:solidFill>
                  <a:srgbClr val="961BE9"/>
                </a:solidFill>
                <a:effectLst/>
                <a:uLnTx/>
                <a:uFillTx/>
                <a:latin typeface="Times New Roman"/>
                <a:cs typeface="Times New Roman"/>
              </a:rPr>
              <a:t>°C</a:t>
            </a:r>
            <a:r>
              <a:rPr kumimoji="0" sz="3200" b="0" i="0" u="none" strike="noStrike" kern="0" cap="none" spc="-10" normalizeH="0" baseline="0" noProof="0" dirty="0">
                <a:ln>
                  <a:noFill/>
                </a:ln>
                <a:solidFill>
                  <a:srgbClr val="961BE9"/>
                </a:solidFill>
                <a:effectLst/>
                <a:uLnTx/>
                <a:uFillTx/>
                <a:latin typeface="Times New Roman"/>
                <a:cs typeface="Times New Roman"/>
              </a:rPr>
              <a:t> </a:t>
            </a:r>
            <a:r>
              <a:rPr kumimoji="0" sz="3200" b="0" i="0" u="none" strike="noStrike" kern="0" cap="none" spc="-50" normalizeH="0" baseline="0" noProof="0" dirty="0">
                <a:ln>
                  <a:noFill/>
                </a:ln>
                <a:solidFill>
                  <a:sysClr val="windowText" lastClr="000000"/>
                </a:solidFill>
                <a:effectLst/>
                <a:uLnTx/>
                <a:uFillTx/>
                <a:latin typeface="Times New Roman"/>
                <a:cs typeface="Times New Roman"/>
              </a:rPr>
              <a:t>)</a:t>
            </a:r>
            <a:endParaRPr kumimoji="0" sz="3200" b="0" i="0" u="none" strike="noStrike" kern="0" cap="none" spc="0" normalizeH="0" baseline="0" noProof="0">
              <a:ln>
                <a:noFill/>
              </a:ln>
              <a:solidFill>
                <a:sysClr val="windowText" lastClr="000000"/>
              </a:solidFill>
              <a:effectLst/>
              <a:uLnTx/>
              <a:uFillTx/>
              <a:latin typeface="Times New Roman"/>
              <a:cs typeface="Times New Roman"/>
            </a:endParaRPr>
          </a:p>
        </p:txBody>
      </p:sp>
      <p:sp>
        <p:nvSpPr>
          <p:cNvPr id="17" name="object 17"/>
          <p:cNvSpPr txBox="1">
            <a:spLocks noGrp="1"/>
          </p:cNvSpPr>
          <p:nvPr>
            <p:ph type="sldNum" sz="quarter" idx="7"/>
          </p:nvPr>
        </p:nvSpPr>
        <p:spPr>
          <a:prstGeom prst="rect">
            <a:avLst/>
          </a:prstGeom>
        </p:spPr>
        <p:txBody>
          <a:bodyPr vert="horz" wrap="square" lIns="0" tIns="1905" rIns="0" bIns="0" rtlCol="0">
            <a:spAutoFit/>
          </a:bodyPr>
          <a:lstStyle/>
          <a:p>
            <a:pPr marL="38100" marR="0" lvl="0" indent="0" defTabSz="914400" eaLnBrk="1" fontAlgn="auto" latinLnBrk="0" hangingPunct="1">
              <a:lnSpc>
                <a:spcPct val="100000"/>
              </a:lnSpc>
              <a:spcBef>
                <a:spcPts val="15"/>
              </a:spcBef>
              <a:spcAft>
                <a:spcPts val="0"/>
              </a:spcAft>
              <a:buClrTx/>
              <a:buSzTx/>
              <a:buFontTx/>
              <a:buNone/>
              <a:tabLst/>
              <a:defRPr/>
            </a:pPr>
            <a:fld id="{81D60167-4931-47E6-BA6A-407CBD079E47}" type="slidenum">
              <a:rPr kumimoji="0" sz="1200" b="0" i="0" u="none" strike="noStrike" kern="0" cap="none" spc="-25" normalizeH="0" baseline="0" noProof="0" dirty="0">
                <a:ln>
                  <a:noFill/>
                </a:ln>
                <a:solidFill>
                  <a:srgbClr val="595959"/>
                </a:solidFill>
                <a:effectLst/>
                <a:uLnTx/>
                <a:uFillTx/>
                <a:latin typeface="Arial"/>
                <a:cs typeface="Arial"/>
              </a:rPr>
              <a:pPr marL="38100" marR="0" lvl="0" indent="0" defTabSz="914400" eaLnBrk="1" fontAlgn="auto" latinLnBrk="0" hangingPunct="1">
                <a:lnSpc>
                  <a:spcPct val="100000"/>
                </a:lnSpc>
                <a:spcBef>
                  <a:spcPts val="15"/>
                </a:spcBef>
                <a:spcAft>
                  <a:spcPts val="0"/>
                </a:spcAft>
                <a:buClrTx/>
                <a:buSzTx/>
                <a:buFontTx/>
                <a:buNone/>
                <a:tabLst/>
                <a:defRPr/>
              </a:pPr>
              <a:t>68</a:t>
            </a:fld>
            <a:endParaRPr kumimoji="0" sz="1200" b="0" i="0" u="none" strike="noStrike" kern="0" cap="none" spc="-25" normalizeH="0" baseline="0" noProof="0" dirty="0">
              <a:ln>
                <a:noFill/>
              </a:ln>
              <a:solidFill>
                <a:srgbClr val="595959"/>
              </a:solidFill>
              <a:effectLst/>
              <a:uLnTx/>
              <a:uFillTx/>
              <a:latin typeface="Arial"/>
              <a:cs typeface="Arial"/>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219200" y="292100"/>
            <a:ext cx="2679700" cy="508000"/>
            <a:chOff x="1219200" y="292100"/>
            <a:chExt cx="2679700" cy="508000"/>
          </a:xfrm>
        </p:grpSpPr>
        <p:pic>
          <p:nvPicPr>
            <p:cNvPr id="3" name="object 3"/>
            <p:cNvPicPr/>
            <p:nvPr/>
          </p:nvPicPr>
          <p:blipFill>
            <a:blip r:embed="rId2" cstate="print"/>
            <a:stretch>
              <a:fillRect/>
            </a:stretch>
          </p:blipFill>
          <p:spPr>
            <a:xfrm>
              <a:off x="1243695" y="317006"/>
              <a:ext cx="2632819" cy="466080"/>
            </a:xfrm>
            <a:prstGeom prst="rect">
              <a:avLst/>
            </a:prstGeom>
          </p:spPr>
        </p:pic>
        <p:sp>
          <p:nvSpPr>
            <p:cNvPr id="4" name="object 4"/>
            <p:cNvSpPr/>
            <p:nvPr/>
          </p:nvSpPr>
          <p:spPr>
            <a:xfrm>
              <a:off x="1243695" y="317006"/>
              <a:ext cx="2633345" cy="466090"/>
            </a:xfrm>
            <a:custGeom>
              <a:avLst/>
              <a:gdLst/>
              <a:ahLst/>
              <a:cxnLst/>
              <a:rect l="l" t="t" r="r" b="b"/>
              <a:pathLst>
                <a:path w="2633345" h="466090">
                  <a:moveTo>
                    <a:pt x="2557165" y="327422"/>
                  </a:moveTo>
                  <a:lnTo>
                    <a:pt x="2632819" y="327422"/>
                  </a:lnTo>
                  <a:lnTo>
                    <a:pt x="2632819" y="409277"/>
                  </a:lnTo>
                  <a:lnTo>
                    <a:pt x="2557165" y="409277"/>
                  </a:lnTo>
                  <a:lnTo>
                    <a:pt x="2557165" y="327422"/>
                  </a:lnTo>
                  <a:close/>
                </a:path>
                <a:path w="2633345" h="466090">
                  <a:moveTo>
                    <a:pt x="249535" y="327422"/>
                  </a:moveTo>
                  <a:lnTo>
                    <a:pt x="325189" y="327422"/>
                  </a:lnTo>
                  <a:lnTo>
                    <a:pt x="325189" y="409277"/>
                  </a:lnTo>
                  <a:lnTo>
                    <a:pt x="249535" y="409277"/>
                  </a:lnTo>
                  <a:lnTo>
                    <a:pt x="249535" y="327422"/>
                  </a:lnTo>
                  <a:close/>
                </a:path>
                <a:path w="2633345" h="466090">
                  <a:moveTo>
                    <a:pt x="1611659" y="252760"/>
                  </a:moveTo>
                  <a:lnTo>
                    <a:pt x="1583754" y="282277"/>
                  </a:lnTo>
                  <a:lnTo>
                    <a:pt x="1579909" y="316508"/>
                  </a:lnTo>
                  <a:lnTo>
                    <a:pt x="1580118" y="328150"/>
                  </a:lnTo>
                  <a:lnTo>
                    <a:pt x="1589914" y="356939"/>
                  </a:lnTo>
                  <a:lnTo>
                    <a:pt x="1596529" y="356939"/>
                  </a:lnTo>
                  <a:lnTo>
                    <a:pt x="1602812" y="356939"/>
                  </a:lnTo>
                  <a:lnTo>
                    <a:pt x="1611659" y="320476"/>
                  </a:lnTo>
                  <a:lnTo>
                    <a:pt x="1611659" y="252760"/>
                  </a:lnTo>
                  <a:close/>
                </a:path>
                <a:path w="2633345" h="466090">
                  <a:moveTo>
                    <a:pt x="2557165" y="147836"/>
                  </a:moveTo>
                  <a:lnTo>
                    <a:pt x="2632819" y="147836"/>
                  </a:lnTo>
                  <a:lnTo>
                    <a:pt x="2632819" y="229443"/>
                  </a:lnTo>
                  <a:lnTo>
                    <a:pt x="2557165" y="229443"/>
                  </a:lnTo>
                  <a:lnTo>
                    <a:pt x="2557165" y="147836"/>
                  </a:lnTo>
                  <a:close/>
                </a:path>
                <a:path w="2633345" h="466090">
                  <a:moveTo>
                    <a:pt x="2403573" y="132457"/>
                  </a:moveTo>
                  <a:lnTo>
                    <a:pt x="2397786" y="132457"/>
                  </a:lnTo>
                  <a:lnTo>
                    <a:pt x="2393693" y="134813"/>
                  </a:lnTo>
                  <a:lnTo>
                    <a:pt x="2387699" y="167432"/>
                  </a:lnTo>
                  <a:lnTo>
                    <a:pt x="2387699" y="278060"/>
                  </a:lnTo>
                  <a:lnTo>
                    <a:pt x="2396050" y="313283"/>
                  </a:lnTo>
                  <a:lnTo>
                    <a:pt x="2401838" y="313283"/>
                  </a:lnTo>
                  <a:lnTo>
                    <a:pt x="2408452" y="313283"/>
                  </a:lnTo>
                  <a:lnTo>
                    <a:pt x="2417713" y="269379"/>
                  </a:lnTo>
                  <a:lnTo>
                    <a:pt x="2417713" y="167432"/>
                  </a:lnTo>
                  <a:lnTo>
                    <a:pt x="2409527" y="132457"/>
                  </a:lnTo>
                  <a:lnTo>
                    <a:pt x="2403573" y="132457"/>
                  </a:lnTo>
                  <a:close/>
                </a:path>
                <a:path w="2633345" h="466090">
                  <a:moveTo>
                    <a:pt x="1348978" y="132457"/>
                  </a:moveTo>
                  <a:lnTo>
                    <a:pt x="1342032" y="132457"/>
                  </a:lnTo>
                  <a:lnTo>
                    <a:pt x="1337733" y="134565"/>
                  </a:lnTo>
                  <a:lnTo>
                    <a:pt x="1333599" y="172889"/>
                  </a:lnTo>
                  <a:lnTo>
                    <a:pt x="1333599" y="196949"/>
                  </a:lnTo>
                  <a:lnTo>
                    <a:pt x="1362868" y="196949"/>
                  </a:lnTo>
                  <a:lnTo>
                    <a:pt x="1362868" y="172889"/>
                  </a:lnTo>
                  <a:lnTo>
                    <a:pt x="1358321" y="134937"/>
                  </a:lnTo>
                  <a:lnTo>
                    <a:pt x="1354600" y="132457"/>
                  </a:lnTo>
                  <a:lnTo>
                    <a:pt x="1348978" y="132457"/>
                  </a:lnTo>
                  <a:close/>
                </a:path>
                <a:path w="2633345" h="466090">
                  <a:moveTo>
                    <a:pt x="561082" y="97482"/>
                  </a:moveTo>
                  <a:lnTo>
                    <a:pt x="553888" y="151169"/>
                  </a:lnTo>
                  <a:lnTo>
                    <a:pt x="548183" y="197135"/>
                  </a:lnTo>
                  <a:lnTo>
                    <a:pt x="543966" y="235381"/>
                  </a:lnTo>
                  <a:lnTo>
                    <a:pt x="541238" y="265906"/>
                  </a:lnTo>
                  <a:lnTo>
                    <a:pt x="576957" y="265906"/>
                  </a:lnTo>
                  <a:lnTo>
                    <a:pt x="572988" y="229800"/>
                  </a:lnTo>
                  <a:lnTo>
                    <a:pt x="569019" y="189694"/>
                  </a:lnTo>
                  <a:lnTo>
                    <a:pt x="565050" y="145588"/>
                  </a:lnTo>
                  <a:lnTo>
                    <a:pt x="561082" y="97482"/>
                  </a:lnTo>
                  <a:close/>
                </a:path>
                <a:path w="2633345" h="466090">
                  <a:moveTo>
                    <a:pt x="1884065" y="80119"/>
                  </a:moveTo>
                  <a:lnTo>
                    <a:pt x="1987252" y="80119"/>
                  </a:lnTo>
                  <a:lnTo>
                    <a:pt x="1987252" y="409277"/>
                  </a:lnTo>
                  <a:lnTo>
                    <a:pt x="1884065" y="409277"/>
                  </a:lnTo>
                  <a:lnTo>
                    <a:pt x="1884065" y="80119"/>
                  </a:lnTo>
                  <a:close/>
                </a:path>
                <a:path w="2633345" h="466090">
                  <a:moveTo>
                    <a:pt x="2355701" y="74166"/>
                  </a:moveTo>
                  <a:lnTo>
                    <a:pt x="2397598" y="86181"/>
                  </a:lnTo>
                  <a:lnTo>
                    <a:pt x="2417713" y="104924"/>
                  </a:lnTo>
                  <a:lnTo>
                    <a:pt x="2424906" y="80119"/>
                  </a:lnTo>
                  <a:lnTo>
                    <a:pt x="2518172" y="80119"/>
                  </a:lnTo>
                  <a:lnTo>
                    <a:pt x="2518172" y="333623"/>
                  </a:lnTo>
                  <a:lnTo>
                    <a:pt x="2517583" y="375884"/>
                  </a:lnTo>
                  <a:lnTo>
                    <a:pt x="2510451" y="415416"/>
                  </a:lnTo>
                  <a:lnTo>
                    <a:pt x="2481864" y="446484"/>
                  </a:lnTo>
                  <a:lnTo>
                    <a:pt x="2445347" y="461127"/>
                  </a:lnTo>
                  <a:lnTo>
                    <a:pt x="2394396" y="466080"/>
                  </a:lnTo>
                  <a:lnTo>
                    <a:pt x="2371638" y="465065"/>
                  </a:lnTo>
                  <a:lnTo>
                    <a:pt x="2333190" y="456941"/>
                  </a:lnTo>
                  <a:lnTo>
                    <a:pt x="2295487" y="425741"/>
                  </a:lnTo>
                  <a:lnTo>
                    <a:pt x="2287488" y="385961"/>
                  </a:lnTo>
                  <a:lnTo>
                    <a:pt x="2384723" y="385961"/>
                  </a:lnTo>
                  <a:lnTo>
                    <a:pt x="2385715" y="395511"/>
                  </a:lnTo>
                  <a:lnTo>
                    <a:pt x="2388691" y="402332"/>
                  </a:lnTo>
                  <a:lnTo>
                    <a:pt x="2393652" y="406425"/>
                  </a:lnTo>
                  <a:lnTo>
                    <a:pt x="2400597" y="407789"/>
                  </a:lnTo>
                  <a:lnTo>
                    <a:pt x="2408204" y="407789"/>
                  </a:lnTo>
                  <a:lnTo>
                    <a:pt x="2419449" y="373062"/>
                  </a:lnTo>
                  <a:lnTo>
                    <a:pt x="2419449" y="348258"/>
                  </a:lnTo>
                  <a:lnTo>
                    <a:pt x="2412914" y="353730"/>
                  </a:lnTo>
                  <a:lnTo>
                    <a:pt x="2406209" y="358490"/>
                  </a:lnTo>
                  <a:lnTo>
                    <a:pt x="2370126" y="371450"/>
                  </a:lnTo>
                  <a:lnTo>
                    <a:pt x="2362398" y="371822"/>
                  </a:lnTo>
                  <a:lnTo>
                    <a:pt x="2349476" y="371140"/>
                  </a:lnTo>
                  <a:lnTo>
                    <a:pt x="2309819" y="355025"/>
                  </a:lnTo>
                  <a:lnTo>
                    <a:pt x="2289100" y="310772"/>
                  </a:lnTo>
                  <a:lnTo>
                    <a:pt x="2287488" y="281781"/>
                  </a:lnTo>
                  <a:lnTo>
                    <a:pt x="2287488" y="162223"/>
                  </a:lnTo>
                  <a:lnTo>
                    <a:pt x="2291705" y="121915"/>
                  </a:lnTo>
                  <a:lnTo>
                    <a:pt x="2313889" y="85746"/>
                  </a:lnTo>
                  <a:lnTo>
                    <a:pt x="2339562" y="75453"/>
                  </a:lnTo>
                  <a:lnTo>
                    <a:pt x="2355701" y="74166"/>
                  </a:lnTo>
                  <a:close/>
                </a:path>
                <a:path w="2633345" h="466090">
                  <a:moveTo>
                    <a:pt x="2186979" y="74166"/>
                  </a:moveTo>
                  <a:lnTo>
                    <a:pt x="2229147" y="86320"/>
                  </a:lnTo>
                  <a:lnTo>
                    <a:pt x="2252293" y="127736"/>
                  </a:lnTo>
                  <a:lnTo>
                    <a:pt x="2254944" y="178594"/>
                  </a:lnTo>
                  <a:lnTo>
                    <a:pt x="2254944" y="409277"/>
                  </a:lnTo>
                  <a:lnTo>
                    <a:pt x="2154733" y="409277"/>
                  </a:lnTo>
                  <a:lnTo>
                    <a:pt x="2154733" y="181322"/>
                  </a:lnTo>
                  <a:lnTo>
                    <a:pt x="2154593" y="165990"/>
                  </a:lnTo>
                  <a:lnTo>
                    <a:pt x="2146879" y="132457"/>
                  </a:lnTo>
                  <a:lnTo>
                    <a:pt x="2140098" y="132457"/>
                  </a:lnTo>
                  <a:lnTo>
                    <a:pt x="2132988" y="132457"/>
                  </a:lnTo>
                  <a:lnTo>
                    <a:pt x="2124146" y="169966"/>
                  </a:lnTo>
                  <a:lnTo>
                    <a:pt x="2123975" y="186779"/>
                  </a:lnTo>
                  <a:lnTo>
                    <a:pt x="2123975" y="409277"/>
                  </a:lnTo>
                  <a:lnTo>
                    <a:pt x="2023765" y="409277"/>
                  </a:lnTo>
                  <a:lnTo>
                    <a:pt x="2023765" y="80119"/>
                  </a:lnTo>
                  <a:lnTo>
                    <a:pt x="2125712" y="80119"/>
                  </a:lnTo>
                  <a:lnTo>
                    <a:pt x="2123975" y="110381"/>
                  </a:lnTo>
                  <a:lnTo>
                    <a:pt x="2129734" y="101893"/>
                  </a:lnTo>
                  <a:lnTo>
                    <a:pt x="2167600" y="76429"/>
                  </a:lnTo>
                  <a:lnTo>
                    <a:pt x="2176987" y="74732"/>
                  </a:lnTo>
                  <a:lnTo>
                    <a:pt x="2186979" y="74166"/>
                  </a:lnTo>
                  <a:close/>
                </a:path>
                <a:path w="2633345" h="466090">
                  <a:moveTo>
                    <a:pt x="1599009" y="74166"/>
                  </a:moveTo>
                  <a:lnTo>
                    <a:pt x="1643595" y="78662"/>
                  </a:lnTo>
                  <a:lnTo>
                    <a:pt x="1687267" y="101652"/>
                  </a:lnTo>
                  <a:lnTo>
                    <a:pt x="1706661" y="136302"/>
                  </a:lnTo>
                  <a:lnTo>
                    <a:pt x="1710568" y="176330"/>
                  </a:lnTo>
                  <a:lnTo>
                    <a:pt x="1711870" y="244078"/>
                  </a:lnTo>
                  <a:lnTo>
                    <a:pt x="1711870" y="409277"/>
                  </a:lnTo>
                  <a:lnTo>
                    <a:pt x="1614388" y="409277"/>
                  </a:lnTo>
                  <a:lnTo>
                    <a:pt x="1614388" y="380008"/>
                  </a:lnTo>
                  <a:lnTo>
                    <a:pt x="1609465" y="388263"/>
                  </a:lnTo>
                  <a:lnTo>
                    <a:pt x="1574793" y="413029"/>
                  </a:lnTo>
                  <a:lnTo>
                    <a:pt x="1556097" y="415230"/>
                  </a:lnTo>
                  <a:lnTo>
                    <a:pt x="1543222" y="414308"/>
                  </a:lnTo>
                  <a:lnTo>
                    <a:pt x="1498248" y="390898"/>
                  </a:lnTo>
                  <a:lnTo>
                    <a:pt x="1485900" y="335855"/>
                  </a:lnTo>
                  <a:lnTo>
                    <a:pt x="1485900" y="308818"/>
                  </a:lnTo>
                  <a:lnTo>
                    <a:pt x="1492458" y="266635"/>
                  </a:lnTo>
                  <a:lnTo>
                    <a:pt x="1534439" y="235861"/>
                  </a:lnTo>
                  <a:lnTo>
                    <a:pt x="1577165" y="218328"/>
                  </a:lnTo>
                  <a:lnTo>
                    <a:pt x="1593242" y="211026"/>
                  </a:lnTo>
                  <a:lnTo>
                    <a:pt x="1611659" y="173881"/>
                  </a:lnTo>
                  <a:lnTo>
                    <a:pt x="1611419" y="162106"/>
                  </a:lnTo>
                  <a:lnTo>
                    <a:pt x="1600993" y="132457"/>
                  </a:lnTo>
                  <a:lnTo>
                    <a:pt x="1595040" y="132457"/>
                  </a:lnTo>
                  <a:lnTo>
                    <a:pt x="1588260" y="132457"/>
                  </a:lnTo>
                  <a:lnTo>
                    <a:pt x="1579909" y="173137"/>
                  </a:lnTo>
                  <a:lnTo>
                    <a:pt x="1579909" y="207615"/>
                  </a:lnTo>
                  <a:lnTo>
                    <a:pt x="1485900" y="207615"/>
                  </a:lnTo>
                  <a:lnTo>
                    <a:pt x="1485900" y="185539"/>
                  </a:lnTo>
                  <a:lnTo>
                    <a:pt x="1486450" y="167532"/>
                  </a:lnTo>
                  <a:lnTo>
                    <a:pt x="1494705" y="126628"/>
                  </a:lnTo>
                  <a:lnTo>
                    <a:pt x="1530052" y="90041"/>
                  </a:lnTo>
                  <a:lnTo>
                    <a:pt x="1578793" y="75158"/>
                  </a:lnTo>
                  <a:lnTo>
                    <a:pt x="1599009" y="74166"/>
                  </a:lnTo>
                  <a:close/>
                </a:path>
                <a:path w="2633345" h="466090">
                  <a:moveTo>
                    <a:pt x="1344265" y="74166"/>
                  </a:moveTo>
                  <a:lnTo>
                    <a:pt x="1382743" y="78166"/>
                  </a:lnTo>
                  <a:lnTo>
                    <a:pt x="1426523" y="98816"/>
                  </a:lnTo>
                  <a:lnTo>
                    <a:pt x="1452289" y="132581"/>
                  </a:lnTo>
                  <a:lnTo>
                    <a:pt x="1462637" y="184275"/>
                  </a:lnTo>
                  <a:lnTo>
                    <a:pt x="1463327" y="206871"/>
                  </a:lnTo>
                  <a:lnTo>
                    <a:pt x="1463327" y="250527"/>
                  </a:lnTo>
                  <a:lnTo>
                    <a:pt x="1333599" y="250527"/>
                  </a:lnTo>
                  <a:lnTo>
                    <a:pt x="1333599" y="321717"/>
                  </a:lnTo>
                  <a:lnTo>
                    <a:pt x="1343107" y="356939"/>
                  </a:lnTo>
                  <a:lnTo>
                    <a:pt x="1349226" y="356939"/>
                  </a:lnTo>
                  <a:lnTo>
                    <a:pt x="1356833" y="356939"/>
                  </a:lnTo>
                  <a:lnTo>
                    <a:pt x="1368325" y="315267"/>
                  </a:lnTo>
                  <a:lnTo>
                    <a:pt x="1368325" y="271859"/>
                  </a:lnTo>
                  <a:lnTo>
                    <a:pt x="1463327" y="271859"/>
                  </a:lnTo>
                  <a:lnTo>
                    <a:pt x="1463327" y="296168"/>
                  </a:lnTo>
                  <a:lnTo>
                    <a:pt x="1463087" y="310539"/>
                  </a:lnTo>
                  <a:lnTo>
                    <a:pt x="1456917" y="351374"/>
                  </a:lnTo>
                  <a:lnTo>
                    <a:pt x="1433957" y="386744"/>
                  </a:lnTo>
                  <a:lnTo>
                    <a:pt x="1394114" y="409998"/>
                  </a:lnTo>
                  <a:lnTo>
                    <a:pt x="1351210" y="415230"/>
                  </a:lnTo>
                  <a:lnTo>
                    <a:pt x="1335800" y="414657"/>
                  </a:lnTo>
                  <a:lnTo>
                    <a:pt x="1295151" y="406053"/>
                  </a:lnTo>
                  <a:lnTo>
                    <a:pt x="1257324" y="380876"/>
                  </a:lnTo>
                  <a:lnTo>
                    <a:pt x="1238597" y="345653"/>
                  </a:lnTo>
                  <a:lnTo>
                    <a:pt x="1233713" y="306981"/>
                  </a:lnTo>
                  <a:lnTo>
                    <a:pt x="1233388" y="289719"/>
                  </a:lnTo>
                  <a:lnTo>
                    <a:pt x="1233388" y="193724"/>
                  </a:lnTo>
                  <a:lnTo>
                    <a:pt x="1236302" y="155122"/>
                  </a:lnTo>
                  <a:lnTo>
                    <a:pt x="1251805" y="113900"/>
                  </a:lnTo>
                  <a:lnTo>
                    <a:pt x="1283245" y="87436"/>
                  </a:lnTo>
                  <a:lnTo>
                    <a:pt x="1327522" y="74995"/>
                  </a:lnTo>
                  <a:lnTo>
                    <a:pt x="1344265" y="74166"/>
                  </a:lnTo>
                  <a:close/>
                </a:path>
                <a:path w="2633345" h="466090">
                  <a:moveTo>
                    <a:pt x="1132879" y="74166"/>
                  </a:moveTo>
                  <a:lnTo>
                    <a:pt x="1175047" y="86320"/>
                  </a:lnTo>
                  <a:lnTo>
                    <a:pt x="1198193" y="127736"/>
                  </a:lnTo>
                  <a:lnTo>
                    <a:pt x="1200844" y="178594"/>
                  </a:lnTo>
                  <a:lnTo>
                    <a:pt x="1200844" y="409277"/>
                  </a:lnTo>
                  <a:lnTo>
                    <a:pt x="1100633" y="409277"/>
                  </a:lnTo>
                  <a:lnTo>
                    <a:pt x="1100633" y="181322"/>
                  </a:lnTo>
                  <a:lnTo>
                    <a:pt x="1100493" y="165990"/>
                  </a:lnTo>
                  <a:lnTo>
                    <a:pt x="1092778" y="132457"/>
                  </a:lnTo>
                  <a:lnTo>
                    <a:pt x="1085999" y="132457"/>
                  </a:lnTo>
                  <a:lnTo>
                    <a:pt x="1078888" y="132457"/>
                  </a:lnTo>
                  <a:lnTo>
                    <a:pt x="1070046" y="169966"/>
                  </a:lnTo>
                  <a:lnTo>
                    <a:pt x="1069875" y="186779"/>
                  </a:lnTo>
                  <a:lnTo>
                    <a:pt x="1069875" y="409277"/>
                  </a:lnTo>
                  <a:lnTo>
                    <a:pt x="969665" y="409277"/>
                  </a:lnTo>
                  <a:lnTo>
                    <a:pt x="969665" y="80119"/>
                  </a:lnTo>
                  <a:lnTo>
                    <a:pt x="1071612" y="80119"/>
                  </a:lnTo>
                  <a:lnTo>
                    <a:pt x="1069875" y="110381"/>
                  </a:lnTo>
                  <a:lnTo>
                    <a:pt x="1075634" y="101893"/>
                  </a:lnTo>
                  <a:lnTo>
                    <a:pt x="1113500" y="76429"/>
                  </a:lnTo>
                  <a:lnTo>
                    <a:pt x="1122887" y="74732"/>
                  </a:lnTo>
                  <a:lnTo>
                    <a:pt x="1132879" y="74166"/>
                  </a:lnTo>
                  <a:close/>
                </a:path>
                <a:path w="2633345" h="466090">
                  <a:moveTo>
                    <a:pt x="866179" y="74166"/>
                  </a:moveTo>
                  <a:lnTo>
                    <a:pt x="908347" y="86320"/>
                  </a:lnTo>
                  <a:lnTo>
                    <a:pt x="931493" y="127736"/>
                  </a:lnTo>
                  <a:lnTo>
                    <a:pt x="934144" y="178594"/>
                  </a:lnTo>
                  <a:lnTo>
                    <a:pt x="934144" y="409277"/>
                  </a:lnTo>
                  <a:lnTo>
                    <a:pt x="833933" y="409277"/>
                  </a:lnTo>
                  <a:lnTo>
                    <a:pt x="833933" y="181322"/>
                  </a:lnTo>
                  <a:lnTo>
                    <a:pt x="833794" y="165990"/>
                  </a:lnTo>
                  <a:lnTo>
                    <a:pt x="826078" y="132457"/>
                  </a:lnTo>
                  <a:lnTo>
                    <a:pt x="819298" y="132457"/>
                  </a:lnTo>
                  <a:lnTo>
                    <a:pt x="812188" y="132457"/>
                  </a:lnTo>
                  <a:lnTo>
                    <a:pt x="803346" y="169966"/>
                  </a:lnTo>
                  <a:lnTo>
                    <a:pt x="803175" y="186779"/>
                  </a:lnTo>
                  <a:lnTo>
                    <a:pt x="803175" y="409277"/>
                  </a:lnTo>
                  <a:lnTo>
                    <a:pt x="702964" y="409277"/>
                  </a:lnTo>
                  <a:lnTo>
                    <a:pt x="702964" y="80119"/>
                  </a:lnTo>
                  <a:lnTo>
                    <a:pt x="804912" y="80119"/>
                  </a:lnTo>
                  <a:lnTo>
                    <a:pt x="803175" y="110381"/>
                  </a:lnTo>
                  <a:lnTo>
                    <a:pt x="808935" y="101893"/>
                  </a:lnTo>
                  <a:lnTo>
                    <a:pt x="846800" y="76429"/>
                  </a:lnTo>
                  <a:lnTo>
                    <a:pt x="856187" y="74732"/>
                  </a:lnTo>
                  <a:lnTo>
                    <a:pt x="866179" y="74166"/>
                  </a:lnTo>
                  <a:close/>
                </a:path>
                <a:path w="2633345" h="466090">
                  <a:moveTo>
                    <a:pt x="1884065" y="7689"/>
                  </a:moveTo>
                  <a:lnTo>
                    <a:pt x="1987252" y="7689"/>
                  </a:lnTo>
                  <a:lnTo>
                    <a:pt x="1987252" y="60027"/>
                  </a:lnTo>
                  <a:lnTo>
                    <a:pt x="1884065" y="60027"/>
                  </a:lnTo>
                  <a:lnTo>
                    <a:pt x="1884065" y="7689"/>
                  </a:lnTo>
                  <a:close/>
                </a:path>
                <a:path w="2633345" h="466090">
                  <a:moveTo>
                    <a:pt x="1744365" y="7689"/>
                  </a:moveTo>
                  <a:lnTo>
                    <a:pt x="1847552" y="7689"/>
                  </a:lnTo>
                  <a:lnTo>
                    <a:pt x="1847552" y="409277"/>
                  </a:lnTo>
                  <a:lnTo>
                    <a:pt x="1744365" y="409277"/>
                  </a:lnTo>
                  <a:lnTo>
                    <a:pt x="1744365" y="7689"/>
                  </a:lnTo>
                  <a:close/>
                </a:path>
                <a:path w="2633345" h="466090">
                  <a:moveTo>
                    <a:pt x="481211" y="7689"/>
                  </a:moveTo>
                  <a:lnTo>
                    <a:pt x="632271" y="7689"/>
                  </a:lnTo>
                  <a:lnTo>
                    <a:pt x="692050" y="409277"/>
                  </a:lnTo>
                  <a:lnTo>
                    <a:pt x="585142" y="409277"/>
                  </a:lnTo>
                  <a:lnTo>
                    <a:pt x="579933" y="337096"/>
                  </a:lnTo>
                  <a:lnTo>
                    <a:pt x="542478" y="337096"/>
                  </a:lnTo>
                  <a:lnTo>
                    <a:pt x="536277" y="409277"/>
                  </a:lnTo>
                  <a:lnTo>
                    <a:pt x="428128" y="409277"/>
                  </a:lnTo>
                  <a:lnTo>
                    <a:pt x="481211" y="7689"/>
                  </a:lnTo>
                  <a:close/>
                </a:path>
                <a:path w="2633345" h="466090">
                  <a:moveTo>
                    <a:pt x="108396" y="0"/>
                  </a:moveTo>
                  <a:lnTo>
                    <a:pt x="160889" y="7410"/>
                  </a:lnTo>
                  <a:lnTo>
                    <a:pt x="198809" y="29641"/>
                  </a:lnTo>
                  <a:lnTo>
                    <a:pt x="221784" y="63221"/>
                  </a:lnTo>
                  <a:lnTo>
                    <a:pt x="229443" y="104676"/>
                  </a:lnTo>
                  <a:lnTo>
                    <a:pt x="228365" y="122163"/>
                  </a:lnTo>
                  <a:lnTo>
                    <a:pt x="212204" y="177601"/>
                  </a:lnTo>
                  <a:lnTo>
                    <a:pt x="178190" y="237629"/>
                  </a:lnTo>
                  <a:lnTo>
                    <a:pt x="148603" y="283828"/>
                  </a:lnTo>
                  <a:lnTo>
                    <a:pt x="110628" y="340816"/>
                  </a:lnTo>
                  <a:lnTo>
                    <a:pt x="220513" y="340816"/>
                  </a:lnTo>
                  <a:lnTo>
                    <a:pt x="220513" y="409277"/>
                  </a:lnTo>
                  <a:lnTo>
                    <a:pt x="0" y="409277"/>
                  </a:lnTo>
                  <a:lnTo>
                    <a:pt x="0" y="351978"/>
                  </a:lnTo>
                  <a:lnTo>
                    <a:pt x="36011" y="292770"/>
                  </a:lnTo>
                  <a:lnTo>
                    <a:pt x="65662" y="243334"/>
                  </a:lnTo>
                  <a:lnTo>
                    <a:pt x="88954" y="203671"/>
                  </a:lnTo>
                  <a:lnTo>
                    <a:pt x="116458" y="153665"/>
                  </a:lnTo>
                  <a:lnTo>
                    <a:pt x="133782" y="105970"/>
                  </a:lnTo>
                  <a:lnTo>
                    <a:pt x="134937" y="94258"/>
                  </a:lnTo>
                  <a:lnTo>
                    <a:pt x="134937" y="83344"/>
                  </a:lnTo>
                  <a:lnTo>
                    <a:pt x="133077" y="75199"/>
                  </a:lnTo>
                  <a:lnTo>
                    <a:pt x="129356" y="69825"/>
                  </a:lnTo>
                  <a:lnTo>
                    <a:pt x="125635" y="64451"/>
                  </a:lnTo>
                  <a:lnTo>
                    <a:pt x="119971" y="61764"/>
                  </a:lnTo>
                  <a:lnTo>
                    <a:pt x="112365" y="61764"/>
                  </a:lnTo>
                  <a:lnTo>
                    <a:pt x="104758" y="61764"/>
                  </a:lnTo>
                  <a:lnTo>
                    <a:pt x="89793" y="106164"/>
                  </a:lnTo>
                  <a:lnTo>
                    <a:pt x="89793" y="144363"/>
                  </a:lnTo>
                  <a:lnTo>
                    <a:pt x="0" y="144363"/>
                  </a:lnTo>
                  <a:lnTo>
                    <a:pt x="0" y="129728"/>
                  </a:lnTo>
                  <a:lnTo>
                    <a:pt x="217" y="113753"/>
                  </a:lnTo>
                  <a:lnTo>
                    <a:pt x="5844" y="66825"/>
                  </a:lnTo>
                  <a:lnTo>
                    <a:pt x="27920" y="29347"/>
                  </a:lnTo>
                  <a:lnTo>
                    <a:pt x="67515" y="5441"/>
                  </a:lnTo>
                  <a:lnTo>
                    <a:pt x="93684" y="604"/>
                  </a:lnTo>
                  <a:lnTo>
                    <a:pt x="108396" y="0"/>
                  </a:lnTo>
                  <a:close/>
                </a:path>
              </a:pathLst>
            </a:custGeom>
            <a:ln w="12700">
              <a:solidFill>
                <a:srgbClr val="3C00B3"/>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pic>
          <p:nvPicPr>
            <p:cNvPr id="5" name="object 5"/>
            <p:cNvPicPr/>
            <p:nvPr/>
          </p:nvPicPr>
          <p:blipFill>
            <a:blip r:embed="rId3" cstate="print"/>
            <a:stretch>
              <a:fillRect/>
            </a:stretch>
          </p:blipFill>
          <p:spPr>
            <a:xfrm>
              <a:off x="1219200" y="292100"/>
              <a:ext cx="2679700" cy="508000"/>
            </a:xfrm>
            <a:prstGeom prst="rect">
              <a:avLst/>
            </a:prstGeom>
          </p:spPr>
        </p:pic>
      </p:grpSp>
      <p:grpSp>
        <p:nvGrpSpPr>
          <p:cNvPr id="6" name="object 6"/>
          <p:cNvGrpSpPr/>
          <p:nvPr/>
        </p:nvGrpSpPr>
        <p:grpSpPr>
          <a:xfrm>
            <a:off x="0" y="0"/>
            <a:ext cx="419100" cy="6858000"/>
            <a:chOff x="0" y="0"/>
            <a:chExt cx="419100" cy="6858000"/>
          </a:xfrm>
        </p:grpSpPr>
        <p:pic>
          <p:nvPicPr>
            <p:cNvPr id="7" name="object 7"/>
            <p:cNvPicPr/>
            <p:nvPr/>
          </p:nvPicPr>
          <p:blipFill>
            <a:blip r:embed="rId4" cstate="print"/>
            <a:stretch>
              <a:fillRect/>
            </a:stretch>
          </p:blipFill>
          <p:spPr>
            <a:xfrm>
              <a:off x="0" y="0"/>
              <a:ext cx="419100" cy="3975100"/>
            </a:xfrm>
            <a:prstGeom prst="rect">
              <a:avLst/>
            </a:prstGeom>
          </p:spPr>
        </p:pic>
        <p:pic>
          <p:nvPicPr>
            <p:cNvPr id="8" name="object 8"/>
            <p:cNvPicPr/>
            <p:nvPr/>
          </p:nvPicPr>
          <p:blipFill>
            <a:blip r:embed="rId5" cstate="print"/>
            <a:stretch>
              <a:fillRect/>
            </a:stretch>
          </p:blipFill>
          <p:spPr>
            <a:xfrm>
              <a:off x="0" y="4000500"/>
              <a:ext cx="419100" cy="2857500"/>
            </a:xfrm>
            <a:prstGeom prst="rect">
              <a:avLst/>
            </a:prstGeom>
          </p:spPr>
        </p:pic>
      </p:grpSp>
      <p:sp>
        <p:nvSpPr>
          <p:cNvPr id="9" name="object 9"/>
          <p:cNvSpPr txBox="1"/>
          <p:nvPr/>
        </p:nvSpPr>
        <p:spPr>
          <a:xfrm>
            <a:off x="1217600" y="1638019"/>
            <a:ext cx="9396730" cy="1549400"/>
          </a:xfrm>
          <a:prstGeom prst="rect">
            <a:avLst/>
          </a:prstGeom>
        </p:spPr>
        <p:txBody>
          <a:bodyPr vert="horz" wrap="square" lIns="0" tIns="12700" rIns="0" bIns="0" rtlCol="0">
            <a:spAutoFit/>
          </a:bodyPr>
          <a:lstStyle/>
          <a:p>
            <a:pPr marL="240665" marR="5080" lvl="0" indent="-227965" defTabSz="914400" eaLnBrk="1" fontAlgn="auto" latinLnBrk="0" hangingPunct="1">
              <a:lnSpc>
                <a:spcPct val="112500"/>
              </a:lnSpc>
              <a:spcBef>
                <a:spcPts val="100"/>
              </a:spcBef>
              <a:spcAft>
                <a:spcPts val="0"/>
              </a:spcAft>
              <a:buClr>
                <a:srgbClr val="961BE9"/>
              </a:buClr>
              <a:buSzTx/>
              <a:buFont typeface="Arial"/>
              <a:buChar char="•"/>
              <a:tabLst>
                <a:tab pos="240665" algn="l"/>
                <a:tab pos="241300" algn="l"/>
              </a:tabLst>
              <a:defRPr/>
            </a:pPr>
            <a:r>
              <a:rPr kumimoji="0" sz="2000" b="0" i="0" u="none" strike="noStrike" kern="0" cap="none" spc="0" normalizeH="0" baseline="0" noProof="0" dirty="0">
                <a:ln>
                  <a:noFill/>
                </a:ln>
                <a:solidFill>
                  <a:srgbClr val="595959"/>
                </a:solidFill>
                <a:effectLst/>
                <a:uLnTx/>
                <a:uFillTx/>
                <a:latin typeface="Times New Roman"/>
                <a:cs typeface="Times New Roman"/>
              </a:rPr>
              <a:t>The</a:t>
            </a:r>
            <a:r>
              <a:rPr kumimoji="0" sz="2000" b="0" i="0" u="none" strike="noStrike" kern="0" cap="none" spc="90" normalizeH="0" baseline="0" noProof="0" dirty="0">
                <a:ln>
                  <a:noFill/>
                </a:ln>
                <a:solidFill>
                  <a:srgbClr val="595959"/>
                </a:solidFill>
                <a:effectLst/>
                <a:uLnTx/>
                <a:uFillTx/>
                <a:latin typeface="Times New Roman"/>
                <a:cs typeface="Times New Roman"/>
              </a:rPr>
              <a:t> </a:t>
            </a:r>
            <a:r>
              <a:rPr kumimoji="0" sz="2000" b="0" i="0" u="none" strike="noStrike" kern="0" cap="none" spc="0" normalizeH="0" baseline="0" noProof="0" dirty="0">
                <a:ln>
                  <a:noFill/>
                </a:ln>
                <a:solidFill>
                  <a:srgbClr val="595959"/>
                </a:solidFill>
                <a:effectLst/>
                <a:uLnTx/>
                <a:uFillTx/>
                <a:latin typeface="Times New Roman"/>
                <a:cs typeface="Times New Roman"/>
              </a:rPr>
              <a:t>reaction</a:t>
            </a:r>
            <a:r>
              <a:rPr kumimoji="0" sz="2000" b="0" i="0" u="none" strike="noStrike" kern="0" cap="none" spc="-150" normalizeH="0" baseline="0" noProof="0" dirty="0">
                <a:ln>
                  <a:noFill/>
                </a:ln>
                <a:solidFill>
                  <a:srgbClr val="595959"/>
                </a:solidFill>
                <a:effectLst/>
                <a:uLnTx/>
                <a:uFillTx/>
                <a:latin typeface="Times New Roman"/>
                <a:cs typeface="Times New Roman"/>
              </a:rPr>
              <a:t> </a:t>
            </a:r>
            <a:r>
              <a:rPr kumimoji="0" sz="2000" b="0" i="0" u="none" strike="noStrike" kern="0" cap="none" spc="0" normalizeH="0" baseline="0" noProof="0" dirty="0">
                <a:ln>
                  <a:noFill/>
                </a:ln>
                <a:solidFill>
                  <a:srgbClr val="595959"/>
                </a:solidFill>
                <a:effectLst/>
                <a:uLnTx/>
                <a:uFillTx/>
                <a:latin typeface="Times New Roman"/>
                <a:cs typeface="Times New Roman"/>
              </a:rPr>
              <a:t>is</a:t>
            </a:r>
            <a:r>
              <a:rPr kumimoji="0" sz="2000" b="0" i="0" u="none" strike="noStrike" kern="0" cap="none" spc="114" normalizeH="0" baseline="0" noProof="0" dirty="0">
                <a:ln>
                  <a:noFill/>
                </a:ln>
                <a:solidFill>
                  <a:srgbClr val="595959"/>
                </a:solidFill>
                <a:effectLst/>
                <a:uLnTx/>
                <a:uFillTx/>
                <a:latin typeface="Times New Roman"/>
                <a:cs typeface="Times New Roman"/>
              </a:rPr>
              <a:t> </a:t>
            </a:r>
            <a:r>
              <a:rPr kumimoji="0" sz="2000" b="0" i="0" u="none" strike="noStrike" kern="0" cap="none" spc="0" normalizeH="0" baseline="0" noProof="0" dirty="0">
                <a:ln>
                  <a:noFill/>
                </a:ln>
                <a:solidFill>
                  <a:srgbClr val="595959"/>
                </a:solidFill>
                <a:effectLst/>
                <a:uLnTx/>
                <a:uFillTx/>
                <a:latin typeface="Times New Roman"/>
                <a:cs typeface="Times New Roman"/>
              </a:rPr>
              <a:t>rapidly</a:t>
            </a:r>
            <a:r>
              <a:rPr kumimoji="0" sz="2000" b="0" i="0" u="none" strike="noStrike" kern="0" cap="none" spc="-145" normalizeH="0" baseline="0" noProof="0" dirty="0">
                <a:ln>
                  <a:noFill/>
                </a:ln>
                <a:solidFill>
                  <a:srgbClr val="595959"/>
                </a:solidFill>
                <a:effectLst/>
                <a:uLnTx/>
                <a:uFillTx/>
                <a:latin typeface="Times New Roman"/>
                <a:cs typeface="Times New Roman"/>
              </a:rPr>
              <a:t> </a:t>
            </a:r>
            <a:r>
              <a:rPr kumimoji="0" sz="2000" b="0" i="0" u="none" strike="noStrike" kern="0" cap="none" spc="0" normalizeH="0" baseline="0" noProof="0" dirty="0">
                <a:ln>
                  <a:noFill/>
                </a:ln>
                <a:solidFill>
                  <a:srgbClr val="961BE9"/>
                </a:solidFill>
                <a:effectLst/>
                <a:uLnTx/>
                <a:uFillTx/>
                <a:latin typeface="Times New Roman"/>
                <a:cs typeface="Times New Roman"/>
              </a:rPr>
              <a:t>cooled</a:t>
            </a:r>
            <a:r>
              <a:rPr kumimoji="0" sz="2000" b="0" i="0" u="none" strike="noStrike" kern="0" cap="none" spc="-30" normalizeH="0" baseline="0" noProof="0" dirty="0">
                <a:ln>
                  <a:noFill/>
                </a:ln>
                <a:solidFill>
                  <a:srgbClr val="961BE9"/>
                </a:solidFill>
                <a:effectLst/>
                <a:uLnTx/>
                <a:uFillTx/>
                <a:latin typeface="Times New Roman"/>
                <a:cs typeface="Times New Roman"/>
              </a:rPr>
              <a:t> </a:t>
            </a:r>
            <a:r>
              <a:rPr kumimoji="0" sz="2000" b="0" i="0" u="none" strike="noStrike" kern="0" cap="none" spc="0" normalizeH="0" baseline="0" noProof="0" dirty="0">
                <a:ln>
                  <a:noFill/>
                </a:ln>
                <a:solidFill>
                  <a:srgbClr val="961BE9"/>
                </a:solidFill>
                <a:effectLst/>
                <a:uLnTx/>
                <a:uFillTx/>
                <a:latin typeface="Times New Roman"/>
                <a:cs typeface="Times New Roman"/>
              </a:rPr>
              <a:t>to</a:t>
            </a:r>
            <a:r>
              <a:rPr kumimoji="0" sz="2000" b="0" i="0" u="none" strike="noStrike" kern="0" cap="none" spc="90" normalizeH="0" baseline="0" noProof="0" dirty="0">
                <a:ln>
                  <a:noFill/>
                </a:ln>
                <a:solidFill>
                  <a:srgbClr val="961BE9"/>
                </a:solidFill>
                <a:effectLst/>
                <a:uLnTx/>
                <a:uFillTx/>
                <a:latin typeface="Times New Roman"/>
                <a:cs typeface="Times New Roman"/>
              </a:rPr>
              <a:t> </a:t>
            </a:r>
            <a:r>
              <a:rPr kumimoji="0" sz="2000" b="0" i="0" u="none" strike="noStrike" kern="0" cap="none" spc="0" normalizeH="0" baseline="0" noProof="0" dirty="0">
                <a:ln>
                  <a:noFill/>
                </a:ln>
                <a:solidFill>
                  <a:srgbClr val="961BE9"/>
                </a:solidFill>
                <a:effectLst/>
                <a:uLnTx/>
                <a:uFillTx/>
                <a:latin typeface="Times New Roman"/>
                <a:cs typeface="Times New Roman"/>
              </a:rPr>
              <a:t>the</a:t>
            </a:r>
            <a:r>
              <a:rPr kumimoji="0" sz="2000" b="0" i="0" u="none" strike="noStrike" kern="0" cap="none" spc="-20" normalizeH="0" baseline="0" noProof="0" dirty="0">
                <a:ln>
                  <a:noFill/>
                </a:ln>
                <a:solidFill>
                  <a:srgbClr val="961BE9"/>
                </a:solidFill>
                <a:effectLst/>
                <a:uLnTx/>
                <a:uFillTx/>
                <a:latin typeface="Times New Roman"/>
                <a:cs typeface="Times New Roman"/>
              </a:rPr>
              <a:t> </a:t>
            </a:r>
            <a:r>
              <a:rPr kumimoji="0" sz="2000" b="0" i="0" u="none" strike="noStrike" kern="0" cap="none" spc="0" normalizeH="0" baseline="0" noProof="0" dirty="0">
                <a:ln>
                  <a:noFill/>
                </a:ln>
                <a:solidFill>
                  <a:srgbClr val="961BE9"/>
                </a:solidFill>
                <a:effectLst/>
                <a:uLnTx/>
                <a:uFillTx/>
                <a:latin typeface="Times New Roman"/>
                <a:cs typeface="Times New Roman"/>
              </a:rPr>
              <a:t>primer</a:t>
            </a:r>
            <a:r>
              <a:rPr kumimoji="0" sz="2000" b="0" i="0" u="none" strike="noStrike" kern="0" cap="none" spc="-110" normalizeH="0" baseline="0" noProof="0" dirty="0">
                <a:ln>
                  <a:noFill/>
                </a:ln>
                <a:solidFill>
                  <a:srgbClr val="961BE9"/>
                </a:solidFill>
                <a:effectLst/>
                <a:uLnTx/>
                <a:uFillTx/>
                <a:latin typeface="Times New Roman"/>
                <a:cs typeface="Times New Roman"/>
              </a:rPr>
              <a:t> </a:t>
            </a:r>
            <a:r>
              <a:rPr kumimoji="0" sz="2000" b="0" i="0" u="none" strike="noStrike" kern="0" cap="none" spc="0" normalizeH="0" baseline="0" noProof="0" dirty="0">
                <a:ln>
                  <a:noFill/>
                </a:ln>
                <a:solidFill>
                  <a:srgbClr val="961BE9"/>
                </a:solidFill>
                <a:effectLst/>
                <a:uLnTx/>
                <a:uFillTx/>
                <a:latin typeface="Times New Roman"/>
                <a:cs typeface="Times New Roman"/>
              </a:rPr>
              <a:t>annealing</a:t>
            </a:r>
            <a:r>
              <a:rPr kumimoji="0" sz="2000" b="0" i="0" u="none" strike="noStrike" kern="0" cap="none" spc="-30" normalizeH="0" baseline="0" noProof="0" dirty="0">
                <a:ln>
                  <a:noFill/>
                </a:ln>
                <a:solidFill>
                  <a:srgbClr val="961BE9"/>
                </a:solidFill>
                <a:effectLst/>
                <a:uLnTx/>
                <a:uFillTx/>
                <a:latin typeface="Times New Roman"/>
                <a:cs typeface="Times New Roman"/>
              </a:rPr>
              <a:t> </a:t>
            </a:r>
            <a:r>
              <a:rPr kumimoji="0" sz="2000" b="0" i="0" u="none" strike="noStrike" kern="0" cap="none" spc="0" normalizeH="0" baseline="0" noProof="0" dirty="0">
                <a:ln>
                  <a:noFill/>
                </a:ln>
                <a:solidFill>
                  <a:srgbClr val="961BE9"/>
                </a:solidFill>
                <a:effectLst/>
                <a:uLnTx/>
                <a:uFillTx/>
                <a:latin typeface="Times New Roman"/>
                <a:cs typeface="Times New Roman"/>
              </a:rPr>
              <a:t>temperature</a:t>
            </a:r>
            <a:r>
              <a:rPr kumimoji="0" sz="2000" b="0" i="0" u="none" strike="noStrike" kern="0" cap="none" spc="-135" normalizeH="0" baseline="0" noProof="0" dirty="0">
                <a:ln>
                  <a:noFill/>
                </a:ln>
                <a:solidFill>
                  <a:srgbClr val="961BE9"/>
                </a:solidFill>
                <a:effectLst/>
                <a:uLnTx/>
                <a:uFillTx/>
                <a:latin typeface="Times New Roman"/>
                <a:cs typeface="Times New Roman"/>
              </a:rPr>
              <a:t> </a:t>
            </a:r>
            <a:r>
              <a:rPr kumimoji="0" sz="2000" b="0" i="0" u="none" strike="noStrike" kern="0" cap="none" spc="0" normalizeH="0" baseline="0" noProof="0" dirty="0">
                <a:ln>
                  <a:noFill/>
                </a:ln>
                <a:solidFill>
                  <a:srgbClr val="595959"/>
                </a:solidFill>
                <a:effectLst/>
                <a:uLnTx/>
                <a:uFillTx/>
                <a:latin typeface="Times New Roman"/>
                <a:cs typeface="Times New Roman"/>
              </a:rPr>
              <a:t>(50-65</a:t>
            </a:r>
            <a:r>
              <a:rPr kumimoji="0" sz="2000" b="0" i="0" u="none" strike="noStrike" kern="0" cap="none" spc="-25" normalizeH="0" baseline="0" noProof="0" dirty="0">
                <a:ln>
                  <a:noFill/>
                </a:ln>
                <a:solidFill>
                  <a:srgbClr val="595959"/>
                </a:solidFill>
                <a:effectLst/>
                <a:uLnTx/>
                <a:uFillTx/>
                <a:latin typeface="Times New Roman"/>
                <a:cs typeface="Times New Roman"/>
              </a:rPr>
              <a:t> </a:t>
            </a:r>
            <a:r>
              <a:rPr kumimoji="0" sz="2000" b="0" i="0" u="none" strike="noStrike" kern="0" cap="none" spc="0" normalizeH="0" baseline="0" noProof="0" dirty="0">
                <a:ln>
                  <a:noFill/>
                </a:ln>
                <a:solidFill>
                  <a:srgbClr val="595959"/>
                </a:solidFill>
                <a:effectLst/>
                <a:uLnTx/>
                <a:uFillTx/>
                <a:latin typeface="Times New Roman"/>
                <a:cs typeface="Times New Roman"/>
              </a:rPr>
              <a:t>°C)</a:t>
            </a:r>
            <a:r>
              <a:rPr kumimoji="0" sz="2000" b="0" i="0" u="none" strike="noStrike" kern="0" cap="none" spc="125" normalizeH="0" baseline="0" noProof="0" dirty="0">
                <a:ln>
                  <a:noFill/>
                </a:ln>
                <a:solidFill>
                  <a:srgbClr val="595959"/>
                </a:solidFill>
                <a:effectLst/>
                <a:uLnTx/>
                <a:uFillTx/>
                <a:latin typeface="Times New Roman"/>
                <a:cs typeface="Times New Roman"/>
              </a:rPr>
              <a:t> </a:t>
            </a:r>
            <a:r>
              <a:rPr kumimoji="0" sz="2000" b="0" i="0" u="none" strike="noStrike" kern="0" cap="none" spc="0" normalizeH="0" baseline="0" noProof="0" dirty="0">
                <a:ln>
                  <a:noFill/>
                </a:ln>
                <a:solidFill>
                  <a:srgbClr val="595959"/>
                </a:solidFill>
                <a:effectLst/>
                <a:uLnTx/>
                <a:uFillTx/>
                <a:latin typeface="Times New Roman"/>
                <a:cs typeface="Times New Roman"/>
              </a:rPr>
              <a:t>to</a:t>
            </a:r>
            <a:r>
              <a:rPr kumimoji="0" sz="2000" b="0" i="0" u="none" strike="noStrike" kern="0" cap="none" spc="-30" normalizeH="0" baseline="0" noProof="0" dirty="0">
                <a:ln>
                  <a:noFill/>
                </a:ln>
                <a:solidFill>
                  <a:srgbClr val="595959"/>
                </a:solidFill>
                <a:effectLst/>
                <a:uLnTx/>
                <a:uFillTx/>
                <a:latin typeface="Times New Roman"/>
                <a:cs typeface="Times New Roman"/>
              </a:rPr>
              <a:t> </a:t>
            </a:r>
            <a:r>
              <a:rPr kumimoji="0" sz="2000" b="0" i="0" u="none" strike="noStrike" kern="0" cap="none" spc="0" normalizeH="0" baseline="0" noProof="0" dirty="0">
                <a:ln>
                  <a:noFill/>
                </a:ln>
                <a:solidFill>
                  <a:srgbClr val="595959"/>
                </a:solidFill>
                <a:effectLst/>
                <a:uLnTx/>
                <a:uFillTx/>
                <a:latin typeface="Times New Roman"/>
                <a:cs typeface="Times New Roman"/>
              </a:rPr>
              <a:t>allow</a:t>
            </a:r>
            <a:r>
              <a:rPr kumimoji="0" sz="2000" b="0" i="0" u="none" strike="noStrike" kern="0" cap="none" spc="-80" normalizeH="0" baseline="0" noProof="0" dirty="0">
                <a:ln>
                  <a:noFill/>
                </a:ln>
                <a:solidFill>
                  <a:srgbClr val="595959"/>
                </a:solidFill>
                <a:effectLst/>
                <a:uLnTx/>
                <a:uFillTx/>
                <a:latin typeface="Times New Roman"/>
                <a:cs typeface="Times New Roman"/>
              </a:rPr>
              <a:t> </a:t>
            </a:r>
            <a:r>
              <a:rPr kumimoji="0" sz="2000" b="0" i="0" u="none" strike="noStrike" kern="0" cap="none" spc="-25" normalizeH="0" baseline="0" noProof="0" dirty="0">
                <a:ln>
                  <a:noFill/>
                </a:ln>
                <a:solidFill>
                  <a:srgbClr val="595959"/>
                </a:solidFill>
                <a:effectLst/>
                <a:uLnTx/>
                <a:uFillTx/>
                <a:latin typeface="Times New Roman"/>
                <a:cs typeface="Times New Roman"/>
              </a:rPr>
              <a:t>the </a:t>
            </a:r>
            <a:r>
              <a:rPr kumimoji="0" sz="2000" b="0" i="0" u="none" strike="noStrike" kern="0" cap="none" spc="0" normalizeH="0" baseline="0" noProof="0" dirty="0">
                <a:ln>
                  <a:noFill/>
                </a:ln>
                <a:solidFill>
                  <a:srgbClr val="595959"/>
                </a:solidFill>
                <a:effectLst/>
                <a:uLnTx/>
                <a:uFillTx/>
                <a:latin typeface="Times New Roman"/>
                <a:cs typeface="Times New Roman"/>
              </a:rPr>
              <a:t>oligonucleotide</a:t>
            </a:r>
            <a:r>
              <a:rPr kumimoji="0" sz="2000" b="0" i="0" u="none" strike="noStrike" kern="0" cap="none" spc="-110" normalizeH="0" baseline="0" noProof="0" dirty="0">
                <a:ln>
                  <a:noFill/>
                </a:ln>
                <a:solidFill>
                  <a:srgbClr val="595959"/>
                </a:solidFill>
                <a:effectLst/>
                <a:uLnTx/>
                <a:uFillTx/>
                <a:latin typeface="Times New Roman"/>
                <a:cs typeface="Times New Roman"/>
              </a:rPr>
              <a:t> </a:t>
            </a:r>
            <a:r>
              <a:rPr kumimoji="0" sz="2000" b="0" i="0" u="none" strike="noStrike" kern="0" cap="none" spc="0" normalizeH="0" baseline="0" noProof="0" dirty="0">
                <a:ln>
                  <a:noFill/>
                </a:ln>
                <a:solidFill>
                  <a:srgbClr val="595959"/>
                </a:solidFill>
                <a:effectLst/>
                <a:uLnTx/>
                <a:uFillTx/>
                <a:latin typeface="Times New Roman"/>
                <a:cs typeface="Times New Roman"/>
              </a:rPr>
              <a:t>primers</a:t>
            </a:r>
            <a:r>
              <a:rPr kumimoji="0" sz="2000" b="0" i="0" u="none" strike="noStrike" kern="0" cap="none" spc="-80" normalizeH="0" baseline="0" noProof="0" dirty="0">
                <a:ln>
                  <a:noFill/>
                </a:ln>
                <a:solidFill>
                  <a:srgbClr val="595959"/>
                </a:solidFill>
                <a:effectLst/>
                <a:uLnTx/>
                <a:uFillTx/>
                <a:latin typeface="Times New Roman"/>
                <a:cs typeface="Times New Roman"/>
              </a:rPr>
              <a:t> </a:t>
            </a:r>
            <a:r>
              <a:rPr kumimoji="0" sz="2000" b="0" i="0" u="none" strike="noStrike" kern="0" cap="none" spc="0" normalizeH="0" baseline="0" noProof="0" dirty="0">
                <a:ln>
                  <a:noFill/>
                </a:ln>
                <a:solidFill>
                  <a:srgbClr val="595959"/>
                </a:solidFill>
                <a:effectLst/>
                <a:uLnTx/>
                <a:uFillTx/>
                <a:latin typeface="Times New Roman"/>
                <a:cs typeface="Times New Roman"/>
              </a:rPr>
              <a:t>to</a:t>
            </a:r>
            <a:r>
              <a:rPr kumimoji="0" sz="2000" b="0" i="0" u="none" strike="noStrike" kern="0" cap="none" spc="25" normalizeH="0" baseline="0" noProof="0" dirty="0">
                <a:ln>
                  <a:noFill/>
                </a:ln>
                <a:solidFill>
                  <a:srgbClr val="595959"/>
                </a:solidFill>
                <a:effectLst/>
                <a:uLnTx/>
                <a:uFillTx/>
                <a:latin typeface="Times New Roman"/>
                <a:cs typeface="Times New Roman"/>
              </a:rPr>
              <a:t> </a:t>
            </a:r>
            <a:r>
              <a:rPr kumimoji="0" sz="2000" b="0" i="0" u="none" strike="noStrike" kern="0" cap="none" spc="0" normalizeH="0" baseline="0" noProof="0" dirty="0">
                <a:ln>
                  <a:noFill/>
                </a:ln>
                <a:solidFill>
                  <a:srgbClr val="595959"/>
                </a:solidFill>
                <a:effectLst/>
                <a:uLnTx/>
                <a:uFillTx/>
                <a:latin typeface="Times New Roman"/>
                <a:cs typeface="Times New Roman"/>
              </a:rPr>
              <a:t>hybridize</a:t>
            </a:r>
            <a:r>
              <a:rPr kumimoji="0" sz="2000" b="0" i="0" u="none" strike="noStrike" kern="0" cap="none" spc="-100" normalizeH="0" baseline="0" noProof="0" dirty="0">
                <a:ln>
                  <a:noFill/>
                </a:ln>
                <a:solidFill>
                  <a:srgbClr val="595959"/>
                </a:solidFill>
                <a:effectLst/>
                <a:uLnTx/>
                <a:uFillTx/>
                <a:latin typeface="Times New Roman"/>
                <a:cs typeface="Times New Roman"/>
              </a:rPr>
              <a:t> </a:t>
            </a:r>
            <a:r>
              <a:rPr kumimoji="0" sz="2000" b="0" i="0" u="none" strike="noStrike" kern="0" cap="none" spc="0" normalizeH="0" baseline="0" noProof="0" dirty="0">
                <a:ln>
                  <a:noFill/>
                </a:ln>
                <a:solidFill>
                  <a:srgbClr val="595959"/>
                </a:solidFill>
                <a:effectLst/>
                <a:uLnTx/>
                <a:uFillTx/>
                <a:latin typeface="Times New Roman"/>
                <a:cs typeface="Times New Roman"/>
              </a:rPr>
              <a:t>to</a:t>
            </a:r>
            <a:r>
              <a:rPr kumimoji="0" sz="2000" b="0" i="0" u="none" strike="noStrike" kern="0" cap="none" spc="25" normalizeH="0" baseline="0" noProof="0" dirty="0">
                <a:ln>
                  <a:noFill/>
                </a:ln>
                <a:solidFill>
                  <a:srgbClr val="595959"/>
                </a:solidFill>
                <a:effectLst/>
                <a:uLnTx/>
                <a:uFillTx/>
                <a:latin typeface="Times New Roman"/>
                <a:cs typeface="Times New Roman"/>
              </a:rPr>
              <a:t> </a:t>
            </a:r>
            <a:r>
              <a:rPr kumimoji="0" sz="2000" b="0" i="0" u="none" strike="noStrike" kern="0" cap="none" spc="0" normalizeH="0" baseline="0" noProof="0" dirty="0">
                <a:ln>
                  <a:noFill/>
                </a:ln>
                <a:solidFill>
                  <a:srgbClr val="595959"/>
                </a:solidFill>
                <a:effectLst/>
                <a:uLnTx/>
                <a:uFillTx/>
                <a:latin typeface="Times New Roman"/>
                <a:cs typeface="Times New Roman"/>
              </a:rPr>
              <a:t>single</a:t>
            </a:r>
            <a:r>
              <a:rPr kumimoji="0" sz="2000" b="0" i="0" u="none" strike="noStrike" kern="0" cap="none" spc="35" normalizeH="0" baseline="0" noProof="0" dirty="0">
                <a:ln>
                  <a:noFill/>
                </a:ln>
                <a:solidFill>
                  <a:srgbClr val="595959"/>
                </a:solidFill>
                <a:effectLst/>
                <a:uLnTx/>
                <a:uFillTx/>
                <a:latin typeface="Times New Roman"/>
                <a:cs typeface="Times New Roman"/>
              </a:rPr>
              <a:t> </a:t>
            </a:r>
            <a:r>
              <a:rPr kumimoji="0" sz="2000" b="0" i="0" u="none" strike="noStrike" kern="0" cap="none" spc="0" normalizeH="0" baseline="0" noProof="0" dirty="0">
                <a:ln>
                  <a:noFill/>
                </a:ln>
                <a:solidFill>
                  <a:srgbClr val="595959"/>
                </a:solidFill>
                <a:effectLst/>
                <a:uLnTx/>
                <a:uFillTx/>
                <a:latin typeface="Times New Roman"/>
                <a:cs typeface="Times New Roman"/>
              </a:rPr>
              <a:t>stranded</a:t>
            </a:r>
            <a:r>
              <a:rPr kumimoji="0" sz="2000" b="0" i="0" u="none" strike="noStrike" kern="0" cap="none" spc="25" normalizeH="0" baseline="0" noProof="0" dirty="0">
                <a:ln>
                  <a:noFill/>
                </a:ln>
                <a:solidFill>
                  <a:srgbClr val="595959"/>
                </a:solidFill>
                <a:effectLst/>
                <a:uLnTx/>
                <a:uFillTx/>
                <a:latin typeface="Times New Roman"/>
                <a:cs typeface="Times New Roman"/>
              </a:rPr>
              <a:t> </a:t>
            </a:r>
            <a:r>
              <a:rPr kumimoji="0" sz="2000" b="0" i="0" u="none" strike="noStrike" kern="0" cap="none" spc="-10" normalizeH="0" baseline="0" noProof="0" dirty="0">
                <a:ln>
                  <a:noFill/>
                </a:ln>
                <a:solidFill>
                  <a:srgbClr val="595959"/>
                </a:solidFill>
                <a:effectLst/>
                <a:uLnTx/>
                <a:uFillTx/>
                <a:latin typeface="Times New Roman"/>
                <a:cs typeface="Times New Roman"/>
              </a:rPr>
              <a:t>template.</a:t>
            </a:r>
            <a:endParaRPr kumimoji="0" sz="2000" b="0" i="0" u="none" strike="noStrike" kern="0" cap="none" spc="0" normalizeH="0" baseline="0" noProof="0">
              <a:ln>
                <a:noFill/>
              </a:ln>
              <a:solidFill>
                <a:sysClr val="windowText" lastClr="000000"/>
              </a:solidFill>
              <a:effectLst/>
              <a:uLnTx/>
              <a:uFillTx/>
              <a:latin typeface="Times New Roman"/>
              <a:cs typeface="Times New Roman"/>
            </a:endParaRPr>
          </a:p>
          <a:p>
            <a:pPr marL="240665" marR="0" lvl="0" indent="-227965" defTabSz="914400" eaLnBrk="1" fontAlgn="auto" latinLnBrk="0" hangingPunct="1">
              <a:lnSpc>
                <a:spcPct val="100000"/>
              </a:lnSpc>
              <a:spcBef>
                <a:spcPts val="900"/>
              </a:spcBef>
              <a:spcAft>
                <a:spcPts val="0"/>
              </a:spcAft>
              <a:buClr>
                <a:srgbClr val="961BE9"/>
              </a:buClr>
              <a:buSzTx/>
              <a:buFont typeface="Arial"/>
              <a:buChar char="•"/>
              <a:tabLst>
                <a:tab pos="240665" algn="l"/>
                <a:tab pos="241300" algn="l"/>
              </a:tabLst>
              <a:defRPr/>
            </a:pPr>
            <a:r>
              <a:rPr kumimoji="0" sz="2000" b="0" i="0" u="none" strike="noStrike" kern="0" cap="none" spc="0" normalizeH="0" baseline="0" noProof="0" dirty="0">
                <a:ln>
                  <a:noFill/>
                </a:ln>
                <a:solidFill>
                  <a:srgbClr val="595959"/>
                </a:solidFill>
                <a:effectLst/>
                <a:uLnTx/>
                <a:uFillTx/>
                <a:latin typeface="Times New Roman"/>
                <a:cs typeface="Times New Roman"/>
              </a:rPr>
              <a:t>Primer</a:t>
            </a:r>
            <a:r>
              <a:rPr kumimoji="0" sz="2000" b="0" i="0" u="none" strike="noStrike" kern="0" cap="none" spc="-125" normalizeH="0" baseline="0" noProof="0" dirty="0">
                <a:ln>
                  <a:noFill/>
                </a:ln>
                <a:solidFill>
                  <a:srgbClr val="595959"/>
                </a:solidFill>
                <a:effectLst/>
                <a:uLnTx/>
                <a:uFillTx/>
                <a:latin typeface="Times New Roman"/>
                <a:cs typeface="Times New Roman"/>
              </a:rPr>
              <a:t> </a:t>
            </a:r>
            <a:r>
              <a:rPr kumimoji="0" sz="2000" b="0" i="0" u="none" strike="noStrike" kern="0" cap="none" spc="0" normalizeH="0" baseline="0" noProof="0" dirty="0">
                <a:ln>
                  <a:noFill/>
                </a:ln>
                <a:solidFill>
                  <a:srgbClr val="595959"/>
                </a:solidFill>
                <a:effectLst/>
                <a:uLnTx/>
                <a:uFillTx/>
                <a:latin typeface="Times New Roman"/>
                <a:cs typeface="Times New Roman"/>
              </a:rPr>
              <a:t>will</a:t>
            </a:r>
            <a:r>
              <a:rPr kumimoji="0" sz="2000" b="0" i="0" u="none" strike="noStrike" kern="0" cap="none" spc="15" normalizeH="0" baseline="0" noProof="0" dirty="0">
                <a:ln>
                  <a:noFill/>
                </a:ln>
                <a:solidFill>
                  <a:srgbClr val="595959"/>
                </a:solidFill>
                <a:effectLst/>
                <a:uLnTx/>
                <a:uFillTx/>
                <a:latin typeface="Times New Roman"/>
                <a:cs typeface="Times New Roman"/>
              </a:rPr>
              <a:t> </a:t>
            </a:r>
            <a:r>
              <a:rPr kumimoji="0" sz="2000" b="0" i="0" u="none" strike="noStrike" kern="0" cap="none" spc="0" normalizeH="0" baseline="0" noProof="0" dirty="0">
                <a:ln>
                  <a:noFill/>
                </a:ln>
                <a:solidFill>
                  <a:srgbClr val="595959"/>
                </a:solidFill>
                <a:effectLst/>
                <a:uLnTx/>
                <a:uFillTx/>
                <a:latin typeface="Times New Roman"/>
                <a:cs typeface="Times New Roman"/>
              </a:rPr>
              <a:t>anneal</a:t>
            </a:r>
            <a:r>
              <a:rPr kumimoji="0" sz="2000" b="0" i="0" u="none" strike="noStrike" kern="0" cap="none" spc="15" normalizeH="0" baseline="0" noProof="0" dirty="0">
                <a:ln>
                  <a:noFill/>
                </a:ln>
                <a:solidFill>
                  <a:srgbClr val="595959"/>
                </a:solidFill>
                <a:effectLst/>
                <a:uLnTx/>
                <a:uFillTx/>
                <a:latin typeface="Times New Roman"/>
                <a:cs typeface="Times New Roman"/>
              </a:rPr>
              <a:t> </a:t>
            </a:r>
            <a:r>
              <a:rPr kumimoji="0" sz="2000" b="0" i="0" u="none" strike="noStrike" kern="0" cap="none" spc="0" normalizeH="0" baseline="0" noProof="0" dirty="0">
                <a:ln>
                  <a:noFill/>
                </a:ln>
                <a:solidFill>
                  <a:srgbClr val="595959"/>
                </a:solidFill>
                <a:effectLst/>
                <a:uLnTx/>
                <a:uFillTx/>
                <a:latin typeface="Times New Roman"/>
                <a:cs typeface="Times New Roman"/>
              </a:rPr>
              <a:t>only</a:t>
            </a:r>
            <a:r>
              <a:rPr kumimoji="0" sz="2000" b="0" i="0" u="none" strike="noStrike" kern="0" cap="none" spc="90" normalizeH="0" baseline="0" noProof="0" dirty="0">
                <a:ln>
                  <a:noFill/>
                </a:ln>
                <a:solidFill>
                  <a:srgbClr val="595959"/>
                </a:solidFill>
                <a:effectLst/>
                <a:uLnTx/>
                <a:uFillTx/>
                <a:latin typeface="Times New Roman"/>
                <a:cs typeface="Times New Roman"/>
              </a:rPr>
              <a:t> </a:t>
            </a:r>
            <a:r>
              <a:rPr kumimoji="0" sz="2000" b="0" i="0" u="none" strike="noStrike" kern="0" cap="none" spc="0" normalizeH="0" baseline="0" noProof="0" dirty="0">
                <a:ln>
                  <a:noFill/>
                </a:ln>
                <a:solidFill>
                  <a:srgbClr val="595959"/>
                </a:solidFill>
                <a:effectLst/>
                <a:uLnTx/>
                <a:uFillTx/>
                <a:latin typeface="Times New Roman"/>
                <a:cs typeface="Times New Roman"/>
              </a:rPr>
              <a:t>to</a:t>
            </a:r>
            <a:r>
              <a:rPr kumimoji="0" sz="2000" b="0" i="0" u="none" strike="noStrike" kern="0" cap="none" spc="-35" normalizeH="0" baseline="0" noProof="0" dirty="0">
                <a:ln>
                  <a:noFill/>
                </a:ln>
                <a:solidFill>
                  <a:srgbClr val="595959"/>
                </a:solidFill>
                <a:effectLst/>
                <a:uLnTx/>
                <a:uFillTx/>
                <a:latin typeface="Times New Roman"/>
                <a:cs typeface="Times New Roman"/>
              </a:rPr>
              <a:t> </a:t>
            </a:r>
            <a:r>
              <a:rPr kumimoji="0" sz="2000" b="0" i="0" u="none" strike="noStrike" kern="0" cap="none" spc="0" normalizeH="0" baseline="0" noProof="0" dirty="0">
                <a:ln>
                  <a:noFill/>
                </a:ln>
                <a:solidFill>
                  <a:srgbClr val="595959"/>
                </a:solidFill>
                <a:effectLst/>
                <a:uLnTx/>
                <a:uFillTx/>
                <a:latin typeface="Times New Roman"/>
                <a:cs typeface="Times New Roman"/>
              </a:rPr>
              <a:t>sequences</a:t>
            </a:r>
            <a:r>
              <a:rPr kumimoji="0" sz="2000" b="0" i="0" u="none" strike="noStrike" kern="0" cap="none" spc="-5" normalizeH="0" baseline="0" noProof="0" dirty="0">
                <a:ln>
                  <a:noFill/>
                </a:ln>
                <a:solidFill>
                  <a:srgbClr val="595959"/>
                </a:solidFill>
                <a:effectLst/>
                <a:uLnTx/>
                <a:uFillTx/>
                <a:latin typeface="Times New Roman"/>
                <a:cs typeface="Times New Roman"/>
              </a:rPr>
              <a:t> </a:t>
            </a:r>
            <a:r>
              <a:rPr kumimoji="0" sz="2000" b="0" i="0" u="none" strike="noStrike" kern="0" cap="none" spc="0" normalizeH="0" baseline="0" noProof="0" dirty="0">
                <a:ln>
                  <a:noFill/>
                </a:ln>
                <a:solidFill>
                  <a:srgbClr val="595959"/>
                </a:solidFill>
                <a:effectLst/>
                <a:uLnTx/>
                <a:uFillTx/>
                <a:latin typeface="Times New Roman"/>
                <a:cs typeface="Times New Roman"/>
              </a:rPr>
              <a:t>that</a:t>
            </a:r>
            <a:r>
              <a:rPr kumimoji="0" sz="2000" b="0" i="0" u="none" strike="noStrike" kern="0" cap="none" spc="15" normalizeH="0" baseline="0" noProof="0" dirty="0">
                <a:ln>
                  <a:noFill/>
                </a:ln>
                <a:solidFill>
                  <a:srgbClr val="595959"/>
                </a:solidFill>
                <a:effectLst/>
                <a:uLnTx/>
                <a:uFillTx/>
                <a:latin typeface="Times New Roman"/>
                <a:cs typeface="Times New Roman"/>
              </a:rPr>
              <a:t> </a:t>
            </a:r>
            <a:r>
              <a:rPr kumimoji="0" sz="2000" b="0" i="0" u="none" strike="noStrike" kern="0" cap="none" spc="0" normalizeH="0" baseline="0" noProof="0" dirty="0">
                <a:ln>
                  <a:noFill/>
                </a:ln>
                <a:solidFill>
                  <a:srgbClr val="595959"/>
                </a:solidFill>
                <a:effectLst/>
                <a:uLnTx/>
                <a:uFillTx/>
                <a:latin typeface="Times New Roman"/>
                <a:cs typeface="Times New Roman"/>
              </a:rPr>
              <a:t>are</a:t>
            </a:r>
            <a:r>
              <a:rPr kumimoji="0" sz="2000" b="0" i="0" u="none" strike="noStrike" kern="0" cap="none" spc="100" normalizeH="0" baseline="0" noProof="0" dirty="0">
                <a:ln>
                  <a:noFill/>
                </a:ln>
                <a:solidFill>
                  <a:srgbClr val="595959"/>
                </a:solidFill>
                <a:effectLst/>
                <a:uLnTx/>
                <a:uFillTx/>
                <a:latin typeface="Times New Roman"/>
                <a:cs typeface="Times New Roman"/>
              </a:rPr>
              <a:t> </a:t>
            </a:r>
            <a:r>
              <a:rPr kumimoji="0" sz="2000" b="0" i="0" u="none" strike="noStrike" kern="0" cap="none" spc="0" normalizeH="0" baseline="0" noProof="0" dirty="0">
                <a:ln>
                  <a:noFill/>
                </a:ln>
                <a:solidFill>
                  <a:srgbClr val="595959"/>
                </a:solidFill>
                <a:effectLst/>
                <a:uLnTx/>
                <a:uFillTx/>
                <a:latin typeface="Times New Roman"/>
                <a:cs typeface="Times New Roman"/>
              </a:rPr>
              <a:t>complementary</a:t>
            </a:r>
            <a:r>
              <a:rPr kumimoji="0" sz="2000" b="0" i="0" u="none" strike="noStrike" kern="0" cap="none" spc="-150" normalizeH="0" baseline="0" noProof="0" dirty="0">
                <a:ln>
                  <a:noFill/>
                </a:ln>
                <a:solidFill>
                  <a:srgbClr val="595959"/>
                </a:solidFill>
                <a:effectLst/>
                <a:uLnTx/>
                <a:uFillTx/>
                <a:latin typeface="Times New Roman"/>
                <a:cs typeface="Times New Roman"/>
              </a:rPr>
              <a:t> </a:t>
            </a:r>
            <a:r>
              <a:rPr kumimoji="0" sz="2000" b="0" i="0" u="none" strike="noStrike" kern="0" cap="none" spc="0" normalizeH="0" baseline="0" noProof="0" dirty="0">
                <a:ln>
                  <a:noFill/>
                </a:ln>
                <a:solidFill>
                  <a:srgbClr val="595959"/>
                </a:solidFill>
                <a:effectLst/>
                <a:uLnTx/>
                <a:uFillTx/>
                <a:latin typeface="Times New Roman"/>
                <a:cs typeface="Times New Roman"/>
              </a:rPr>
              <a:t>to</a:t>
            </a:r>
            <a:r>
              <a:rPr kumimoji="0" sz="2000" b="0" i="0" u="none" strike="noStrike" kern="0" cap="none" spc="-145" normalizeH="0" baseline="0" noProof="0" dirty="0">
                <a:ln>
                  <a:noFill/>
                </a:ln>
                <a:solidFill>
                  <a:srgbClr val="595959"/>
                </a:solidFill>
                <a:effectLst/>
                <a:uLnTx/>
                <a:uFillTx/>
                <a:latin typeface="Times New Roman"/>
                <a:cs typeface="Times New Roman"/>
              </a:rPr>
              <a:t> </a:t>
            </a:r>
            <a:r>
              <a:rPr kumimoji="0" sz="2000" b="0" i="0" u="none" strike="noStrike" kern="0" cap="none" spc="0" normalizeH="0" baseline="0" noProof="0" dirty="0">
                <a:ln>
                  <a:noFill/>
                </a:ln>
                <a:solidFill>
                  <a:srgbClr val="595959"/>
                </a:solidFill>
                <a:effectLst/>
                <a:uLnTx/>
                <a:uFillTx/>
                <a:latin typeface="Times New Roman"/>
                <a:cs typeface="Times New Roman"/>
              </a:rPr>
              <a:t>them</a:t>
            </a:r>
            <a:r>
              <a:rPr kumimoji="0" sz="2000" b="0" i="0" u="none" strike="noStrike" kern="0" cap="none" spc="15" normalizeH="0" baseline="0" noProof="0" dirty="0">
                <a:ln>
                  <a:noFill/>
                </a:ln>
                <a:solidFill>
                  <a:srgbClr val="595959"/>
                </a:solidFill>
                <a:effectLst/>
                <a:uLnTx/>
                <a:uFillTx/>
                <a:latin typeface="Times New Roman"/>
                <a:cs typeface="Times New Roman"/>
              </a:rPr>
              <a:t> </a:t>
            </a:r>
            <a:r>
              <a:rPr kumimoji="0" sz="2000" b="0" i="0" u="none" strike="noStrike" kern="0" cap="none" spc="0" normalizeH="0" baseline="0" noProof="0" dirty="0">
                <a:ln>
                  <a:noFill/>
                </a:ln>
                <a:solidFill>
                  <a:srgbClr val="595959"/>
                </a:solidFill>
                <a:effectLst/>
                <a:uLnTx/>
                <a:uFillTx/>
                <a:latin typeface="Times New Roman"/>
                <a:cs typeface="Times New Roman"/>
              </a:rPr>
              <a:t>(target</a:t>
            </a:r>
            <a:r>
              <a:rPr kumimoji="0" sz="2000" b="0" i="0" u="none" strike="noStrike" kern="0" cap="none" spc="-100" normalizeH="0" baseline="0" noProof="0" dirty="0">
                <a:ln>
                  <a:noFill/>
                </a:ln>
                <a:solidFill>
                  <a:srgbClr val="595959"/>
                </a:solidFill>
                <a:effectLst/>
                <a:uLnTx/>
                <a:uFillTx/>
                <a:latin typeface="Times New Roman"/>
                <a:cs typeface="Times New Roman"/>
              </a:rPr>
              <a:t> </a:t>
            </a:r>
            <a:r>
              <a:rPr kumimoji="0" sz="2000" b="0" i="0" u="none" strike="noStrike" kern="0" cap="none" spc="-10" normalizeH="0" baseline="0" noProof="0" dirty="0">
                <a:ln>
                  <a:noFill/>
                </a:ln>
                <a:solidFill>
                  <a:srgbClr val="595959"/>
                </a:solidFill>
                <a:effectLst/>
                <a:uLnTx/>
                <a:uFillTx/>
                <a:latin typeface="Times New Roman"/>
                <a:cs typeface="Times New Roman"/>
              </a:rPr>
              <a:t>sequence).</a:t>
            </a:r>
            <a:endParaRPr kumimoji="0" sz="2000" b="0" i="0" u="none" strike="noStrike" kern="0" cap="none" spc="0" normalizeH="0" baseline="0" noProof="0">
              <a:ln>
                <a:noFill/>
              </a:ln>
              <a:solidFill>
                <a:sysClr val="windowText" lastClr="000000"/>
              </a:solidFill>
              <a:effectLst/>
              <a:uLnTx/>
              <a:uFillTx/>
              <a:latin typeface="Times New Roman"/>
              <a:cs typeface="Times New Roman"/>
            </a:endParaRPr>
          </a:p>
          <a:p>
            <a:pPr marL="304165" marR="0" lvl="0" indent="-291465" defTabSz="914400" eaLnBrk="1" fontAlgn="auto" latinLnBrk="0" hangingPunct="1">
              <a:lnSpc>
                <a:spcPct val="100000"/>
              </a:lnSpc>
              <a:spcBef>
                <a:spcPts val="900"/>
              </a:spcBef>
              <a:spcAft>
                <a:spcPts val="0"/>
              </a:spcAft>
              <a:buClr>
                <a:srgbClr val="961BE9"/>
              </a:buClr>
              <a:buSzTx/>
              <a:buFont typeface="Arial"/>
              <a:buChar char="•"/>
              <a:tabLst>
                <a:tab pos="304165" algn="l"/>
                <a:tab pos="304800" algn="l"/>
              </a:tabLst>
              <a:defRPr/>
            </a:pPr>
            <a:r>
              <a:rPr kumimoji="0" sz="2000" b="0" i="0" u="none" strike="noStrike" kern="0" cap="none" spc="0" normalizeH="0" baseline="0" noProof="0" dirty="0">
                <a:ln>
                  <a:noFill/>
                </a:ln>
                <a:solidFill>
                  <a:srgbClr val="595959"/>
                </a:solidFill>
                <a:effectLst/>
                <a:uLnTx/>
                <a:uFillTx/>
                <a:latin typeface="Times New Roman"/>
                <a:cs typeface="Times New Roman"/>
              </a:rPr>
              <a:t>What</a:t>
            </a:r>
            <a:r>
              <a:rPr kumimoji="0" sz="2000" b="0" i="0" u="none" strike="noStrike" kern="0" cap="none" spc="-35" normalizeH="0" baseline="0" noProof="0" dirty="0">
                <a:ln>
                  <a:noFill/>
                </a:ln>
                <a:solidFill>
                  <a:srgbClr val="595959"/>
                </a:solidFill>
                <a:effectLst/>
                <a:uLnTx/>
                <a:uFillTx/>
                <a:latin typeface="Times New Roman"/>
                <a:cs typeface="Times New Roman"/>
              </a:rPr>
              <a:t> </a:t>
            </a:r>
            <a:r>
              <a:rPr kumimoji="0" sz="2000" b="0" i="0" u="none" strike="noStrike" kern="0" cap="none" spc="0" normalizeH="0" baseline="0" noProof="0" dirty="0">
                <a:ln>
                  <a:noFill/>
                </a:ln>
                <a:solidFill>
                  <a:srgbClr val="595959"/>
                </a:solidFill>
                <a:effectLst/>
                <a:uLnTx/>
                <a:uFillTx/>
                <a:latin typeface="Times New Roman"/>
                <a:cs typeface="Times New Roman"/>
              </a:rPr>
              <a:t>is</a:t>
            </a:r>
            <a:r>
              <a:rPr kumimoji="0" sz="2000" b="0" i="0" u="none" strike="noStrike" kern="0" cap="none" spc="-50" normalizeH="0" baseline="0" noProof="0" dirty="0">
                <a:ln>
                  <a:noFill/>
                </a:ln>
                <a:solidFill>
                  <a:srgbClr val="595959"/>
                </a:solidFill>
                <a:effectLst/>
                <a:uLnTx/>
                <a:uFillTx/>
                <a:latin typeface="Times New Roman"/>
                <a:cs typeface="Times New Roman"/>
              </a:rPr>
              <a:t> </a:t>
            </a:r>
            <a:r>
              <a:rPr kumimoji="0" sz="2000" b="0" i="0" u="none" strike="noStrike" kern="0" cap="none" spc="0" normalizeH="0" baseline="0" noProof="0" dirty="0">
                <a:ln>
                  <a:noFill/>
                </a:ln>
                <a:solidFill>
                  <a:srgbClr val="595959"/>
                </a:solidFill>
                <a:effectLst/>
                <a:uLnTx/>
                <a:uFillTx/>
                <a:latin typeface="Times New Roman"/>
                <a:cs typeface="Times New Roman"/>
              </a:rPr>
              <a:t>the</a:t>
            </a:r>
            <a:r>
              <a:rPr kumimoji="0" sz="2000" b="0" i="0" u="none" strike="noStrike" kern="0" cap="none" spc="45" normalizeH="0" baseline="0" noProof="0" dirty="0">
                <a:ln>
                  <a:noFill/>
                </a:ln>
                <a:solidFill>
                  <a:srgbClr val="595959"/>
                </a:solidFill>
                <a:effectLst/>
                <a:uLnTx/>
                <a:uFillTx/>
                <a:latin typeface="Times New Roman"/>
                <a:cs typeface="Times New Roman"/>
              </a:rPr>
              <a:t> </a:t>
            </a:r>
            <a:r>
              <a:rPr kumimoji="0" sz="2000" b="0" i="0" u="none" strike="noStrike" kern="0" cap="none" spc="0" normalizeH="0" baseline="0" noProof="0" dirty="0">
                <a:ln>
                  <a:noFill/>
                </a:ln>
                <a:solidFill>
                  <a:srgbClr val="595959"/>
                </a:solidFill>
                <a:effectLst/>
                <a:uLnTx/>
                <a:uFillTx/>
                <a:latin typeface="Times New Roman"/>
                <a:cs typeface="Times New Roman"/>
              </a:rPr>
              <a:t>type</a:t>
            </a:r>
            <a:r>
              <a:rPr kumimoji="0" sz="2000" b="0" i="0" u="none" strike="noStrike" kern="0" cap="none" spc="-65" normalizeH="0" baseline="0" noProof="0" dirty="0">
                <a:ln>
                  <a:noFill/>
                </a:ln>
                <a:solidFill>
                  <a:srgbClr val="595959"/>
                </a:solidFill>
                <a:effectLst/>
                <a:uLnTx/>
                <a:uFillTx/>
                <a:latin typeface="Times New Roman"/>
                <a:cs typeface="Times New Roman"/>
              </a:rPr>
              <a:t> </a:t>
            </a:r>
            <a:r>
              <a:rPr kumimoji="0" sz="2000" b="0" i="0" u="none" strike="noStrike" kern="0" cap="none" spc="0" normalizeH="0" baseline="0" noProof="0" dirty="0">
                <a:ln>
                  <a:noFill/>
                </a:ln>
                <a:solidFill>
                  <a:srgbClr val="595959"/>
                </a:solidFill>
                <a:effectLst/>
                <a:uLnTx/>
                <a:uFillTx/>
                <a:latin typeface="Times New Roman"/>
                <a:cs typeface="Times New Roman"/>
              </a:rPr>
              <a:t>of</a:t>
            </a:r>
            <a:r>
              <a:rPr kumimoji="0" sz="2000" b="0" i="0" u="none" strike="noStrike" kern="0" cap="none" spc="65" normalizeH="0" baseline="0" noProof="0" dirty="0">
                <a:ln>
                  <a:noFill/>
                </a:ln>
                <a:solidFill>
                  <a:srgbClr val="595959"/>
                </a:solidFill>
                <a:effectLst/>
                <a:uLnTx/>
                <a:uFillTx/>
                <a:latin typeface="Times New Roman"/>
                <a:cs typeface="Times New Roman"/>
              </a:rPr>
              <a:t> </a:t>
            </a:r>
            <a:r>
              <a:rPr kumimoji="0" sz="2000" b="0" i="0" u="none" strike="noStrike" kern="0" cap="none" spc="0" normalizeH="0" baseline="0" noProof="0" dirty="0">
                <a:ln>
                  <a:noFill/>
                </a:ln>
                <a:solidFill>
                  <a:srgbClr val="595959"/>
                </a:solidFill>
                <a:effectLst/>
                <a:uLnTx/>
                <a:uFillTx/>
                <a:latin typeface="Times New Roman"/>
                <a:cs typeface="Times New Roman"/>
              </a:rPr>
              <a:t>the</a:t>
            </a:r>
            <a:r>
              <a:rPr kumimoji="0" sz="2000" b="0" i="0" u="none" strike="noStrike" kern="0" cap="none" spc="-60" normalizeH="0" baseline="0" noProof="0" dirty="0">
                <a:ln>
                  <a:noFill/>
                </a:ln>
                <a:solidFill>
                  <a:srgbClr val="595959"/>
                </a:solidFill>
                <a:effectLst/>
                <a:uLnTx/>
                <a:uFillTx/>
                <a:latin typeface="Times New Roman"/>
                <a:cs typeface="Times New Roman"/>
              </a:rPr>
              <a:t> </a:t>
            </a:r>
            <a:r>
              <a:rPr kumimoji="0" sz="2000" b="0" i="0" u="none" strike="noStrike" kern="0" cap="none" spc="-10" normalizeH="0" baseline="0" noProof="0" dirty="0">
                <a:ln>
                  <a:noFill/>
                </a:ln>
                <a:solidFill>
                  <a:srgbClr val="595959"/>
                </a:solidFill>
                <a:effectLst/>
                <a:uLnTx/>
                <a:uFillTx/>
                <a:latin typeface="Times New Roman"/>
                <a:cs typeface="Times New Roman"/>
              </a:rPr>
              <a:t>bond?</a:t>
            </a:r>
            <a:endParaRPr kumimoji="0" sz="2000" b="0" i="0" u="none" strike="noStrike" kern="0" cap="none" spc="0" normalizeH="0" baseline="0" noProof="0">
              <a:ln>
                <a:noFill/>
              </a:ln>
              <a:solidFill>
                <a:sysClr val="windowText" lastClr="000000"/>
              </a:solidFill>
              <a:effectLst/>
              <a:uLnTx/>
              <a:uFillTx/>
              <a:latin typeface="Times New Roman"/>
              <a:cs typeface="Times New Roman"/>
            </a:endParaRPr>
          </a:p>
        </p:txBody>
      </p:sp>
      <p:pic>
        <p:nvPicPr>
          <p:cNvPr id="10" name="object 10"/>
          <p:cNvPicPr/>
          <p:nvPr/>
        </p:nvPicPr>
        <p:blipFill>
          <a:blip r:embed="rId6" cstate="print"/>
          <a:stretch>
            <a:fillRect/>
          </a:stretch>
        </p:blipFill>
        <p:spPr>
          <a:xfrm>
            <a:off x="4483018" y="4165598"/>
            <a:ext cx="6322336" cy="1587500"/>
          </a:xfrm>
          <a:prstGeom prst="rect">
            <a:avLst/>
          </a:prstGeom>
        </p:spPr>
      </p:pic>
      <p:sp>
        <p:nvSpPr>
          <p:cNvPr id="11" name="object 11"/>
          <p:cNvSpPr txBox="1"/>
          <p:nvPr/>
        </p:nvSpPr>
        <p:spPr>
          <a:xfrm>
            <a:off x="1529380" y="4489686"/>
            <a:ext cx="1951989" cy="1490980"/>
          </a:xfrm>
          <a:prstGeom prst="rect">
            <a:avLst/>
          </a:prstGeom>
        </p:spPr>
        <p:txBody>
          <a:bodyPr vert="horz" wrap="square" lIns="0" tIns="12700" rIns="0" bIns="0" rtlCol="0">
            <a:spAutoFit/>
          </a:bodyPr>
          <a:lstStyle/>
          <a:p>
            <a:pPr marL="3810" marR="0" lvl="0" indent="0" algn="ctr" defTabSz="914400" eaLnBrk="1" fontAlgn="auto" latinLnBrk="0" hangingPunct="1">
              <a:lnSpc>
                <a:spcPct val="100000"/>
              </a:lnSpc>
              <a:spcBef>
                <a:spcPts val="100"/>
              </a:spcBef>
              <a:spcAft>
                <a:spcPts val="0"/>
              </a:spcAft>
              <a:buClrTx/>
              <a:buSzTx/>
              <a:buFontTx/>
              <a:buNone/>
              <a:tabLst/>
              <a:defRPr/>
            </a:pPr>
            <a:r>
              <a:rPr kumimoji="0" sz="3200" b="1" i="0" u="none" strike="noStrike" kern="0" cap="none" spc="0" normalizeH="0" baseline="0" noProof="0" dirty="0">
                <a:ln>
                  <a:noFill/>
                </a:ln>
                <a:solidFill>
                  <a:sysClr val="windowText" lastClr="000000"/>
                </a:solidFill>
                <a:effectLst/>
                <a:uLnTx/>
                <a:uFillTx/>
                <a:latin typeface="Times New Roman"/>
                <a:cs typeface="Times New Roman"/>
              </a:rPr>
              <a:t>Step</a:t>
            </a:r>
            <a:r>
              <a:rPr kumimoji="0" sz="3200" b="1" i="0" u="none" strike="noStrike" kern="0" cap="none" spc="-60" normalizeH="0" baseline="0" noProof="0" dirty="0">
                <a:ln>
                  <a:noFill/>
                </a:ln>
                <a:solidFill>
                  <a:sysClr val="windowText" lastClr="000000"/>
                </a:solidFill>
                <a:effectLst/>
                <a:uLnTx/>
                <a:uFillTx/>
                <a:latin typeface="Times New Roman"/>
                <a:cs typeface="Times New Roman"/>
              </a:rPr>
              <a:t> </a:t>
            </a:r>
            <a:r>
              <a:rPr kumimoji="0" sz="3200" b="1" i="0" u="none" strike="noStrike" kern="0" cap="none" spc="-50" normalizeH="0" baseline="0" noProof="0" dirty="0">
                <a:ln>
                  <a:noFill/>
                </a:ln>
                <a:solidFill>
                  <a:sysClr val="windowText" lastClr="000000"/>
                </a:solidFill>
                <a:effectLst/>
                <a:uLnTx/>
                <a:uFillTx/>
                <a:latin typeface="Times New Roman"/>
                <a:cs typeface="Times New Roman"/>
              </a:rPr>
              <a:t>2</a:t>
            </a:r>
            <a:endParaRPr kumimoji="0" sz="3200" b="0" i="0" u="none" strike="noStrike" kern="0" cap="none" spc="0" normalizeH="0" baseline="0" noProof="0">
              <a:ln>
                <a:noFill/>
              </a:ln>
              <a:solidFill>
                <a:sysClr val="windowText" lastClr="000000"/>
              </a:solidFill>
              <a:effectLst/>
              <a:uLnTx/>
              <a:uFillTx/>
              <a:latin typeface="Times New Roman"/>
              <a:cs typeface="Times New Roman"/>
            </a:endParaRPr>
          </a:p>
          <a:p>
            <a:pPr marL="0" marR="0" lvl="0" indent="0" defTabSz="914400" eaLnBrk="1" fontAlgn="auto" latinLnBrk="0" hangingPunct="1">
              <a:lnSpc>
                <a:spcPct val="100000"/>
              </a:lnSpc>
              <a:spcBef>
                <a:spcPts val="5"/>
              </a:spcBef>
              <a:spcAft>
                <a:spcPts val="0"/>
              </a:spcAft>
              <a:buClrTx/>
              <a:buSzTx/>
              <a:buFontTx/>
              <a:buNone/>
              <a:tabLst/>
              <a:defRPr/>
            </a:pPr>
            <a:endParaRPr kumimoji="0" sz="3350" b="0" i="0" u="none" strike="noStrike" kern="0" cap="none" spc="0" normalizeH="0" baseline="0" noProof="0">
              <a:ln>
                <a:noFill/>
              </a:ln>
              <a:solidFill>
                <a:sysClr val="windowText" lastClr="000000"/>
              </a:solidFill>
              <a:effectLst/>
              <a:uLnTx/>
              <a:uFillTx/>
              <a:latin typeface="Times New Roman"/>
              <a:cs typeface="Times New Roman"/>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sz="3200" b="1" i="0" u="none" strike="noStrike" kern="0" cap="none" spc="0" normalizeH="0" baseline="0" noProof="0" dirty="0">
                <a:ln>
                  <a:noFill/>
                </a:ln>
                <a:solidFill>
                  <a:sysClr val="windowText" lastClr="000000"/>
                </a:solidFill>
                <a:effectLst/>
                <a:uLnTx/>
                <a:uFillTx/>
                <a:latin typeface="Times New Roman"/>
                <a:cs typeface="Times New Roman"/>
              </a:rPr>
              <a:t>(</a:t>
            </a:r>
            <a:r>
              <a:rPr kumimoji="0" sz="3200" b="0" i="0" u="none" strike="noStrike" kern="0" cap="none" spc="0" normalizeH="0" baseline="0" noProof="0" dirty="0">
                <a:ln>
                  <a:noFill/>
                </a:ln>
                <a:solidFill>
                  <a:srgbClr val="961BE9"/>
                </a:solidFill>
                <a:effectLst/>
                <a:uLnTx/>
                <a:uFillTx/>
                <a:latin typeface="Times New Roman"/>
                <a:cs typeface="Times New Roman"/>
              </a:rPr>
              <a:t>50–65</a:t>
            </a:r>
            <a:r>
              <a:rPr kumimoji="0" sz="3200" b="0" i="0" u="none" strike="noStrike" kern="0" cap="none" spc="25" normalizeH="0" baseline="0" noProof="0" dirty="0">
                <a:ln>
                  <a:noFill/>
                </a:ln>
                <a:solidFill>
                  <a:srgbClr val="961BE9"/>
                </a:solidFill>
                <a:effectLst/>
                <a:uLnTx/>
                <a:uFillTx/>
                <a:latin typeface="Times New Roman"/>
                <a:cs typeface="Times New Roman"/>
              </a:rPr>
              <a:t> </a:t>
            </a:r>
            <a:r>
              <a:rPr kumimoji="0" sz="3200" b="0" i="0" u="none" strike="noStrike" kern="0" cap="none" spc="0" normalizeH="0" baseline="0" noProof="0" dirty="0">
                <a:ln>
                  <a:noFill/>
                </a:ln>
                <a:solidFill>
                  <a:srgbClr val="961BE9"/>
                </a:solidFill>
                <a:effectLst/>
                <a:uLnTx/>
                <a:uFillTx/>
                <a:latin typeface="Times New Roman"/>
                <a:cs typeface="Times New Roman"/>
              </a:rPr>
              <a:t>°C</a:t>
            </a:r>
            <a:r>
              <a:rPr kumimoji="0" sz="3200" b="0" i="0" u="none" strike="noStrike" kern="0" cap="none" spc="-10" normalizeH="0" baseline="0" noProof="0" dirty="0">
                <a:ln>
                  <a:noFill/>
                </a:ln>
                <a:solidFill>
                  <a:srgbClr val="961BE9"/>
                </a:solidFill>
                <a:effectLst/>
                <a:uLnTx/>
                <a:uFillTx/>
                <a:latin typeface="Times New Roman"/>
                <a:cs typeface="Times New Roman"/>
              </a:rPr>
              <a:t> </a:t>
            </a:r>
            <a:r>
              <a:rPr kumimoji="0" sz="3200" b="0" i="0" u="none" strike="noStrike" kern="0" cap="none" spc="-50" normalizeH="0" baseline="0" noProof="0" dirty="0">
                <a:ln>
                  <a:noFill/>
                </a:ln>
                <a:solidFill>
                  <a:sysClr val="windowText" lastClr="000000"/>
                </a:solidFill>
                <a:effectLst/>
                <a:uLnTx/>
                <a:uFillTx/>
                <a:latin typeface="Times New Roman"/>
                <a:cs typeface="Times New Roman"/>
              </a:rPr>
              <a:t>)</a:t>
            </a:r>
            <a:endParaRPr kumimoji="0" sz="3200" b="0" i="0" u="none" strike="noStrike" kern="0" cap="none" spc="0" normalizeH="0" baseline="0" noProof="0">
              <a:ln>
                <a:noFill/>
              </a:ln>
              <a:solidFill>
                <a:sysClr val="windowText" lastClr="000000"/>
              </a:solidFill>
              <a:effectLst/>
              <a:uLnTx/>
              <a:uFillTx/>
              <a:latin typeface="Times New Roman"/>
              <a:cs typeface="Times New Roman"/>
            </a:endParaRPr>
          </a:p>
        </p:txBody>
      </p:sp>
      <p:sp>
        <p:nvSpPr>
          <p:cNvPr id="12" name="object 12"/>
          <p:cNvSpPr txBox="1">
            <a:spLocks noGrp="1"/>
          </p:cNvSpPr>
          <p:nvPr>
            <p:ph type="sldNum" sz="quarter" idx="7"/>
          </p:nvPr>
        </p:nvSpPr>
        <p:spPr>
          <a:prstGeom prst="rect">
            <a:avLst/>
          </a:prstGeom>
        </p:spPr>
        <p:txBody>
          <a:bodyPr vert="horz" wrap="square" lIns="0" tIns="1905" rIns="0" bIns="0" rtlCol="0">
            <a:spAutoFit/>
          </a:bodyPr>
          <a:lstStyle/>
          <a:p>
            <a:pPr marL="38100" marR="0" lvl="0" indent="0" defTabSz="914400" eaLnBrk="1" fontAlgn="auto" latinLnBrk="0" hangingPunct="1">
              <a:lnSpc>
                <a:spcPct val="100000"/>
              </a:lnSpc>
              <a:spcBef>
                <a:spcPts val="15"/>
              </a:spcBef>
              <a:spcAft>
                <a:spcPts val="0"/>
              </a:spcAft>
              <a:buClrTx/>
              <a:buSzTx/>
              <a:buFontTx/>
              <a:buNone/>
              <a:tabLst/>
              <a:defRPr/>
            </a:pPr>
            <a:fld id="{81D60167-4931-47E6-BA6A-407CBD079E47}" type="slidenum">
              <a:rPr kumimoji="0" sz="1200" b="0" i="0" u="none" strike="noStrike" kern="0" cap="none" spc="-25" normalizeH="0" baseline="0" noProof="0" dirty="0">
                <a:ln>
                  <a:noFill/>
                </a:ln>
                <a:solidFill>
                  <a:srgbClr val="595959"/>
                </a:solidFill>
                <a:effectLst/>
                <a:uLnTx/>
                <a:uFillTx/>
                <a:latin typeface="Arial"/>
                <a:cs typeface="Arial"/>
              </a:rPr>
              <a:pPr marL="38100" marR="0" lvl="0" indent="0" defTabSz="914400" eaLnBrk="1" fontAlgn="auto" latinLnBrk="0" hangingPunct="1">
                <a:lnSpc>
                  <a:spcPct val="100000"/>
                </a:lnSpc>
                <a:spcBef>
                  <a:spcPts val="15"/>
                </a:spcBef>
                <a:spcAft>
                  <a:spcPts val="0"/>
                </a:spcAft>
                <a:buClrTx/>
                <a:buSzTx/>
                <a:buFontTx/>
                <a:buNone/>
                <a:tabLst/>
                <a:defRPr/>
              </a:pPr>
              <a:t>69</a:t>
            </a:fld>
            <a:endParaRPr kumimoji="0" sz="1200" b="0" i="0" u="none" strike="noStrike" kern="0" cap="none" spc="-25" normalizeH="0" baseline="0" noProof="0" dirty="0">
              <a:ln>
                <a:noFill/>
              </a:ln>
              <a:solidFill>
                <a:srgbClr val="595959"/>
              </a:solidFill>
              <a:effectLst/>
              <a:uLnTx/>
              <a:uFillTx/>
              <a:latin typeface="Arial"/>
              <a:cs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44B5EC-56DC-A24F-74DB-FE6DD11D37B6}"/>
              </a:ext>
            </a:extLst>
          </p:cNvPr>
          <p:cNvSpPr>
            <a:spLocks noGrp="1"/>
          </p:cNvSpPr>
          <p:nvPr>
            <p:ph type="title"/>
          </p:nvPr>
        </p:nvSpPr>
        <p:spPr>
          <a:xfrm>
            <a:off x="264994" y="1782762"/>
            <a:ext cx="2027830" cy="3292475"/>
          </a:xfrm>
        </p:spPr>
        <p:txBody>
          <a:bodyPr>
            <a:normAutofit/>
          </a:bodyPr>
          <a:lstStyle/>
          <a:p>
            <a:r>
              <a:rPr lang="en-US" b="1" u="sng" dirty="0"/>
              <a:t>DNA</a:t>
            </a:r>
            <a:br>
              <a:rPr lang="en-US" b="1" u="sng" dirty="0"/>
            </a:br>
            <a:r>
              <a:rPr lang="en-US" b="1" u="sng" dirty="0"/>
              <a:t>Building</a:t>
            </a:r>
            <a:br>
              <a:rPr lang="en-US" b="1" u="sng" dirty="0"/>
            </a:br>
            <a:r>
              <a:rPr lang="en-US" b="1" u="sng" dirty="0"/>
              <a:t>Blocks </a:t>
            </a:r>
          </a:p>
        </p:txBody>
      </p:sp>
      <p:pic>
        <p:nvPicPr>
          <p:cNvPr id="3074" name="Picture 2" descr="RNA and DNA May Have Shared Building Blocks and May Have Appeared at the  Same Time | News | Astrobiology">
            <a:extLst>
              <a:ext uri="{FF2B5EF4-FFF2-40B4-BE49-F238E27FC236}">
                <a16:creationId xmlns:a16="http://schemas.microsoft.com/office/drawing/2014/main" id="{B43FCA45-CCFF-EB76-9C27-AA9011801AFC}"/>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24508" r="22868"/>
          <a:stretch/>
        </p:blipFill>
        <p:spPr bwMode="auto">
          <a:xfrm>
            <a:off x="3003577" y="0"/>
            <a:ext cx="618484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789435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231900" y="292100"/>
            <a:ext cx="2578100" cy="457200"/>
            <a:chOff x="1231900" y="292100"/>
            <a:chExt cx="2578100" cy="457200"/>
          </a:xfrm>
        </p:grpSpPr>
        <p:pic>
          <p:nvPicPr>
            <p:cNvPr id="3" name="object 3"/>
            <p:cNvPicPr/>
            <p:nvPr/>
          </p:nvPicPr>
          <p:blipFill>
            <a:blip r:embed="rId2" cstate="print"/>
            <a:stretch>
              <a:fillRect/>
            </a:stretch>
          </p:blipFill>
          <p:spPr>
            <a:xfrm>
              <a:off x="1245183" y="316758"/>
              <a:ext cx="2542430" cy="417462"/>
            </a:xfrm>
            <a:prstGeom prst="rect">
              <a:avLst/>
            </a:prstGeom>
          </p:spPr>
        </p:pic>
        <p:sp>
          <p:nvSpPr>
            <p:cNvPr id="4" name="object 4"/>
            <p:cNvSpPr/>
            <p:nvPr/>
          </p:nvSpPr>
          <p:spPr>
            <a:xfrm>
              <a:off x="1505930" y="324695"/>
              <a:ext cx="2282190" cy="407670"/>
            </a:xfrm>
            <a:custGeom>
              <a:avLst/>
              <a:gdLst/>
              <a:ahLst/>
              <a:cxnLst/>
              <a:rect l="l" t="t" r="r" b="b"/>
              <a:pathLst>
                <a:path w="2282190" h="407670">
                  <a:moveTo>
                    <a:pt x="2206030" y="319732"/>
                  </a:moveTo>
                  <a:lnTo>
                    <a:pt x="2281684" y="319732"/>
                  </a:lnTo>
                  <a:lnTo>
                    <a:pt x="2281684" y="401588"/>
                  </a:lnTo>
                  <a:lnTo>
                    <a:pt x="2206030" y="401588"/>
                  </a:lnTo>
                  <a:lnTo>
                    <a:pt x="2206030" y="319732"/>
                  </a:lnTo>
                  <a:close/>
                </a:path>
                <a:path w="2282190" h="407670">
                  <a:moveTo>
                    <a:pt x="0" y="319732"/>
                  </a:moveTo>
                  <a:lnTo>
                    <a:pt x="75654" y="319732"/>
                  </a:lnTo>
                  <a:lnTo>
                    <a:pt x="75654" y="401588"/>
                  </a:lnTo>
                  <a:lnTo>
                    <a:pt x="0" y="401588"/>
                  </a:lnTo>
                  <a:lnTo>
                    <a:pt x="0" y="319732"/>
                  </a:lnTo>
                  <a:close/>
                </a:path>
                <a:path w="2282190" h="407670">
                  <a:moveTo>
                    <a:pt x="2206030" y="140146"/>
                  </a:moveTo>
                  <a:lnTo>
                    <a:pt x="2281684" y="140146"/>
                  </a:lnTo>
                  <a:lnTo>
                    <a:pt x="2281684" y="221754"/>
                  </a:lnTo>
                  <a:lnTo>
                    <a:pt x="2206030" y="221754"/>
                  </a:lnTo>
                  <a:lnTo>
                    <a:pt x="2206030" y="140146"/>
                  </a:lnTo>
                  <a:close/>
                </a:path>
                <a:path w="2282190" h="407670">
                  <a:moveTo>
                    <a:pt x="1797446" y="124768"/>
                  </a:moveTo>
                  <a:lnTo>
                    <a:pt x="1791494" y="124768"/>
                  </a:lnTo>
                  <a:lnTo>
                    <a:pt x="1787525" y="126958"/>
                  </a:lnTo>
                  <a:lnTo>
                    <a:pt x="1782564" y="163215"/>
                  </a:lnTo>
                  <a:lnTo>
                    <a:pt x="1782564" y="311795"/>
                  </a:lnTo>
                  <a:lnTo>
                    <a:pt x="1791411" y="349250"/>
                  </a:lnTo>
                  <a:lnTo>
                    <a:pt x="1797198" y="349250"/>
                  </a:lnTo>
                  <a:lnTo>
                    <a:pt x="1803152" y="349250"/>
                  </a:lnTo>
                  <a:lnTo>
                    <a:pt x="1811833" y="315019"/>
                  </a:lnTo>
                  <a:lnTo>
                    <a:pt x="1811833" y="163215"/>
                  </a:lnTo>
                  <a:lnTo>
                    <a:pt x="1803400" y="124768"/>
                  </a:lnTo>
                  <a:lnTo>
                    <a:pt x="1797446" y="124768"/>
                  </a:lnTo>
                  <a:close/>
                </a:path>
                <a:path w="2282190" h="407670">
                  <a:moveTo>
                    <a:pt x="896243" y="124768"/>
                  </a:moveTo>
                  <a:lnTo>
                    <a:pt x="889297" y="124768"/>
                  </a:lnTo>
                  <a:lnTo>
                    <a:pt x="884998" y="126876"/>
                  </a:lnTo>
                  <a:lnTo>
                    <a:pt x="880864" y="165199"/>
                  </a:lnTo>
                  <a:lnTo>
                    <a:pt x="880864" y="189260"/>
                  </a:lnTo>
                  <a:lnTo>
                    <a:pt x="910133" y="189260"/>
                  </a:lnTo>
                  <a:lnTo>
                    <a:pt x="910133" y="165199"/>
                  </a:lnTo>
                  <a:lnTo>
                    <a:pt x="905586" y="127248"/>
                  </a:lnTo>
                  <a:lnTo>
                    <a:pt x="901865" y="124768"/>
                  </a:lnTo>
                  <a:lnTo>
                    <a:pt x="896243" y="124768"/>
                  </a:lnTo>
                  <a:close/>
                </a:path>
                <a:path w="2282190" h="407670">
                  <a:moveTo>
                    <a:pt x="1545630" y="72430"/>
                  </a:moveTo>
                  <a:lnTo>
                    <a:pt x="1648817" y="72430"/>
                  </a:lnTo>
                  <a:lnTo>
                    <a:pt x="1648817" y="401588"/>
                  </a:lnTo>
                  <a:lnTo>
                    <a:pt x="1545630" y="401588"/>
                  </a:lnTo>
                  <a:lnTo>
                    <a:pt x="1545630" y="72430"/>
                  </a:lnTo>
                  <a:close/>
                </a:path>
                <a:path w="2282190" h="407670">
                  <a:moveTo>
                    <a:pt x="397470" y="72430"/>
                  </a:moveTo>
                  <a:lnTo>
                    <a:pt x="481310" y="72430"/>
                  </a:lnTo>
                  <a:lnTo>
                    <a:pt x="490193" y="117341"/>
                  </a:lnTo>
                  <a:lnTo>
                    <a:pt x="496751" y="151370"/>
                  </a:lnTo>
                  <a:lnTo>
                    <a:pt x="500983" y="174516"/>
                  </a:lnTo>
                  <a:lnTo>
                    <a:pt x="502890" y="186779"/>
                  </a:lnTo>
                  <a:lnTo>
                    <a:pt x="509649" y="148099"/>
                  </a:lnTo>
                  <a:lnTo>
                    <a:pt x="515540" y="116148"/>
                  </a:lnTo>
                  <a:lnTo>
                    <a:pt x="520563" y="90925"/>
                  </a:lnTo>
                  <a:lnTo>
                    <a:pt x="524718" y="72430"/>
                  </a:lnTo>
                  <a:lnTo>
                    <a:pt x="613767" y="72430"/>
                  </a:lnTo>
                  <a:lnTo>
                    <a:pt x="573831" y="229691"/>
                  </a:lnTo>
                  <a:lnTo>
                    <a:pt x="622200" y="401588"/>
                  </a:lnTo>
                  <a:lnTo>
                    <a:pt x="524718" y="401588"/>
                  </a:lnTo>
                  <a:lnTo>
                    <a:pt x="517959" y="370225"/>
                  </a:lnTo>
                  <a:lnTo>
                    <a:pt x="512067" y="341126"/>
                  </a:lnTo>
                  <a:lnTo>
                    <a:pt x="507044" y="314291"/>
                  </a:lnTo>
                  <a:lnTo>
                    <a:pt x="502890" y="289719"/>
                  </a:lnTo>
                  <a:lnTo>
                    <a:pt x="497820" y="318663"/>
                  </a:lnTo>
                  <a:lnTo>
                    <a:pt x="492534" y="346955"/>
                  </a:lnTo>
                  <a:lnTo>
                    <a:pt x="487030" y="374597"/>
                  </a:lnTo>
                  <a:lnTo>
                    <a:pt x="481310" y="401588"/>
                  </a:lnTo>
                  <a:lnTo>
                    <a:pt x="397470" y="401588"/>
                  </a:lnTo>
                  <a:lnTo>
                    <a:pt x="440630" y="229691"/>
                  </a:lnTo>
                  <a:lnTo>
                    <a:pt x="397470" y="72430"/>
                  </a:lnTo>
                  <a:close/>
                </a:path>
                <a:path w="2282190" h="407670">
                  <a:moveTo>
                    <a:pt x="2102544" y="66476"/>
                  </a:moveTo>
                  <a:lnTo>
                    <a:pt x="2144712" y="78631"/>
                  </a:lnTo>
                  <a:lnTo>
                    <a:pt x="2167858" y="120047"/>
                  </a:lnTo>
                  <a:lnTo>
                    <a:pt x="2170509" y="170904"/>
                  </a:lnTo>
                  <a:lnTo>
                    <a:pt x="2170509" y="401588"/>
                  </a:lnTo>
                  <a:lnTo>
                    <a:pt x="2070298" y="401588"/>
                  </a:lnTo>
                  <a:lnTo>
                    <a:pt x="2070298" y="173633"/>
                  </a:lnTo>
                  <a:lnTo>
                    <a:pt x="2070158" y="158300"/>
                  </a:lnTo>
                  <a:lnTo>
                    <a:pt x="2062444" y="124768"/>
                  </a:lnTo>
                  <a:lnTo>
                    <a:pt x="2055663" y="124768"/>
                  </a:lnTo>
                  <a:lnTo>
                    <a:pt x="2048553" y="124768"/>
                  </a:lnTo>
                  <a:lnTo>
                    <a:pt x="2039710" y="162277"/>
                  </a:lnTo>
                  <a:lnTo>
                    <a:pt x="2039540" y="179090"/>
                  </a:lnTo>
                  <a:lnTo>
                    <a:pt x="2039540" y="401588"/>
                  </a:lnTo>
                  <a:lnTo>
                    <a:pt x="1939330" y="401588"/>
                  </a:lnTo>
                  <a:lnTo>
                    <a:pt x="1939330" y="72430"/>
                  </a:lnTo>
                  <a:lnTo>
                    <a:pt x="2041277" y="72430"/>
                  </a:lnTo>
                  <a:lnTo>
                    <a:pt x="2039540" y="102691"/>
                  </a:lnTo>
                  <a:lnTo>
                    <a:pt x="2045299" y="94203"/>
                  </a:lnTo>
                  <a:lnTo>
                    <a:pt x="2083165" y="68740"/>
                  </a:lnTo>
                  <a:lnTo>
                    <a:pt x="2092552" y="67042"/>
                  </a:lnTo>
                  <a:lnTo>
                    <a:pt x="2102544" y="66476"/>
                  </a:lnTo>
                  <a:close/>
                </a:path>
                <a:path w="2282190" h="407670">
                  <a:moveTo>
                    <a:pt x="1793974" y="66476"/>
                  </a:moveTo>
                  <a:lnTo>
                    <a:pt x="1839204" y="72127"/>
                  </a:lnTo>
                  <a:lnTo>
                    <a:pt x="1881961" y="95009"/>
                  </a:lnTo>
                  <a:lnTo>
                    <a:pt x="1904269" y="127434"/>
                  </a:lnTo>
                  <a:lnTo>
                    <a:pt x="1911741" y="171648"/>
                  </a:lnTo>
                  <a:lnTo>
                    <a:pt x="1912044" y="188019"/>
                  </a:lnTo>
                  <a:lnTo>
                    <a:pt x="1912044" y="268635"/>
                  </a:lnTo>
                  <a:lnTo>
                    <a:pt x="1910928" y="307113"/>
                  </a:lnTo>
                  <a:lnTo>
                    <a:pt x="1900572" y="353777"/>
                  </a:lnTo>
                  <a:lnTo>
                    <a:pt x="1871767" y="388069"/>
                  </a:lnTo>
                  <a:lnTo>
                    <a:pt x="1826251" y="405402"/>
                  </a:lnTo>
                  <a:lnTo>
                    <a:pt x="1798191" y="407541"/>
                  </a:lnTo>
                  <a:lnTo>
                    <a:pt x="1782207" y="407084"/>
                  </a:lnTo>
                  <a:lnTo>
                    <a:pt x="1741884" y="400224"/>
                  </a:lnTo>
                  <a:lnTo>
                    <a:pt x="1706041" y="378147"/>
                  </a:lnTo>
                  <a:lnTo>
                    <a:pt x="1687810" y="342429"/>
                  </a:lnTo>
                  <a:lnTo>
                    <a:pt x="1682694" y="299199"/>
                  </a:lnTo>
                  <a:lnTo>
                    <a:pt x="1682353" y="279549"/>
                  </a:lnTo>
                  <a:lnTo>
                    <a:pt x="1682353" y="195213"/>
                  </a:lnTo>
                  <a:lnTo>
                    <a:pt x="1684833" y="154347"/>
                  </a:lnTo>
                  <a:lnTo>
                    <a:pt x="1698228" y="111264"/>
                  </a:lnTo>
                  <a:lnTo>
                    <a:pt x="1727994" y="82103"/>
                  </a:lnTo>
                  <a:lnTo>
                    <a:pt x="1774781" y="67453"/>
                  </a:lnTo>
                  <a:lnTo>
                    <a:pt x="1793974" y="66476"/>
                  </a:lnTo>
                  <a:close/>
                </a:path>
                <a:path w="2282190" h="407670">
                  <a:moveTo>
                    <a:pt x="1400572" y="66476"/>
                  </a:moveTo>
                  <a:lnTo>
                    <a:pt x="1444173" y="71150"/>
                  </a:lnTo>
                  <a:lnTo>
                    <a:pt x="1484675" y="90250"/>
                  </a:lnTo>
                  <a:lnTo>
                    <a:pt x="1506364" y="122039"/>
                  </a:lnTo>
                  <a:lnTo>
                    <a:pt x="1508968" y="158502"/>
                  </a:lnTo>
                  <a:lnTo>
                    <a:pt x="1508968" y="177601"/>
                  </a:lnTo>
                  <a:lnTo>
                    <a:pt x="1420167" y="177601"/>
                  </a:lnTo>
                  <a:lnTo>
                    <a:pt x="1420167" y="159742"/>
                  </a:lnTo>
                  <a:lnTo>
                    <a:pt x="1420004" y="149378"/>
                  </a:lnTo>
                  <a:lnTo>
                    <a:pt x="1411486" y="124768"/>
                  </a:lnTo>
                  <a:lnTo>
                    <a:pt x="1404540" y="124768"/>
                  </a:lnTo>
                  <a:lnTo>
                    <a:pt x="1398918" y="124768"/>
                  </a:lnTo>
                  <a:lnTo>
                    <a:pt x="1394701" y="126628"/>
                  </a:lnTo>
                  <a:lnTo>
                    <a:pt x="1391890" y="130349"/>
                  </a:lnTo>
                  <a:lnTo>
                    <a:pt x="1389079" y="134069"/>
                  </a:lnTo>
                  <a:lnTo>
                    <a:pt x="1387673" y="139650"/>
                  </a:lnTo>
                  <a:lnTo>
                    <a:pt x="1387673" y="147092"/>
                  </a:lnTo>
                  <a:lnTo>
                    <a:pt x="1387673" y="157179"/>
                  </a:lnTo>
                  <a:lnTo>
                    <a:pt x="1388376" y="164579"/>
                  </a:lnTo>
                  <a:lnTo>
                    <a:pt x="1389782" y="169292"/>
                  </a:lnTo>
                  <a:lnTo>
                    <a:pt x="1391187" y="174005"/>
                  </a:lnTo>
                  <a:lnTo>
                    <a:pt x="1430732" y="201771"/>
                  </a:lnTo>
                  <a:lnTo>
                    <a:pt x="1445716" y="209351"/>
                  </a:lnTo>
                  <a:lnTo>
                    <a:pt x="1465668" y="219862"/>
                  </a:lnTo>
                  <a:lnTo>
                    <a:pt x="1503015" y="249535"/>
                  </a:lnTo>
                  <a:lnTo>
                    <a:pt x="1515805" y="287440"/>
                  </a:lnTo>
                  <a:lnTo>
                    <a:pt x="1516658" y="304353"/>
                  </a:lnTo>
                  <a:lnTo>
                    <a:pt x="1516007" y="323213"/>
                  </a:lnTo>
                  <a:lnTo>
                    <a:pt x="1506240" y="365001"/>
                  </a:lnTo>
                  <a:lnTo>
                    <a:pt x="1471389" y="396503"/>
                  </a:lnTo>
                  <a:lnTo>
                    <a:pt x="1429089" y="406851"/>
                  </a:lnTo>
                  <a:lnTo>
                    <a:pt x="1412478" y="407541"/>
                  </a:lnTo>
                  <a:lnTo>
                    <a:pt x="1394068" y="406797"/>
                  </a:lnTo>
                  <a:lnTo>
                    <a:pt x="1347118" y="395635"/>
                  </a:lnTo>
                  <a:lnTo>
                    <a:pt x="1315933" y="373031"/>
                  </a:lnTo>
                  <a:lnTo>
                    <a:pt x="1300251" y="321159"/>
                  </a:lnTo>
                  <a:lnTo>
                    <a:pt x="1299616" y="301873"/>
                  </a:lnTo>
                  <a:lnTo>
                    <a:pt x="1299616" y="285998"/>
                  </a:lnTo>
                  <a:lnTo>
                    <a:pt x="1388417" y="285998"/>
                  </a:lnTo>
                  <a:lnTo>
                    <a:pt x="1388417" y="306834"/>
                  </a:lnTo>
                  <a:lnTo>
                    <a:pt x="1388626" y="318942"/>
                  </a:lnTo>
                  <a:lnTo>
                    <a:pt x="1398422" y="349250"/>
                  </a:lnTo>
                  <a:lnTo>
                    <a:pt x="1405036" y="349250"/>
                  </a:lnTo>
                  <a:lnTo>
                    <a:pt x="1412147" y="349250"/>
                  </a:lnTo>
                  <a:lnTo>
                    <a:pt x="1417108" y="347472"/>
                  </a:lnTo>
                  <a:lnTo>
                    <a:pt x="1419919" y="343917"/>
                  </a:lnTo>
                  <a:lnTo>
                    <a:pt x="1422730" y="340361"/>
                  </a:lnTo>
                  <a:lnTo>
                    <a:pt x="1424136" y="332879"/>
                  </a:lnTo>
                  <a:lnTo>
                    <a:pt x="1424136" y="321469"/>
                  </a:lnTo>
                  <a:lnTo>
                    <a:pt x="1401253" y="280169"/>
                  </a:lnTo>
                  <a:lnTo>
                    <a:pt x="1360388" y="256728"/>
                  </a:lnTo>
                  <a:lnTo>
                    <a:pt x="1340466" y="244613"/>
                  </a:lnTo>
                  <a:lnTo>
                    <a:pt x="1306562" y="211708"/>
                  </a:lnTo>
                  <a:lnTo>
                    <a:pt x="1296888" y="163711"/>
                  </a:lnTo>
                  <a:lnTo>
                    <a:pt x="1297539" y="145286"/>
                  </a:lnTo>
                  <a:lnTo>
                    <a:pt x="1307306" y="105544"/>
                  </a:lnTo>
                  <a:lnTo>
                    <a:pt x="1342653" y="76646"/>
                  </a:lnTo>
                  <a:lnTo>
                    <a:pt x="1384580" y="67112"/>
                  </a:lnTo>
                  <a:lnTo>
                    <a:pt x="1400572" y="66476"/>
                  </a:lnTo>
                  <a:close/>
                </a:path>
                <a:path w="2282190" h="407670">
                  <a:moveTo>
                    <a:pt x="1200844" y="66476"/>
                  </a:moveTo>
                  <a:lnTo>
                    <a:pt x="1243012" y="78631"/>
                  </a:lnTo>
                  <a:lnTo>
                    <a:pt x="1266158" y="120047"/>
                  </a:lnTo>
                  <a:lnTo>
                    <a:pt x="1268809" y="170904"/>
                  </a:lnTo>
                  <a:lnTo>
                    <a:pt x="1268809" y="401588"/>
                  </a:lnTo>
                  <a:lnTo>
                    <a:pt x="1168598" y="401588"/>
                  </a:lnTo>
                  <a:lnTo>
                    <a:pt x="1168598" y="173633"/>
                  </a:lnTo>
                  <a:lnTo>
                    <a:pt x="1168458" y="158300"/>
                  </a:lnTo>
                  <a:lnTo>
                    <a:pt x="1160743" y="124768"/>
                  </a:lnTo>
                  <a:lnTo>
                    <a:pt x="1153963" y="124768"/>
                  </a:lnTo>
                  <a:lnTo>
                    <a:pt x="1146853" y="124768"/>
                  </a:lnTo>
                  <a:lnTo>
                    <a:pt x="1138010" y="162277"/>
                  </a:lnTo>
                  <a:lnTo>
                    <a:pt x="1137840" y="179090"/>
                  </a:lnTo>
                  <a:lnTo>
                    <a:pt x="1137840" y="401588"/>
                  </a:lnTo>
                  <a:lnTo>
                    <a:pt x="1037630" y="401588"/>
                  </a:lnTo>
                  <a:lnTo>
                    <a:pt x="1037630" y="72430"/>
                  </a:lnTo>
                  <a:lnTo>
                    <a:pt x="1139577" y="72430"/>
                  </a:lnTo>
                  <a:lnTo>
                    <a:pt x="1137840" y="102691"/>
                  </a:lnTo>
                  <a:lnTo>
                    <a:pt x="1143599" y="94203"/>
                  </a:lnTo>
                  <a:lnTo>
                    <a:pt x="1181465" y="68740"/>
                  </a:lnTo>
                  <a:lnTo>
                    <a:pt x="1190852" y="67042"/>
                  </a:lnTo>
                  <a:lnTo>
                    <a:pt x="1200844" y="66476"/>
                  </a:lnTo>
                  <a:close/>
                </a:path>
                <a:path w="2282190" h="407670">
                  <a:moveTo>
                    <a:pt x="891530" y="66476"/>
                  </a:moveTo>
                  <a:lnTo>
                    <a:pt x="930008" y="70476"/>
                  </a:lnTo>
                  <a:lnTo>
                    <a:pt x="973788" y="91126"/>
                  </a:lnTo>
                  <a:lnTo>
                    <a:pt x="999554" y="124892"/>
                  </a:lnTo>
                  <a:lnTo>
                    <a:pt x="1009902" y="176586"/>
                  </a:lnTo>
                  <a:lnTo>
                    <a:pt x="1010592" y="199182"/>
                  </a:lnTo>
                  <a:lnTo>
                    <a:pt x="1010592" y="242838"/>
                  </a:lnTo>
                  <a:lnTo>
                    <a:pt x="880864" y="242838"/>
                  </a:lnTo>
                  <a:lnTo>
                    <a:pt x="880864" y="314027"/>
                  </a:lnTo>
                  <a:lnTo>
                    <a:pt x="890372" y="349250"/>
                  </a:lnTo>
                  <a:lnTo>
                    <a:pt x="896491" y="349250"/>
                  </a:lnTo>
                  <a:lnTo>
                    <a:pt x="904098" y="349250"/>
                  </a:lnTo>
                  <a:lnTo>
                    <a:pt x="915590" y="307578"/>
                  </a:lnTo>
                  <a:lnTo>
                    <a:pt x="915590" y="264170"/>
                  </a:lnTo>
                  <a:lnTo>
                    <a:pt x="1010592" y="264170"/>
                  </a:lnTo>
                  <a:lnTo>
                    <a:pt x="1010592" y="288478"/>
                  </a:lnTo>
                  <a:lnTo>
                    <a:pt x="1010352" y="302850"/>
                  </a:lnTo>
                  <a:lnTo>
                    <a:pt x="1004182" y="343684"/>
                  </a:lnTo>
                  <a:lnTo>
                    <a:pt x="981222" y="379054"/>
                  </a:lnTo>
                  <a:lnTo>
                    <a:pt x="941379" y="402309"/>
                  </a:lnTo>
                  <a:lnTo>
                    <a:pt x="898475" y="407541"/>
                  </a:lnTo>
                  <a:lnTo>
                    <a:pt x="883065" y="406967"/>
                  </a:lnTo>
                  <a:lnTo>
                    <a:pt x="842416" y="398363"/>
                  </a:lnTo>
                  <a:lnTo>
                    <a:pt x="804589" y="373186"/>
                  </a:lnTo>
                  <a:lnTo>
                    <a:pt x="785862" y="337964"/>
                  </a:lnTo>
                  <a:lnTo>
                    <a:pt x="780978" y="299292"/>
                  </a:lnTo>
                  <a:lnTo>
                    <a:pt x="780653" y="282029"/>
                  </a:lnTo>
                  <a:lnTo>
                    <a:pt x="780653" y="186035"/>
                  </a:lnTo>
                  <a:lnTo>
                    <a:pt x="783567" y="147433"/>
                  </a:lnTo>
                  <a:lnTo>
                    <a:pt x="799070" y="106210"/>
                  </a:lnTo>
                  <a:lnTo>
                    <a:pt x="830510" y="79747"/>
                  </a:lnTo>
                  <a:lnTo>
                    <a:pt x="874786" y="67306"/>
                  </a:lnTo>
                  <a:lnTo>
                    <a:pt x="891530" y="66476"/>
                  </a:lnTo>
                  <a:close/>
                </a:path>
                <a:path w="2282190" h="407670">
                  <a:moveTo>
                    <a:pt x="636438" y="28525"/>
                  </a:moveTo>
                  <a:lnTo>
                    <a:pt x="736897" y="28525"/>
                  </a:lnTo>
                  <a:lnTo>
                    <a:pt x="736897" y="80367"/>
                  </a:lnTo>
                  <a:lnTo>
                    <a:pt x="763934" y="80367"/>
                  </a:lnTo>
                  <a:lnTo>
                    <a:pt x="763934" y="132457"/>
                  </a:lnTo>
                  <a:lnTo>
                    <a:pt x="736897" y="132457"/>
                  </a:lnTo>
                  <a:lnTo>
                    <a:pt x="736897" y="308570"/>
                  </a:lnTo>
                  <a:lnTo>
                    <a:pt x="743245" y="346413"/>
                  </a:lnTo>
                  <a:lnTo>
                    <a:pt x="768151" y="348506"/>
                  </a:lnTo>
                  <a:lnTo>
                    <a:pt x="768151" y="401588"/>
                  </a:lnTo>
                  <a:lnTo>
                    <a:pt x="727720" y="401588"/>
                  </a:lnTo>
                  <a:lnTo>
                    <a:pt x="711829" y="401409"/>
                  </a:lnTo>
                  <a:lnTo>
                    <a:pt x="671754" y="396844"/>
                  </a:lnTo>
                  <a:lnTo>
                    <a:pt x="641058" y="368473"/>
                  </a:lnTo>
                  <a:lnTo>
                    <a:pt x="636608" y="321957"/>
                  </a:lnTo>
                  <a:lnTo>
                    <a:pt x="636438" y="299641"/>
                  </a:lnTo>
                  <a:lnTo>
                    <a:pt x="636438" y="132457"/>
                  </a:lnTo>
                  <a:lnTo>
                    <a:pt x="614858" y="132457"/>
                  </a:lnTo>
                  <a:lnTo>
                    <a:pt x="614858" y="80367"/>
                  </a:lnTo>
                  <a:lnTo>
                    <a:pt x="636438" y="80367"/>
                  </a:lnTo>
                  <a:lnTo>
                    <a:pt x="636438" y="28525"/>
                  </a:lnTo>
                  <a:close/>
                </a:path>
                <a:path w="2282190" h="407670">
                  <a:moveTo>
                    <a:pt x="1545630" y="0"/>
                  </a:moveTo>
                  <a:lnTo>
                    <a:pt x="1648817" y="0"/>
                  </a:lnTo>
                  <a:lnTo>
                    <a:pt x="1648817" y="52338"/>
                  </a:lnTo>
                  <a:lnTo>
                    <a:pt x="1545630" y="52338"/>
                  </a:lnTo>
                  <a:lnTo>
                    <a:pt x="1545630" y="0"/>
                  </a:lnTo>
                  <a:close/>
                </a:path>
              </a:pathLst>
            </a:custGeom>
            <a:ln w="12700">
              <a:solidFill>
                <a:srgbClr val="3C00B3"/>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pic>
          <p:nvPicPr>
            <p:cNvPr id="5" name="object 5"/>
            <p:cNvPicPr/>
            <p:nvPr/>
          </p:nvPicPr>
          <p:blipFill>
            <a:blip r:embed="rId3" cstate="print"/>
            <a:stretch>
              <a:fillRect/>
            </a:stretch>
          </p:blipFill>
          <p:spPr>
            <a:xfrm>
              <a:off x="1231900" y="292100"/>
              <a:ext cx="2578100" cy="457200"/>
            </a:xfrm>
            <a:prstGeom prst="rect">
              <a:avLst/>
            </a:prstGeom>
          </p:spPr>
        </p:pic>
      </p:grpSp>
      <p:grpSp>
        <p:nvGrpSpPr>
          <p:cNvPr id="6" name="object 6"/>
          <p:cNvGrpSpPr/>
          <p:nvPr/>
        </p:nvGrpSpPr>
        <p:grpSpPr>
          <a:xfrm>
            <a:off x="0" y="0"/>
            <a:ext cx="419100" cy="6858000"/>
            <a:chOff x="0" y="0"/>
            <a:chExt cx="419100" cy="6858000"/>
          </a:xfrm>
        </p:grpSpPr>
        <p:pic>
          <p:nvPicPr>
            <p:cNvPr id="7" name="object 7"/>
            <p:cNvPicPr/>
            <p:nvPr/>
          </p:nvPicPr>
          <p:blipFill>
            <a:blip r:embed="rId4" cstate="print"/>
            <a:stretch>
              <a:fillRect/>
            </a:stretch>
          </p:blipFill>
          <p:spPr>
            <a:xfrm>
              <a:off x="0" y="0"/>
              <a:ext cx="419100" cy="3975100"/>
            </a:xfrm>
            <a:prstGeom prst="rect">
              <a:avLst/>
            </a:prstGeom>
          </p:spPr>
        </p:pic>
        <p:pic>
          <p:nvPicPr>
            <p:cNvPr id="8" name="object 8"/>
            <p:cNvPicPr/>
            <p:nvPr/>
          </p:nvPicPr>
          <p:blipFill>
            <a:blip r:embed="rId5" cstate="print"/>
            <a:stretch>
              <a:fillRect/>
            </a:stretch>
          </p:blipFill>
          <p:spPr>
            <a:xfrm>
              <a:off x="0" y="4000500"/>
              <a:ext cx="419100" cy="2857500"/>
            </a:xfrm>
            <a:prstGeom prst="rect">
              <a:avLst/>
            </a:prstGeom>
          </p:spPr>
        </p:pic>
      </p:grpSp>
      <p:sp>
        <p:nvSpPr>
          <p:cNvPr id="9" name="object 9"/>
          <p:cNvSpPr txBox="1"/>
          <p:nvPr/>
        </p:nvSpPr>
        <p:spPr>
          <a:xfrm>
            <a:off x="1217600" y="1549119"/>
            <a:ext cx="9657715" cy="2070100"/>
          </a:xfrm>
          <a:prstGeom prst="rect">
            <a:avLst/>
          </a:prstGeom>
        </p:spPr>
        <p:txBody>
          <a:bodyPr vert="horz" wrap="square" lIns="0" tIns="139700" rIns="0" bIns="0" rtlCol="0">
            <a:spAutoFit/>
          </a:bodyPr>
          <a:lstStyle/>
          <a:p>
            <a:pPr marL="240665" marR="0" lvl="0" indent="-227965" defTabSz="914400" eaLnBrk="1" fontAlgn="auto" latinLnBrk="0" hangingPunct="1">
              <a:lnSpc>
                <a:spcPct val="100000"/>
              </a:lnSpc>
              <a:spcBef>
                <a:spcPts val="1100"/>
              </a:spcBef>
              <a:spcAft>
                <a:spcPts val="0"/>
              </a:spcAft>
              <a:buClr>
                <a:srgbClr val="961BE9"/>
              </a:buClr>
              <a:buSzTx/>
              <a:buFont typeface="Arial"/>
              <a:buChar char="•"/>
              <a:tabLst>
                <a:tab pos="240665" algn="l"/>
                <a:tab pos="241300" algn="l"/>
              </a:tabLst>
              <a:defRPr/>
            </a:pPr>
            <a:r>
              <a:rPr kumimoji="0" sz="2000" b="0" i="0" u="none" strike="noStrike" kern="0" cap="none" spc="0" normalizeH="0" baseline="0" noProof="0" dirty="0">
                <a:ln>
                  <a:noFill/>
                </a:ln>
                <a:solidFill>
                  <a:srgbClr val="595959"/>
                </a:solidFill>
                <a:effectLst/>
                <a:uLnTx/>
                <a:uFillTx/>
                <a:latin typeface="Times New Roman"/>
                <a:cs typeface="Times New Roman"/>
              </a:rPr>
              <a:t>The</a:t>
            </a:r>
            <a:r>
              <a:rPr kumimoji="0" sz="2000" b="0" i="0" u="none" strike="noStrike" kern="0" cap="none" spc="65" normalizeH="0" baseline="0" noProof="0" dirty="0">
                <a:ln>
                  <a:noFill/>
                </a:ln>
                <a:solidFill>
                  <a:srgbClr val="595959"/>
                </a:solidFill>
                <a:effectLst/>
                <a:uLnTx/>
                <a:uFillTx/>
                <a:latin typeface="Times New Roman"/>
                <a:cs typeface="Times New Roman"/>
              </a:rPr>
              <a:t> </a:t>
            </a:r>
            <a:r>
              <a:rPr kumimoji="0" sz="2000" b="0" i="0" u="none" strike="noStrike" kern="0" cap="none" spc="0" normalizeH="0" baseline="0" noProof="0" dirty="0">
                <a:ln>
                  <a:noFill/>
                </a:ln>
                <a:solidFill>
                  <a:srgbClr val="595959"/>
                </a:solidFill>
                <a:effectLst/>
                <a:uLnTx/>
                <a:uFillTx/>
                <a:latin typeface="Times New Roman"/>
                <a:cs typeface="Times New Roman"/>
              </a:rPr>
              <a:t>reaction</a:t>
            </a:r>
            <a:r>
              <a:rPr kumimoji="0" sz="2000" b="0" i="0" u="none" strike="noStrike" kern="0" cap="none" spc="-165" normalizeH="0" baseline="0" noProof="0" dirty="0">
                <a:ln>
                  <a:noFill/>
                </a:ln>
                <a:solidFill>
                  <a:srgbClr val="595959"/>
                </a:solidFill>
                <a:effectLst/>
                <a:uLnTx/>
                <a:uFillTx/>
                <a:latin typeface="Times New Roman"/>
                <a:cs typeface="Times New Roman"/>
              </a:rPr>
              <a:t> </a:t>
            </a:r>
            <a:r>
              <a:rPr kumimoji="0" sz="2000" b="0" i="0" u="none" strike="noStrike" kern="0" cap="none" spc="0" normalizeH="0" baseline="0" noProof="0" dirty="0">
                <a:ln>
                  <a:noFill/>
                </a:ln>
                <a:solidFill>
                  <a:srgbClr val="595959"/>
                </a:solidFill>
                <a:effectLst/>
                <a:uLnTx/>
                <a:uFillTx/>
                <a:latin typeface="Times New Roman"/>
                <a:cs typeface="Times New Roman"/>
              </a:rPr>
              <a:t>is</a:t>
            </a:r>
            <a:r>
              <a:rPr kumimoji="0" sz="2000" b="0" i="0" u="none" strike="noStrike" kern="0" cap="none" spc="80" normalizeH="0" baseline="0" noProof="0" dirty="0">
                <a:ln>
                  <a:noFill/>
                </a:ln>
                <a:solidFill>
                  <a:srgbClr val="595959"/>
                </a:solidFill>
                <a:effectLst/>
                <a:uLnTx/>
                <a:uFillTx/>
                <a:latin typeface="Times New Roman"/>
                <a:cs typeface="Times New Roman"/>
              </a:rPr>
              <a:t> </a:t>
            </a:r>
            <a:r>
              <a:rPr kumimoji="0" sz="2000" b="0" i="0" u="none" strike="noStrike" kern="0" cap="none" spc="0" normalizeH="0" baseline="0" noProof="0" dirty="0">
                <a:ln>
                  <a:noFill/>
                </a:ln>
                <a:solidFill>
                  <a:srgbClr val="961BE9"/>
                </a:solidFill>
                <a:effectLst/>
                <a:uLnTx/>
                <a:uFillTx/>
                <a:latin typeface="Times New Roman"/>
                <a:cs typeface="Times New Roman"/>
              </a:rPr>
              <a:t>heated</a:t>
            </a:r>
            <a:r>
              <a:rPr kumimoji="0" sz="2000" b="0" i="0" u="none" strike="noStrike" kern="0" cap="none" spc="-50" normalizeH="0" baseline="0" noProof="0" dirty="0">
                <a:ln>
                  <a:noFill/>
                </a:ln>
                <a:solidFill>
                  <a:srgbClr val="961BE9"/>
                </a:solidFill>
                <a:effectLst/>
                <a:uLnTx/>
                <a:uFillTx/>
                <a:latin typeface="Times New Roman"/>
                <a:cs typeface="Times New Roman"/>
              </a:rPr>
              <a:t> </a:t>
            </a:r>
            <a:r>
              <a:rPr kumimoji="0" sz="2000" b="0" i="0" u="none" strike="noStrike" kern="0" cap="none" spc="0" normalizeH="0" baseline="0" noProof="0" dirty="0">
                <a:ln>
                  <a:noFill/>
                </a:ln>
                <a:solidFill>
                  <a:srgbClr val="595959"/>
                </a:solidFill>
                <a:effectLst/>
                <a:uLnTx/>
                <a:uFillTx/>
                <a:latin typeface="Times New Roman"/>
                <a:cs typeface="Times New Roman"/>
              </a:rPr>
              <a:t>to</a:t>
            </a:r>
            <a:r>
              <a:rPr kumimoji="0" sz="2000" b="0" i="0" u="none" strike="noStrike" kern="0" cap="none" spc="-55" normalizeH="0" baseline="0" noProof="0" dirty="0">
                <a:ln>
                  <a:noFill/>
                </a:ln>
                <a:solidFill>
                  <a:srgbClr val="595959"/>
                </a:solidFill>
                <a:effectLst/>
                <a:uLnTx/>
                <a:uFillTx/>
                <a:latin typeface="Times New Roman"/>
                <a:cs typeface="Times New Roman"/>
              </a:rPr>
              <a:t> </a:t>
            </a:r>
            <a:r>
              <a:rPr kumimoji="0" sz="2000" b="0" i="0" u="none" strike="noStrike" kern="0" cap="none" spc="0" normalizeH="0" baseline="0" noProof="0" dirty="0">
                <a:ln>
                  <a:noFill/>
                </a:ln>
                <a:solidFill>
                  <a:srgbClr val="595959"/>
                </a:solidFill>
                <a:effectLst/>
                <a:uLnTx/>
                <a:uFillTx/>
                <a:latin typeface="Times New Roman"/>
                <a:cs typeface="Times New Roman"/>
              </a:rPr>
              <a:t>a</a:t>
            </a:r>
            <a:r>
              <a:rPr kumimoji="0" sz="2000" b="0" i="0" u="none" strike="noStrike" kern="0" cap="none" spc="70" normalizeH="0" baseline="0" noProof="0" dirty="0">
                <a:ln>
                  <a:noFill/>
                </a:ln>
                <a:solidFill>
                  <a:srgbClr val="595959"/>
                </a:solidFill>
                <a:effectLst/>
                <a:uLnTx/>
                <a:uFillTx/>
                <a:latin typeface="Times New Roman"/>
                <a:cs typeface="Times New Roman"/>
              </a:rPr>
              <a:t> </a:t>
            </a:r>
            <a:r>
              <a:rPr kumimoji="0" sz="2000" b="0" i="0" u="none" strike="noStrike" kern="0" cap="none" spc="0" normalizeH="0" baseline="0" noProof="0" dirty="0">
                <a:ln>
                  <a:noFill/>
                </a:ln>
                <a:solidFill>
                  <a:srgbClr val="595959"/>
                </a:solidFill>
                <a:effectLst/>
                <a:uLnTx/>
                <a:uFillTx/>
                <a:latin typeface="Times New Roman"/>
                <a:cs typeface="Times New Roman"/>
              </a:rPr>
              <a:t>temperature</a:t>
            </a:r>
            <a:r>
              <a:rPr kumimoji="0" sz="2000" b="0" i="0" u="none" strike="noStrike" kern="0" cap="none" spc="-155" normalizeH="0" baseline="0" noProof="0" dirty="0">
                <a:ln>
                  <a:noFill/>
                </a:ln>
                <a:solidFill>
                  <a:srgbClr val="595959"/>
                </a:solidFill>
                <a:effectLst/>
                <a:uLnTx/>
                <a:uFillTx/>
                <a:latin typeface="Times New Roman"/>
                <a:cs typeface="Times New Roman"/>
              </a:rPr>
              <a:t> </a:t>
            </a:r>
            <a:r>
              <a:rPr kumimoji="0" sz="2000" b="0" i="0" u="none" strike="noStrike" kern="0" cap="none" spc="0" normalizeH="0" baseline="0" noProof="0" dirty="0">
                <a:ln>
                  <a:noFill/>
                </a:ln>
                <a:solidFill>
                  <a:srgbClr val="595959"/>
                </a:solidFill>
                <a:effectLst/>
                <a:uLnTx/>
                <a:uFillTx/>
                <a:latin typeface="Times New Roman"/>
                <a:cs typeface="Times New Roman"/>
              </a:rPr>
              <a:t>depends</a:t>
            </a:r>
            <a:r>
              <a:rPr kumimoji="0" sz="2000" b="0" i="0" u="none" strike="noStrike" kern="0" cap="none" spc="-35" normalizeH="0" baseline="0" noProof="0" dirty="0">
                <a:ln>
                  <a:noFill/>
                </a:ln>
                <a:solidFill>
                  <a:srgbClr val="595959"/>
                </a:solidFill>
                <a:effectLst/>
                <a:uLnTx/>
                <a:uFillTx/>
                <a:latin typeface="Times New Roman"/>
                <a:cs typeface="Times New Roman"/>
              </a:rPr>
              <a:t> </a:t>
            </a:r>
            <a:r>
              <a:rPr kumimoji="0" sz="2000" b="0" i="0" u="none" strike="noStrike" kern="0" cap="none" spc="0" normalizeH="0" baseline="0" noProof="0" dirty="0">
                <a:ln>
                  <a:noFill/>
                </a:ln>
                <a:solidFill>
                  <a:srgbClr val="595959"/>
                </a:solidFill>
                <a:effectLst/>
                <a:uLnTx/>
                <a:uFillTx/>
                <a:latin typeface="Times New Roman"/>
                <a:cs typeface="Times New Roman"/>
              </a:rPr>
              <a:t>on</a:t>
            </a:r>
            <a:r>
              <a:rPr kumimoji="0" sz="2000" b="0" i="0" u="none" strike="noStrike" kern="0" cap="none" spc="60" normalizeH="0" baseline="0" noProof="0" dirty="0">
                <a:ln>
                  <a:noFill/>
                </a:ln>
                <a:solidFill>
                  <a:srgbClr val="595959"/>
                </a:solidFill>
                <a:effectLst/>
                <a:uLnTx/>
                <a:uFillTx/>
                <a:latin typeface="Times New Roman"/>
                <a:cs typeface="Times New Roman"/>
              </a:rPr>
              <a:t> </a:t>
            </a:r>
            <a:r>
              <a:rPr kumimoji="0" sz="2000" b="0" i="0" u="none" strike="noStrike" kern="0" cap="none" spc="0" normalizeH="0" baseline="0" noProof="0" dirty="0">
                <a:ln>
                  <a:noFill/>
                </a:ln>
                <a:solidFill>
                  <a:srgbClr val="595959"/>
                </a:solidFill>
                <a:effectLst/>
                <a:uLnTx/>
                <a:uFillTx/>
                <a:latin typeface="Times New Roman"/>
                <a:cs typeface="Times New Roman"/>
              </a:rPr>
              <a:t>the</a:t>
            </a:r>
            <a:r>
              <a:rPr kumimoji="0" sz="2000" b="0" i="0" u="none" strike="noStrike" kern="0" cap="none" spc="-40" normalizeH="0" baseline="0" noProof="0" dirty="0">
                <a:ln>
                  <a:noFill/>
                </a:ln>
                <a:solidFill>
                  <a:srgbClr val="595959"/>
                </a:solidFill>
                <a:effectLst/>
                <a:uLnTx/>
                <a:uFillTx/>
                <a:latin typeface="Times New Roman"/>
                <a:cs typeface="Times New Roman"/>
              </a:rPr>
              <a:t> </a:t>
            </a:r>
            <a:r>
              <a:rPr kumimoji="0" sz="2000" b="0" i="0" u="none" strike="noStrike" kern="0" cap="none" spc="0" normalizeH="0" baseline="0" noProof="0" dirty="0">
                <a:ln>
                  <a:noFill/>
                </a:ln>
                <a:solidFill>
                  <a:srgbClr val="961BE9"/>
                </a:solidFill>
                <a:effectLst/>
                <a:uLnTx/>
                <a:uFillTx/>
                <a:latin typeface="Times New Roman"/>
                <a:cs typeface="Times New Roman"/>
              </a:rPr>
              <a:t>DNA</a:t>
            </a:r>
            <a:r>
              <a:rPr kumimoji="0" sz="2000" b="0" i="0" u="none" strike="noStrike" kern="0" cap="none" spc="114" normalizeH="0" baseline="0" noProof="0" dirty="0">
                <a:ln>
                  <a:noFill/>
                </a:ln>
                <a:solidFill>
                  <a:srgbClr val="961BE9"/>
                </a:solidFill>
                <a:effectLst/>
                <a:uLnTx/>
                <a:uFillTx/>
                <a:latin typeface="Times New Roman"/>
                <a:cs typeface="Times New Roman"/>
              </a:rPr>
              <a:t> </a:t>
            </a:r>
            <a:r>
              <a:rPr kumimoji="0" sz="2000" b="0" i="0" u="none" strike="noStrike" kern="0" cap="none" spc="0" normalizeH="0" baseline="0" noProof="0" dirty="0">
                <a:ln>
                  <a:noFill/>
                </a:ln>
                <a:solidFill>
                  <a:srgbClr val="961BE9"/>
                </a:solidFill>
                <a:effectLst/>
                <a:uLnTx/>
                <a:uFillTx/>
                <a:latin typeface="Times New Roman"/>
                <a:cs typeface="Times New Roman"/>
              </a:rPr>
              <a:t>polymerase</a:t>
            </a:r>
            <a:r>
              <a:rPr kumimoji="0" sz="2000" b="0" i="0" u="none" strike="noStrike" kern="0" cap="none" spc="-150" normalizeH="0" baseline="0" noProof="0" dirty="0">
                <a:ln>
                  <a:noFill/>
                </a:ln>
                <a:solidFill>
                  <a:srgbClr val="961BE9"/>
                </a:solidFill>
                <a:effectLst/>
                <a:uLnTx/>
                <a:uFillTx/>
                <a:latin typeface="Times New Roman"/>
                <a:cs typeface="Times New Roman"/>
              </a:rPr>
              <a:t> </a:t>
            </a:r>
            <a:r>
              <a:rPr kumimoji="0" sz="2000" b="0" i="0" u="none" strike="noStrike" kern="0" cap="none" spc="-10" normalizeH="0" baseline="0" noProof="0" dirty="0">
                <a:ln>
                  <a:noFill/>
                </a:ln>
                <a:solidFill>
                  <a:srgbClr val="595959"/>
                </a:solidFill>
                <a:effectLst/>
                <a:uLnTx/>
                <a:uFillTx/>
                <a:latin typeface="Times New Roman"/>
                <a:cs typeface="Times New Roman"/>
              </a:rPr>
              <a:t>used.</a:t>
            </a:r>
            <a:endParaRPr kumimoji="0" sz="2000" b="0" i="0" u="none" strike="noStrike" kern="0" cap="none" spc="0" normalizeH="0" baseline="0" noProof="0">
              <a:ln>
                <a:noFill/>
              </a:ln>
              <a:solidFill>
                <a:sysClr val="windowText" lastClr="000000"/>
              </a:solidFill>
              <a:effectLst/>
              <a:uLnTx/>
              <a:uFillTx/>
              <a:latin typeface="Times New Roman"/>
              <a:cs typeface="Times New Roman"/>
            </a:endParaRPr>
          </a:p>
          <a:p>
            <a:pPr marL="240665" marR="0" lvl="0" indent="-227965" defTabSz="914400" eaLnBrk="1" fontAlgn="auto" latinLnBrk="0" hangingPunct="1">
              <a:lnSpc>
                <a:spcPct val="100000"/>
              </a:lnSpc>
              <a:spcBef>
                <a:spcPts val="1000"/>
              </a:spcBef>
              <a:spcAft>
                <a:spcPts val="0"/>
              </a:spcAft>
              <a:buClr>
                <a:srgbClr val="961BE9"/>
              </a:buClr>
              <a:buSzTx/>
              <a:buFont typeface="Arial"/>
              <a:buChar char="•"/>
              <a:tabLst>
                <a:tab pos="240665" algn="l"/>
                <a:tab pos="241300" algn="l"/>
              </a:tabLst>
              <a:defRPr/>
            </a:pPr>
            <a:r>
              <a:rPr kumimoji="0" sz="2000" b="1" i="0" u="none" strike="noStrike" kern="0" cap="none" spc="0" normalizeH="0" baseline="0" noProof="0" dirty="0">
                <a:ln>
                  <a:noFill/>
                </a:ln>
                <a:solidFill>
                  <a:srgbClr val="595959"/>
                </a:solidFill>
                <a:effectLst/>
                <a:uLnTx/>
                <a:uFillTx/>
                <a:latin typeface="Times New Roman"/>
                <a:cs typeface="Times New Roman"/>
              </a:rPr>
              <a:t>Commonly</a:t>
            </a:r>
            <a:r>
              <a:rPr kumimoji="0" sz="2000" b="1" i="0" u="none" strike="noStrike" kern="0" cap="none" spc="-75" normalizeH="0" baseline="0" noProof="0" dirty="0">
                <a:ln>
                  <a:noFill/>
                </a:ln>
                <a:solidFill>
                  <a:srgbClr val="595959"/>
                </a:solidFill>
                <a:effectLst/>
                <a:uLnTx/>
                <a:uFillTx/>
                <a:latin typeface="Times New Roman"/>
                <a:cs typeface="Times New Roman"/>
              </a:rPr>
              <a:t> </a:t>
            </a:r>
            <a:r>
              <a:rPr kumimoji="0" sz="2000" b="0" i="0" u="none" strike="noStrike" kern="0" cap="none" spc="0" normalizeH="0" baseline="0" noProof="0" dirty="0">
                <a:ln>
                  <a:noFill/>
                </a:ln>
                <a:solidFill>
                  <a:srgbClr val="595959"/>
                </a:solidFill>
                <a:effectLst/>
                <a:uLnTx/>
                <a:uFillTx/>
                <a:latin typeface="Times New Roman"/>
                <a:cs typeface="Times New Roman"/>
              </a:rPr>
              <a:t>a</a:t>
            </a:r>
            <a:r>
              <a:rPr kumimoji="0" sz="2000" b="0" i="0" u="none" strike="noStrike" kern="0" cap="none" spc="65" normalizeH="0" baseline="0" noProof="0" dirty="0">
                <a:ln>
                  <a:noFill/>
                </a:ln>
                <a:solidFill>
                  <a:srgbClr val="595959"/>
                </a:solidFill>
                <a:effectLst/>
                <a:uLnTx/>
                <a:uFillTx/>
                <a:latin typeface="Times New Roman"/>
                <a:cs typeface="Times New Roman"/>
              </a:rPr>
              <a:t> </a:t>
            </a:r>
            <a:r>
              <a:rPr kumimoji="0" sz="2000" b="0" i="0" u="none" strike="noStrike" kern="0" cap="none" spc="0" normalizeH="0" baseline="0" noProof="0" dirty="0">
                <a:ln>
                  <a:noFill/>
                </a:ln>
                <a:solidFill>
                  <a:srgbClr val="595959"/>
                </a:solidFill>
                <a:effectLst/>
                <a:uLnTx/>
                <a:uFillTx/>
                <a:latin typeface="Times New Roman"/>
                <a:cs typeface="Times New Roman"/>
              </a:rPr>
              <a:t>temperature</a:t>
            </a:r>
            <a:r>
              <a:rPr kumimoji="0" sz="2000" b="0" i="0" u="none" strike="noStrike" kern="0" cap="none" spc="-155" normalizeH="0" baseline="0" noProof="0" dirty="0">
                <a:ln>
                  <a:noFill/>
                </a:ln>
                <a:solidFill>
                  <a:srgbClr val="595959"/>
                </a:solidFill>
                <a:effectLst/>
                <a:uLnTx/>
                <a:uFillTx/>
                <a:latin typeface="Times New Roman"/>
                <a:cs typeface="Times New Roman"/>
              </a:rPr>
              <a:t> </a:t>
            </a:r>
            <a:r>
              <a:rPr kumimoji="0" sz="2000" b="0" i="0" u="none" strike="noStrike" kern="0" cap="none" spc="0" normalizeH="0" baseline="0" noProof="0" dirty="0">
                <a:ln>
                  <a:noFill/>
                </a:ln>
                <a:solidFill>
                  <a:srgbClr val="595959"/>
                </a:solidFill>
                <a:effectLst/>
                <a:uLnTx/>
                <a:uFillTx/>
                <a:latin typeface="Times New Roman"/>
                <a:cs typeface="Times New Roman"/>
              </a:rPr>
              <a:t>of</a:t>
            </a:r>
            <a:r>
              <a:rPr kumimoji="0" sz="2000" b="0" i="0" u="none" strike="noStrike" kern="0" cap="none" spc="-20" normalizeH="0" baseline="0" noProof="0" dirty="0">
                <a:ln>
                  <a:noFill/>
                </a:ln>
                <a:solidFill>
                  <a:srgbClr val="595959"/>
                </a:solidFill>
                <a:effectLst/>
                <a:uLnTx/>
                <a:uFillTx/>
                <a:latin typeface="Times New Roman"/>
                <a:cs typeface="Times New Roman"/>
              </a:rPr>
              <a:t> </a:t>
            </a:r>
            <a:r>
              <a:rPr kumimoji="0" sz="2000" b="0" i="0" u="none" strike="noStrike" kern="0" cap="none" spc="0" normalizeH="0" baseline="0" noProof="0" dirty="0">
                <a:ln>
                  <a:noFill/>
                </a:ln>
                <a:solidFill>
                  <a:srgbClr val="961BE9"/>
                </a:solidFill>
                <a:effectLst/>
                <a:uLnTx/>
                <a:uFillTx/>
                <a:latin typeface="Times New Roman"/>
                <a:cs typeface="Times New Roman"/>
              </a:rPr>
              <a:t>72°C</a:t>
            </a:r>
            <a:r>
              <a:rPr kumimoji="0" sz="2000" b="0" i="0" u="none" strike="noStrike" kern="0" cap="none" spc="125" normalizeH="0" baseline="0" noProof="0" dirty="0">
                <a:ln>
                  <a:noFill/>
                </a:ln>
                <a:solidFill>
                  <a:srgbClr val="961BE9"/>
                </a:solidFill>
                <a:effectLst/>
                <a:uLnTx/>
                <a:uFillTx/>
                <a:latin typeface="Times New Roman"/>
                <a:cs typeface="Times New Roman"/>
              </a:rPr>
              <a:t> </a:t>
            </a:r>
            <a:r>
              <a:rPr kumimoji="0" sz="2000" b="0" i="0" u="none" strike="noStrike" kern="0" cap="none" spc="0" normalizeH="0" baseline="0" noProof="0" dirty="0">
                <a:ln>
                  <a:noFill/>
                </a:ln>
                <a:solidFill>
                  <a:srgbClr val="595959"/>
                </a:solidFill>
                <a:effectLst/>
                <a:uLnTx/>
                <a:uFillTx/>
                <a:latin typeface="Times New Roman"/>
                <a:cs typeface="Times New Roman"/>
              </a:rPr>
              <a:t>is</a:t>
            </a:r>
            <a:r>
              <a:rPr kumimoji="0" sz="2000" b="0" i="0" u="none" strike="noStrike" kern="0" cap="none" spc="-35" normalizeH="0" baseline="0" noProof="0" dirty="0">
                <a:ln>
                  <a:noFill/>
                </a:ln>
                <a:solidFill>
                  <a:srgbClr val="595959"/>
                </a:solidFill>
                <a:effectLst/>
                <a:uLnTx/>
                <a:uFillTx/>
                <a:latin typeface="Times New Roman"/>
                <a:cs typeface="Times New Roman"/>
              </a:rPr>
              <a:t> </a:t>
            </a:r>
            <a:r>
              <a:rPr kumimoji="0" sz="2000" b="0" i="0" u="none" strike="noStrike" kern="0" cap="none" spc="0" normalizeH="0" baseline="0" noProof="0" dirty="0">
                <a:ln>
                  <a:noFill/>
                </a:ln>
                <a:solidFill>
                  <a:srgbClr val="595959"/>
                </a:solidFill>
                <a:effectLst/>
                <a:uLnTx/>
                <a:uFillTx/>
                <a:latin typeface="Times New Roman"/>
                <a:cs typeface="Times New Roman"/>
              </a:rPr>
              <a:t>used</a:t>
            </a:r>
            <a:r>
              <a:rPr kumimoji="0" sz="2000" b="0" i="0" u="none" strike="noStrike" kern="0" cap="none" spc="-55" normalizeH="0" baseline="0" noProof="0" dirty="0">
                <a:ln>
                  <a:noFill/>
                </a:ln>
                <a:solidFill>
                  <a:srgbClr val="595959"/>
                </a:solidFill>
                <a:effectLst/>
                <a:uLnTx/>
                <a:uFillTx/>
                <a:latin typeface="Times New Roman"/>
                <a:cs typeface="Times New Roman"/>
              </a:rPr>
              <a:t> </a:t>
            </a:r>
            <a:r>
              <a:rPr kumimoji="0" sz="2000" b="0" i="0" u="none" strike="noStrike" kern="0" cap="none" spc="0" normalizeH="0" baseline="0" noProof="0" dirty="0">
                <a:ln>
                  <a:noFill/>
                </a:ln>
                <a:solidFill>
                  <a:srgbClr val="595959"/>
                </a:solidFill>
                <a:effectLst/>
                <a:uLnTx/>
                <a:uFillTx/>
                <a:latin typeface="Times New Roman"/>
                <a:cs typeface="Times New Roman"/>
              </a:rPr>
              <a:t>with</a:t>
            </a:r>
            <a:r>
              <a:rPr kumimoji="0" sz="2000" b="0" i="0" u="none" strike="noStrike" kern="0" cap="none" spc="55" normalizeH="0" baseline="0" noProof="0" dirty="0">
                <a:ln>
                  <a:noFill/>
                </a:ln>
                <a:solidFill>
                  <a:srgbClr val="595959"/>
                </a:solidFill>
                <a:effectLst/>
                <a:uLnTx/>
                <a:uFillTx/>
                <a:latin typeface="Times New Roman"/>
                <a:cs typeface="Times New Roman"/>
              </a:rPr>
              <a:t> </a:t>
            </a:r>
            <a:r>
              <a:rPr kumimoji="0" sz="2000" b="0" i="0" u="none" strike="noStrike" kern="0" cap="none" spc="0" normalizeH="0" baseline="0" noProof="0" dirty="0">
                <a:ln>
                  <a:noFill/>
                </a:ln>
                <a:solidFill>
                  <a:srgbClr val="595959"/>
                </a:solidFill>
                <a:effectLst/>
                <a:uLnTx/>
                <a:uFillTx/>
                <a:latin typeface="Times New Roman"/>
                <a:cs typeface="Times New Roman"/>
              </a:rPr>
              <a:t>this</a:t>
            </a:r>
            <a:r>
              <a:rPr kumimoji="0" sz="2000" b="0" i="0" u="none" strike="noStrike" kern="0" cap="none" spc="-30" normalizeH="0" baseline="0" noProof="0" dirty="0">
                <a:ln>
                  <a:noFill/>
                </a:ln>
                <a:solidFill>
                  <a:srgbClr val="595959"/>
                </a:solidFill>
                <a:effectLst/>
                <a:uLnTx/>
                <a:uFillTx/>
                <a:latin typeface="Times New Roman"/>
                <a:cs typeface="Times New Roman"/>
              </a:rPr>
              <a:t> </a:t>
            </a:r>
            <a:r>
              <a:rPr kumimoji="0" sz="2000" b="0" i="0" u="none" strike="noStrike" kern="0" cap="none" spc="-10" normalizeH="0" baseline="0" noProof="0" dirty="0">
                <a:ln>
                  <a:noFill/>
                </a:ln>
                <a:solidFill>
                  <a:srgbClr val="595959"/>
                </a:solidFill>
                <a:effectLst/>
                <a:uLnTx/>
                <a:uFillTx/>
                <a:latin typeface="Times New Roman"/>
                <a:cs typeface="Times New Roman"/>
              </a:rPr>
              <a:t>enzyme.</a:t>
            </a:r>
            <a:endParaRPr kumimoji="0" sz="2000" b="0" i="0" u="none" strike="noStrike" kern="0" cap="none" spc="0" normalizeH="0" baseline="0" noProof="0">
              <a:ln>
                <a:noFill/>
              </a:ln>
              <a:solidFill>
                <a:sysClr val="windowText" lastClr="000000"/>
              </a:solidFill>
              <a:effectLst/>
              <a:uLnTx/>
              <a:uFillTx/>
              <a:latin typeface="Times New Roman"/>
              <a:cs typeface="Times New Roman"/>
            </a:endParaRPr>
          </a:p>
          <a:p>
            <a:pPr marL="240665" marR="0" lvl="0" indent="-227965" defTabSz="914400" eaLnBrk="1" fontAlgn="auto" latinLnBrk="0" hangingPunct="1">
              <a:lnSpc>
                <a:spcPct val="100000"/>
              </a:lnSpc>
              <a:spcBef>
                <a:spcPts val="900"/>
              </a:spcBef>
              <a:spcAft>
                <a:spcPts val="0"/>
              </a:spcAft>
              <a:buClr>
                <a:srgbClr val="961BE9"/>
              </a:buClr>
              <a:buSzTx/>
              <a:buFont typeface="Arial"/>
              <a:buChar char="•"/>
              <a:tabLst>
                <a:tab pos="240665" algn="l"/>
                <a:tab pos="241300" algn="l"/>
              </a:tabLst>
              <a:defRPr/>
            </a:pPr>
            <a:r>
              <a:rPr kumimoji="0" sz="2000" b="0" i="0" u="none" strike="noStrike" kern="0" cap="none" spc="0" normalizeH="0" baseline="0" noProof="0" dirty="0">
                <a:ln>
                  <a:noFill/>
                </a:ln>
                <a:solidFill>
                  <a:srgbClr val="595959"/>
                </a:solidFill>
                <a:effectLst/>
                <a:uLnTx/>
                <a:uFillTx/>
                <a:latin typeface="Times New Roman"/>
                <a:cs typeface="Times New Roman"/>
              </a:rPr>
              <a:t>This</a:t>
            </a:r>
            <a:r>
              <a:rPr kumimoji="0" sz="2000" b="0" i="0" u="none" strike="noStrike" kern="0" cap="none" spc="40" normalizeH="0" baseline="0" noProof="0" dirty="0">
                <a:ln>
                  <a:noFill/>
                </a:ln>
                <a:solidFill>
                  <a:srgbClr val="595959"/>
                </a:solidFill>
                <a:effectLst/>
                <a:uLnTx/>
                <a:uFillTx/>
                <a:latin typeface="Times New Roman"/>
                <a:cs typeface="Times New Roman"/>
              </a:rPr>
              <a:t> </a:t>
            </a:r>
            <a:r>
              <a:rPr kumimoji="0" sz="2000" b="0" i="0" u="none" strike="noStrike" kern="0" cap="none" spc="0" normalizeH="0" baseline="0" noProof="0" dirty="0">
                <a:ln>
                  <a:noFill/>
                </a:ln>
                <a:solidFill>
                  <a:srgbClr val="595959"/>
                </a:solidFill>
                <a:effectLst/>
                <a:uLnTx/>
                <a:uFillTx/>
                <a:latin typeface="Times New Roman"/>
                <a:cs typeface="Times New Roman"/>
              </a:rPr>
              <a:t>means</a:t>
            </a:r>
            <a:r>
              <a:rPr kumimoji="0" sz="2000" b="0" i="0" u="none" strike="noStrike" kern="0" cap="none" spc="-55" normalizeH="0" baseline="0" noProof="0" dirty="0">
                <a:ln>
                  <a:noFill/>
                </a:ln>
                <a:solidFill>
                  <a:srgbClr val="595959"/>
                </a:solidFill>
                <a:effectLst/>
                <a:uLnTx/>
                <a:uFillTx/>
                <a:latin typeface="Times New Roman"/>
                <a:cs typeface="Times New Roman"/>
              </a:rPr>
              <a:t> </a:t>
            </a:r>
            <a:r>
              <a:rPr kumimoji="0" sz="2000" b="0" i="0" u="none" strike="noStrike" kern="0" cap="none" spc="0" normalizeH="0" baseline="0" noProof="0" dirty="0">
                <a:ln>
                  <a:noFill/>
                </a:ln>
                <a:solidFill>
                  <a:srgbClr val="595959"/>
                </a:solidFill>
                <a:effectLst/>
                <a:uLnTx/>
                <a:uFillTx/>
                <a:latin typeface="Times New Roman"/>
                <a:cs typeface="Times New Roman"/>
              </a:rPr>
              <a:t>that</a:t>
            </a:r>
            <a:r>
              <a:rPr kumimoji="0" sz="2000" b="0" i="0" u="none" strike="noStrike" kern="0" cap="none" spc="-140" normalizeH="0" baseline="0" noProof="0" dirty="0">
                <a:ln>
                  <a:noFill/>
                </a:ln>
                <a:solidFill>
                  <a:srgbClr val="595959"/>
                </a:solidFill>
                <a:effectLst/>
                <a:uLnTx/>
                <a:uFillTx/>
                <a:latin typeface="Times New Roman"/>
                <a:cs typeface="Times New Roman"/>
              </a:rPr>
              <a:t> </a:t>
            </a:r>
            <a:r>
              <a:rPr kumimoji="0" sz="2000" b="0" i="0" u="none" strike="noStrike" kern="0" cap="none" spc="0" normalizeH="0" baseline="0" noProof="0" dirty="0">
                <a:ln>
                  <a:noFill/>
                </a:ln>
                <a:solidFill>
                  <a:srgbClr val="595959"/>
                </a:solidFill>
                <a:effectLst/>
                <a:uLnTx/>
                <a:uFillTx/>
                <a:latin typeface="Times New Roman"/>
                <a:cs typeface="Times New Roman"/>
              </a:rPr>
              <a:t>72°C</a:t>
            </a:r>
            <a:r>
              <a:rPr kumimoji="0" sz="2000" b="0" i="0" u="none" strike="noStrike" kern="0" cap="none" spc="95" normalizeH="0" baseline="0" noProof="0" dirty="0">
                <a:ln>
                  <a:noFill/>
                </a:ln>
                <a:solidFill>
                  <a:srgbClr val="595959"/>
                </a:solidFill>
                <a:effectLst/>
                <a:uLnTx/>
                <a:uFillTx/>
                <a:latin typeface="Times New Roman"/>
                <a:cs typeface="Times New Roman"/>
              </a:rPr>
              <a:t> </a:t>
            </a:r>
            <a:r>
              <a:rPr kumimoji="0" sz="2000" b="0" i="0" u="none" strike="noStrike" kern="0" cap="none" spc="0" normalizeH="0" baseline="0" noProof="0" dirty="0">
                <a:ln>
                  <a:noFill/>
                </a:ln>
                <a:solidFill>
                  <a:srgbClr val="595959"/>
                </a:solidFill>
                <a:effectLst/>
                <a:uLnTx/>
                <a:uFillTx/>
                <a:latin typeface="Times New Roman"/>
                <a:cs typeface="Times New Roman"/>
              </a:rPr>
              <a:t>is</a:t>
            </a:r>
            <a:r>
              <a:rPr kumimoji="0" sz="2000" b="0" i="0" u="none" strike="noStrike" kern="0" cap="none" spc="-55" normalizeH="0" baseline="0" noProof="0" dirty="0">
                <a:ln>
                  <a:noFill/>
                </a:ln>
                <a:solidFill>
                  <a:srgbClr val="595959"/>
                </a:solidFill>
                <a:effectLst/>
                <a:uLnTx/>
                <a:uFillTx/>
                <a:latin typeface="Times New Roman"/>
                <a:cs typeface="Times New Roman"/>
              </a:rPr>
              <a:t> </a:t>
            </a:r>
            <a:r>
              <a:rPr kumimoji="0" sz="2000" b="0" i="0" u="none" strike="noStrike" kern="0" cap="none" spc="0" normalizeH="0" baseline="0" noProof="0" dirty="0">
                <a:ln>
                  <a:noFill/>
                </a:ln>
                <a:solidFill>
                  <a:srgbClr val="595959"/>
                </a:solidFill>
                <a:effectLst/>
                <a:uLnTx/>
                <a:uFillTx/>
                <a:latin typeface="Times New Roman"/>
                <a:cs typeface="Times New Roman"/>
              </a:rPr>
              <a:t>the</a:t>
            </a:r>
            <a:r>
              <a:rPr kumimoji="0" sz="2000" b="0" i="0" u="none" strike="noStrike" kern="0" cap="none" spc="-65" normalizeH="0" baseline="0" noProof="0" dirty="0">
                <a:ln>
                  <a:noFill/>
                </a:ln>
                <a:solidFill>
                  <a:srgbClr val="595959"/>
                </a:solidFill>
                <a:effectLst/>
                <a:uLnTx/>
                <a:uFillTx/>
                <a:latin typeface="Times New Roman"/>
                <a:cs typeface="Times New Roman"/>
              </a:rPr>
              <a:t> </a:t>
            </a:r>
            <a:r>
              <a:rPr kumimoji="0" sz="2000" b="0" i="0" u="none" strike="noStrike" kern="0" cap="none" spc="0" normalizeH="0" baseline="0" noProof="0" dirty="0">
                <a:ln>
                  <a:noFill/>
                </a:ln>
                <a:solidFill>
                  <a:srgbClr val="595959"/>
                </a:solidFill>
                <a:effectLst/>
                <a:uLnTx/>
                <a:uFillTx/>
                <a:latin typeface="Times New Roman"/>
                <a:cs typeface="Times New Roman"/>
              </a:rPr>
              <a:t>optimum</a:t>
            </a:r>
            <a:r>
              <a:rPr kumimoji="0" sz="2000" b="0" i="0" u="none" strike="noStrike" kern="0" cap="none" spc="-140" normalizeH="0" baseline="0" noProof="0" dirty="0">
                <a:ln>
                  <a:noFill/>
                </a:ln>
                <a:solidFill>
                  <a:srgbClr val="595959"/>
                </a:solidFill>
                <a:effectLst/>
                <a:uLnTx/>
                <a:uFillTx/>
                <a:latin typeface="Times New Roman"/>
                <a:cs typeface="Times New Roman"/>
              </a:rPr>
              <a:t> </a:t>
            </a:r>
            <a:r>
              <a:rPr kumimoji="0" sz="2000" b="0" i="0" u="none" strike="noStrike" kern="0" cap="none" spc="0" normalizeH="0" baseline="0" noProof="0" dirty="0">
                <a:ln>
                  <a:noFill/>
                </a:ln>
                <a:solidFill>
                  <a:srgbClr val="595959"/>
                </a:solidFill>
                <a:effectLst/>
                <a:uLnTx/>
                <a:uFillTx/>
                <a:latin typeface="Times New Roman"/>
                <a:cs typeface="Times New Roman"/>
              </a:rPr>
              <a:t>…………………</a:t>
            </a:r>
            <a:r>
              <a:rPr kumimoji="0" sz="2000" b="0" i="0" u="none" strike="noStrike" kern="0" cap="none" spc="30" normalizeH="0" baseline="0" noProof="0" dirty="0">
                <a:ln>
                  <a:noFill/>
                </a:ln>
                <a:solidFill>
                  <a:srgbClr val="595959"/>
                </a:solidFill>
                <a:effectLst/>
                <a:uLnTx/>
                <a:uFillTx/>
                <a:latin typeface="Times New Roman"/>
                <a:cs typeface="Times New Roman"/>
              </a:rPr>
              <a:t> </a:t>
            </a:r>
            <a:r>
              <a:rPr kumimoji="0" sz="2000" b="0" i="0" u="none" strike="noStrike" kern="0" cap="none" spc="0" normalizeH="0" baseline="0" noProof="0" dirty="0">
                <a:ln>
                  <a:noFill/>
                </a:ln>
                <a:solidFill>
                  <a:srgbClr val="595959"/>
                </a:solidFill>
                <a:effectLst/>
                <a:uLnTx/>
                <a:uFillTx/>
                <a:latin typeface="Times New Roman"/>
                <a:cs typeface="Times New Roman"/>
              </a:rPr>
              <a:t>of</a:t>
            </a:r>
            <a:r>
              <a:rPr kumimoji="0" sz="2000" b="0" i="0" u="none" strike="noStrike" kern="0" cap="none" spc="60" normalizeH="0" baseline="0" noProof="0" dirty="0">
                <a:ln>
                  <a:noFill/>
                </a:ln>
                <a:solidFill>
                  <a:srgbClr val="595959"/>
                </a:solidFill>
                <a:effectLst/>
                <a:uLnTx/>
                <a:uFillTx/>
                <a:latin typeface="Times New Roman"/>
                <a:cs typeface="Times New Roman"/>
              </a:rPr>
              <a:t> </a:t>
            </a:r>
            <a:r>
              <a:rPr kumimoji="0" sz="2000" b="0" i="0" u="none" strike="noStrike" kern="0" cap="none" spc="-10" normalizeH="0" baseline="0" noProof="0" dirty="0">
                <a:ln>
                  <a:noFill/>
                </a:ln>
                <a:solidFill>
                  <a:srgbClr val="595959"/>
                </a:solidFill>
                <a:effectLst/>
                <a:uLnTx/>
                <a:uFillTx/>
                <a:latin typeface="Times New Roman"/>
                <a:cs typeface="Times New Roman"/>
              </a:rPr>
              <a:t>DNA</a:t>
            </a:r>
            <a:r>
              <a:rPr kumimoji="0" sz="2000" b="0" i="0" u="none" strike="noStrike" kern="0" cap="none" spc="-15" normalizeH="0" baseline="0" noProof="0" dirty="0">
                <a:ln>
                  <a:noFill/>
                </a:ln>
                <a:solidFill>
                  <a:srgbClr val="595959"/>
                </a:solidFill>
                <a:effectLst/>
                <a:uLnTx/>
                <a:uFillTx/>
                <a:latin typeface="Times New Roman"/>
                <a:cs typeface="Times New Roman"/>
              </a:rPr>
              <a:t> </a:t>
            </a:r>
            <a:r>
              <a:rPr kumimoji="0" sz="2000" b="0" i="0" u="none" strike="noStrike" kern="0" cap="none" spc="-10" normalizeH="0" baseline="0" noProof="0" dirty="0">
                <a:ln>
                  <a:noFill/>
                </a:ln>
                <a:solidFill>
                  <a:srgbClr val="595959"/>
                </a:solidFill>
                <a:effectLst/>
                <a:uLnTx/>
                <a:uFillTx/>
                <a:latin typeface="Times New Roman"/>
                <a:cs typeface="Times New Roman"/>
              </a:rPr>
              <a:t>polymerase.</a:t>
            </a:r>
            <a:endParaRPr kumimoji="0" sz="2000" b="0" i="0" u="none" strike="noStrike" kern="0" cap="none" spc="0" normalizeH="0" baseline="0" noProof="0">
              <a:ln>
                <a:noFill/>
              </a:ln>
              <a:solidFill>
                <a:sysClr val="windowText" lastClr="000000"/>
              </a:solidFill>
              <a:effectLst/>
              <a:uLnTx/>
              <a:uFillTx/>
              <a:latin typeface="Times New Roman"/>
              <a:cs typeface="Times New Roman"/>
            </a:endParaRPr>
          </a:p>
          <a:p>
            <a:pPr marL="240665" marR="5080" lvl="0" indent="-227965" defTabSz="914400" eaLnBrk="1" fontAlgn="auto" latinLnBrk="0" hangingPunct="1">
              <a:lnSpc>
                <a:spcPct val="112500"/>
              </a:lnSpc>
              <a:spcBef>
                <a:spcPts val="600"/>
              </a:spcBef>
              <a:spcAft>
                <a:spcPts val="0"/>
              </a:spcAft>
              <a:buClr>
                <a:srgbClr val="961BE9"/>
              </a:buClr>
              <a:buSzTx/>
              <a:buFont typeface="Arial"/>
              <a:buChar char="•"/>
              <a:tabLst>
                <a:tab pos="240665" algn="l"/>
                <a:tab pos="241300" algn="l"/>
              </a:tabLst>
              <a:defRPr/>
            </a:pPr>
            <a:r>
              <a:rPr kumimoji="0" sz="2000" b="0" i="0" u="none" strike="noStrike" kern="0" cap="none" spc="0" normalizeH="0" baseline="0" noProof="0" dirty="0">
                <a:ln>
                  <a:noFill/>
                </a:ln>
                <a:solidFill>
                  <a:srgbClr val="595959"/>
                </a:solidFill>
                <a:effectLst/>
                <a:uLnTx/>
                <a:uFillTx/>
                <a:latin typeface="Times New Roman"/>
                <a:cs typeface="Times New Roman"/>
              </a:rPr>
              <a:t>At</a:t>
            </a:r>
            <a:r>
              <a:rPr kumimoji="0" sz="2000" b="0" i="0" u="none" strike="noStrike" kern="0" cap="none" spc="105" normalizeH="0" baseline="0" noProof="0" dirty="0">
                <a:ln>
                  <a:noFill/>
                </a:ln>
                <a:solidFill>
                  <a:srgbClr val="595959"/>
                </a:solidFill>
                <a:effectLst/>
                <a:uLnTx/>
                <a:uFillTx/>
                <a:latin typeface="Times New Roman"/>
                <a:cs typeface="Times New Roman"/>
              </a:rPr>
              <a:t> </a:t>
            </a:r>
            <a:r>
              <a:rPr kumimoji="0" sz="2000" b="0" i="0" u="none" strike="noStrike" kern="0" cap="none" spc="0" normalizeH="0" baseline="0" noProof="0" dirty="0">
                <a:ln>
                  <a:noFill/>
                </a:ln>
                <a:solidFill>
                  <a:srgbClr val="595959"/>
                </a:solidFill>
                <a:effectLst/>
                <a:uLnTx/>
                <a:uFillTx/>
                <a:latin typeface="Times New Roman"/>
                <a:cs typeface="Times New Roman"/>
              </a:rPr>
              <a:t>this</a:t>
            </a:r>
            <a:r>
              <a:rPr kumimoji="0" sz="2000" b="0" i="0" u="none" strike="noStrike" kern="0" cap="none" spc="-30" normalizeH="0" baseline="0" noProof="0" dirty="0">
                <a:ln>
                  <a:noFill/>
                </a:ln>
                <a:solidFill>
                  <a:srgbClr val="595959"/>
                </a:solidFill>
                <a:effectLst/>
                <a:uLnTx/>
                <a:uFillTx/>
                <a:latin typeface="Times New Roman"/>
                <a:cs typeface="Times New Roman"/>
              </a:rPr>
              <a:t> </a:t>
            </a:r>
            <a:r>
              <a:rPr kumimoji="0" sz="2000" b="0" i="0" u="none" strike="noStrike" kern="0" cap="none" spc="0" normalizeH="0" baseline="0" noProof="0" dirty="0">
                <a:ln>
                  <a:noFill/>
                </a:ln>
                <a:solidFill>
                  <a:srgbClr val="595959"/>
                </a:solidFill>
                <a:effectLst/>
                <a:uLnTx/>
                <a:uFillTx/>
                <a:latin typeface="Times New Roman"/>
                <a:cs typeface="Times New Roman"/>
              </a:rPr>
              <a:t>step</a:t>
            </a:r>
            <a:r>
              <a:rPr kumimoji="0" sz="2000" b="0" i="0" u="none" strike="noStrike" kern="0" cap="none" spc="-50" normalizeH="0" baseline="0" noProof="0" dirty="0">
                <a:ln>
                  <a:noFill/>
                </a:ln>
                <a:solidFill>
                  <a:srgbClr val="595959"/>
                </a:solidFill>
                <a:effectLst/>
                <a:uLnTx/>
                <a:uFillTx/>
                <a:latin typeface="Times New Roman"/>
                <a:cs typeface="Times New Roman"/>
              </a:rPr>
              <a:t> </a:t>
            </a:r>
            <a:r>
              <a:rPr kumimoji="0" sz="2000" b="0" i="0" u="none" strike="noStrike" kern="0" cap="none" spc="0" normalizeH="0" baseline="0" noProof="0" dirty="0">
                <a:ln>
                  <a:noFill/>
                </a:ln>
                <a:solidFill>
                  <a:srgbClr val="595959"/>
                </a:solidFill>
                <a:effectLst/>
                <a:uLnTx/>
                <a:uFillTx/>
                <a:latin typeface="Times New Roman"/>
                <a:cs typeface="Times New Roman"/>
              </a:rPr>
              <a:t>the</a:t>
            </a:r>
            <a:r>
              <a:rPr kumimoji="0" sz="2000" b="0" i="0" u="none" strike="noStrike" kern="0" cap="none" spc="-40" normalizeH="0" baseline="0" noProof="0" dirty="0">
                <a:ln>
                  <a:noFill/>
                </a:ln>
                <a:solidFill>
                  <a:srgbClr val="595959"/>
                </a:solidFill>
                <a:effectLst/>
                <a:uLnTx/>
                <a:uFillTx/>
                <a:latin typeface="Times New Roman"/>
                <a:cs typeface="Times New Roman"/>
              </a:rPr>
              <a:t> </a:t>
            </a:r>
            <a:r>
              <a:rPr kumimoji="0" sz="2000" b="0" i="0" u="none" strike="noStrike" kern="0" cap="none" spc="0" normalizeH="0" baseline="0" noProof="0" dirty="0">
                <a:ln>
                  <a:noFill/>
                </a:ln>
                <a:solidFill>
                  <a:srgbClr val="595959"/>
                </a:solidFill>
                <a:effectLst/>
                <a:uLnTx/>
                <a:uFillTx/>
                <a:latin typeface="Times New Roman"/>
                <a:cs typeface="Times New Roman"/>
              </a:rPr>
              <a:t>DNA</a:t>
            </a:r>
            <a:r>
              <a:rPr kumimoji="0" sz="2000" b="0" i="0" u="none" strike="noStrike" kern="0" cap="none" spc="120" normalizeH="0" baseline="0" noProof="0" dirty="0">
                <a:ln>
                  <a:noFill/>
                </a:ln>
                <a:solidFill>
                  <a:srgbClr val="595959"/>
                </a:solidFill>
                <a:effectLst/>
                <a:uLnTx/>
                <a:uFillTx/>
                <a:latin typeface="Times New Roman"/>
                <a:cs typeface="Times New Roman"/>
              </a:rPr>
              <a:t> </a:t>
            </a:r>
            <a:r>
              <a:rPr kumimoji="0" sz="2000" b="0" i="0" u="none" strike="noStrike" kern="0" cap="none" spc="0" normalizeH="0" baseline="0" noProof="0" dirty="0">
                <a:ln>
                  <a:noFill/>
                </a:ln>
                <a:solidFill>
                  <a:srgbClr val="595959"/>
                </a:solidFill>
                <a:effectLst/>
                <a:uLnTx/>
                <a:uFillTx/>
                <a:latin typeface="Times New Roman"/>
                <a:cs typeface="Times New Roman"/>
              </a:rPr>
              <a:t>polymerase</a:t>
            </a:r>
            <a:r>
              <a:rPr kumimoji="0" sz="2000" b="0" i="0" u="none" strike="noStrike" kern="0" cap="none" spc="-150" normalizeH="0" baseline="0" noProof="0" dirty="0">
                <a:ln>
                  <a:noFill/>
                </a:ln>
                <a:solidFill>
                  <a:srgbClr val="595959"/>
                </a:solidFill>
                <a:effectLst/>
                <a:uLnTx/>
                <a:uFillTx/>
                <a:latin typeface="Times New Roman"/>
                <a:cs typeface="Times New Roman"/>
              </a:rPr>
              <a:t> </a:t>
            </a:r>
            <a:r>
              <a:rPr kumimoji="0" sz="2000" b="0" i="0" u="none" strike="noStrike" kern="0" cap="none" spc="0" normalizeH="0" baseline="0" noProof="0" dirty="0">
                <a:ln>
                  <a:noFill/>
                </a:ln>
                <a:solidFill>
                  <a:srgbClr val="961BE9"/>
                </a:solidFill>
                <a:effectLst/>
                <a:uLnTx/>
                <a:uFillTx/>
                <a:latin typeface="Times New Roman"/>
                <a:cs typeface="Times New Roman"/>
              </a:rPr>
              <a:t>synthesizes</a:t>
            </a:r>
            <a:r>
              <a:rPr kumimoji="0" sz="2000" b="0" i="0" u="none" strike="noStrike" kern="0" cap="none" spc="-145" normalizeH="0" baseline="0" noProof="0" dirty="0">
                <a:ln>
                  <a:noFill/>
                </a:ln>
                <a:solidFill>
                  <a:srgbClr val="961BE9"/>
                </a:solidFill>
                <a:effectLst/>
                <a:uLnTx/>
                <a:uFillTx/>
                <a:latin typeface="Times New Roman"/>
                <a:cs typeface="Times New Roman"/>
              </a:rPr>
              <a:t> </a:t>
            </a:r>
            <a:r>
              <a:rPr kumimoji="0" sz="2000" b="0" i="0" u="none" strike="noStrike" kern="0" cap="none" spc="0" normalizeH="0" baseline="0" noProof="0" dirty="0">
                <a:ln>
                  <a:noFill/>
                </a:ln>
                <a:solidFill>
                  <a:srgbClr val="961BE9"/>
                </a:solidFill>
                <a:effectLst/>
                <a:uLnTx/>
                <a:uFillTx/>
                <a:latin typeface="Times New Roman"/>
                <a:cs typeface="Times New Roman"/>
              </a:rPr>
              <a:t>a</a:t>
            </a:r>
            <a:r>
              <a:rPr kumimoji="0" sz="2000" b="0" i="0" u="none" strike="noStrike" kern="0" cap="none" spc="-40" normalizeH="0" baseline="0" noProof="0" dirty="0">
                <a:ln>
                  <a:noFill/>
                </a:ln>
                <a:solidFill>
                  <a:srgbClr val="961BE9"/>
                </a:solidFill>
                <a:effectLst/>
                <a:uLnTx/>
                <a:uFillTx/>
                <a:latin typeface="Times New Roman"/>
                <a:cs typeface="Times New Roman"/>
              </a:rPr>
              <a:t> </a:t>
            </a:r>
            <a:r>
              <a:rPr kumimoji="0" sz="2000" b="0" i="0" u="none" strike="noStrike" kern="0" cap="none" spc="0" normalizeH="0" baseline="0" noProof="0" dirty="0">
                <a:ln>
                  <a:noFill/>
                </a:ln>
                <a:solidFill>
                  <a:srgbClr val="961BE9"/>
                </a:solidFill>
                <a:effectLst/>
                <a:uLnTx/>
                <a:uFillTx/>
                <a:latin typeface="Times New Roman"/>
                <a:cs typeface="Times New Roman"/>
              </a:rPr>
              <a:t>new</a:t>
            </a:r>
            <a:r>
              <a:rPr kumimoji="0" sz="2000" b="0" i="0" u="none" strike="noStrike" kern="0" cap="none" spc="125" normalizeH="0" baseline="0" noProof="0" dirty="0">
                <a:ln>
                  <a:noFill/>
                </a:ln>
                <a:solidFill>
                  <a:srgbClr val="961BE9"/>
                </a:solidFill>
                <a:effectLst/>
                <a:uLnTx/>
                <a:uFillTx/>
                <a:latin typeface="Times New Roman"/>
                <a:cs typeface="Times New Roman"/>
              </a:rPr>
              <a:t> </a:t>
            </a:r>
            <a:r>
              <a:rPr kumimoji="0" sz="2000" b="0" i="0" u="none" strike="noStrike" kern="0" cap="none" spc="-10" normalizeH="0" baseline="0" noProof="0" dirty="0">
                <a:ln>
                  <a:noFill/>
                </a:ln>
                <a:solidFill>
                  <a:srgbClr val="961BE9"/>
                </a:solidFill>
                <a:effectLst/>
                <a:uLnTx/>
                <a:uFillTx/>
                <a:latin typeface="Times New Roman"/>
                <a:cs typeface="Times New Roman"/>
              </a:rPr>
              <a:t>DNA</a:t>
            </a:r>
            <a:r>
              <a:rPr kumimoji="0" sz="2000" b="0" i="0" u="none" strike="noStrike" kern="0" cap="none" spc="10" normalizeH="0" baseline="0" noProof="0" dirty="0">
                <a:ln>
                  <a:noFill/>
                </a:ln>
                <a:solidFill>
                  <a:srgbClr val="961BE9"/>
                </a:solidFill>
                <a:effectLst/>
                <a:uLnTx/>
                <a:uFillTx/>
                <a:latin typeface="Times New Roman"/>
                <a:cs typeface="Times New Roman"/>
              </a:rPr>
              <a:t> </a:t>
            </a:r>
            <a:r>
              <a:rPr kumimoji="0" sz="2000" b="0" i="0" u="none" strike="noStrike" kern="0" cap="none" spc="0" normalizeH="0" baseline="0" noProof="0" dirty="0">
                <a:ln>
                  <a:noFill/>
                </a:ln>
                <a:solidFill>
                  <a:srgbClr val="595959"/>
                </a:solidFill>
                <a:effectLst/>
                <a:uLnTx/>
                <a:uFillTx/>
                <a:latin typeface="Times New Roman"/>
                <a:cs typeface="Times New Roman"/>
              </a:rPr>
              <a:t>strand</a:t>
            </a:r>
            <a:r>
              <a:rPr kumimoji="0" sz="2000" b="0" i="0" u="none" strike="noStrike" kern="0" cap="none" spc="-50" normalizeH="0" baseline="0" noProof="0" dirty="0">
                <a:ln>
                  <a:noFill/>
                </a:ln>
                <a:solidFill>
                  <a:srgbClr val="595959"/>
                </a:solidFill>
                <a:effectLst/>
                <a:uLnTx/>
                <a:uFillTx/>
                <a:latin typeface="Times New Roman"/>
                <a:cs typeface="Times New Roman"/>
              </a:rPr>
              <a:t> </a:t>
            </a:r>
            <a:r>
              <a:rPr kumimoji="0" sz="2000" b="0" i="0" u="none" strike="noStrike" kern="0" cap="none" spc="0" normalizeH="0" baseline="0" noProof="0" dirty="0">
                <a:ln>
                  <a:noFill/>
                </a:ln>
                <a:solidFill>
                  <a:srgbClr val="595959"/>
                </a:solidFill>
                <a:effectLst/>
                <a:uLnTx/>
                <a:uFillTx/>
                <a:latin typeface="Times New Roman"/>
                <a:cs typeface="Times New Roman"/>
              </a:rPr>
              <a:t>complementary</a:t>
            </a:r>
            <a:r>
              <a:rPr kumimoji="0" sz="2000" b="0" i="0" u="none" strike="noStrike" kern="0" cap="none" spc="-165" normalizeH="0" baseline="0" noProof="0" dirty="0">
                <a:ln>
                  <a:noFill/>
                </a:ln>
                <a:solidFill>
                  <a:srgbClr val="595959"/>
                </a:solidFill>
                <a:effectLst/>
                <a:uLnTx/>
                <a:uFillTx/>
                <a:latin typeface="Times New Roman"/>
                <a:cs typeface="Times New Roman"/>
              </a:rPr>
              <a:t> </a:t>
            </a:r>
            <a:r>
              <a:rPr kumimoji="0" sz="2000" b="0" i="0" u="none" strike="noStrike" kern="0" cap="none" spc="0" normalizeH="0" baseline="0" noProof="0" dirty="0">
                <a:ln>
                  <a:noFill/>
                </a:ln>
                <a:solidFill>
                  <a:srgbClr val="595959"/>
                </a:solidFill>
                <a:effectLst/>
                <a:uLnTx/>
                <a:uFillTx/>
                <a:latin typeface="Times New Roman"/>
                <a:cs typeface="Times New Roman"/>
              </a:rPr>
              <a:t>to</a:t>
            </a:r>
            <a:r>
              <a:rPr kumimoji="0" sz="2000" b="0" i="0" u="none" strike="noStrike" kern="0" cap="none" spc="-50" normalizeH="0" baseline="0" noProof="0" dirty="0">
                <a:ln>
                  <a:noFill/>
                </a:ln>
                <a:solidFill>
                  <a:srgbClr val="595959"/>
                </a:solidFill>
                <a:effectLst/>
                <a:uLnTx/>
                <a:uFillTx/>
                <a:latin typeface="Times New Roman"/>
                <a:cs typeface="Times New Roman"/>
              </a:rPr>
              <a:t> </a:t>
            </a:r>
            <a:r>
              <a:rPr kumimoji="0" sz="2000" b="0" i="0" u="none" strike="noStrike" kern="0" cap="none" spc="0" normalizeH="0" baseline="0" noProof="0" dirty="0">
                <a:ln>
                  <a:noFill/>
                </a:ln>
                <a:solidFill>
                  <a:srgbClr val="595959"/>
                </a:solidFill>
                <a:effectLst/>
                <a:uLnTx/>
                <a:uFillTx/>
                <a:latin typeface="Times New Roman"/>
                <a:cs typeface="Times New Roman"/>
              </a:rPr>
              <a:t>the</a:t>
            </a:r>
            <a:r>
              <a:rPr kumimoji="0" sz="2000" b="0" i="0" u="none" strike="noStrike" kern="0" cap="none" spc="-40" normalizeH="0" baseline="0" noProof="0" dirty="0">
                <a:ln>
                  <a:noFill/>
                </a:ln>
                <a:solidFill>
                  <a:srgbClr val="595959"/>
                </a:solidFill>
                <a:effectLst/>
                <a:uLnTx/>
                <a:uFillTx/>
                <a:latin typeface="Times New Roman"/>
                <a:cs typeface="Times New Roman"/>
              </a:rPr>
              <a:t> </a:t>
            </a:r>
            <a:r>
              <a:rPr kumimoji="0" sz="2000" b="0" i="0" u="none" strike="noStrike" kern="0" cap="none" spc="-25" normalizeH="0" baseline="0" noProof="0" dirty="0">
                <a:ln>
                  <a:noFill/>
                </a:ln>
                <a:solidFill>
                  <a:srgbClr val="595959"/>
                </a:solidFill>
                <a:effectLst/>
                <a:uLnTx/>
                <a:uFillTx/>
                <a:latin typeface="Times New Roman"/>
                <a:cs typeface="Times New Roman"/>
              </a:rPr>
              <a:t>DNA </a:t>
            </a:r>
            <a:r>
              <a:rPr kumimoji="0" sz="2000" b="0" i="0" u="none" strike="noStrike" kern="0" cap="none" spc="-10" normalizeH="0" baseline="0" noProof="0" dirty="0">
                <a:ln>
                  <a:noFill/>
                </a:ln>
                <a:solidFill>
                  <a:srgbClr val="595959"/>
                </a:solidFill>
                <a:effectLst/>
                <a:uLnTx/>
                <a:uFillTx/>
                <a:latin typeface="Times New Roman"/>
                <a:cs typeface="Times New Roman"/>
              </a:rPr>
              <a:t>template</a:t>
            </a:r>
            <a:endParaRPr kumimoji="0" sz="2000" b="0" i="0" u="none" strike="noStrike" kern="0" cap="none" spc="0" normalizeH="0" baseline="0" noProof="0">
              <a:ln>
                <a:noFill/>
              </a:ln>
              <a:solidFill>
                <a:sysClr val="windowText" lastClr="000000"/>
              </a:solidFill>
              <a:effectLst/>
              <a:uLnTx/>
              <a:uFillTx/>
              <a:latin typeface="Times New Roman"/>
              <a:cs typeface="Times New Roman"/>
            </a:endParaRPr>
          </a:p>
        </p:txBody>
      </p:sp>
      <p:pic>
        <p:nvPicPr>
          <p:cNvPr id="10" name="object 10"/>
          <p:cNvPicPr/>
          <p:nvPr/>
        </p:nvPicPr>
        <p:blipFill>
          <a:blip r:embed="rId6" cstate="print"/>
          <a:stretch>
            <a:fillRect/>
          </a:stretch>
        </p:blipFill>
        <p:spPr>
          <a:xfrm>
            <a:off x="4579100" y="4869476"/>
            <a:ext cx="4475910" cy="1023322"/>
          </a:xfrm>
          <a:prstGeom prst="rect">
            <a:avLst/>
          </a:prstGeom>
        </p:spPr>
      </p:pic>
      <p:sp>
        <p:nvSpPr>
          <p:cNvPr id="11" name="object 11"/>
          <p:cNvSpPr txBox="1"/>
          <p:nvPr/>
        </p:nvSpPr>
        <p:spPr>
          <a:xfrm>
            <a:off x="1834181" y="4489686"/>
            <a:ext cx="1342390" cy="1490980"/>
          </a:xfrm>
          <a:prstGeom prst="rect">
            <a:avLst/>
          </a:prstGeom>
        </p:spPr>
        <p:txBody>
          <a:bodyPr vert="horz" wrap="square" lIns="0" tIns="12700" rIns="0" bIns="0" rtlCol="0">
            <a:spAutoFit/>
          </a:bodyPr>
          <a:lstStyle/>
          <a:p>
            <a:pPr marL="139700" marR="0" lvl="0" indent="0" defTabSz="914400" eaLnBrk="1" fontAlgn="auto" latinLnBrk="0" hangingPunct="1">
              <a:lnSpc>
                <a:spcPct val="100000"/>
              </a:lnSpc>
              <a:spcBef>
                <a:spcPts val="100"/>
              </a:spcBef>
              <a:spcAft>
                <a:spcPts val="0"/>
              </a:spcAft>
              <a:buClrTx/>
              <a:buSzTx/>
              <a:buFontTx/>
              <a:buNone/>
              <a:tabLst/>
              <a:defRPr/>
            </a:pPr>
            <a:r>
              <a:rPr kumimoji="0" sz="3200" b="1" i="0" u="none" strike="noStrike" kern="0" cap="none" spc="0" normalizeH="0" baseline="0" noProof="0" dirty="0">
                <a:ln>
                  <a:noFill/>
                </a:ln>
                <a:solidFill>
                  <a:sysClr val="windowText" lastClr="000000"/>
                </a:solidFill>
                <a:effectLst/>
                <a:uLnTx/>
                <a:uFillTx/>
                <a:latin typeface="Times New Roman"/>
                <a:cs typeface="Times New Roman"/>
              </a:rPr>
              <a:t>Step</a:t>
            </a:r>
            <a:r>
              <a:rPr kumimoji="0" sz="3200" b="1" i="0" u="none" strike="noStrike" kern="0" cap="none" spc="-60" normalizeH="0" baseline="0" noProof="0" dirty="0">
                <a:ln>
                  <a:noFill/>
                </a:ln>
                <a:solidFill>
                  <a:sysClr val="windowText" lastClr="000000"/>
                </a:solidFill>
                <a:effectLst/>
                <a:uLnTx/>
                <a:uFillTx/>
                <a:latin typeface="Times New Roman"/>
                <a:cs typeface="Times New Roman"/>
              </a:rPr>
              <a:t> </a:t>
            </a:r>
            <a:r>
              <a:rPr kumimoji="0" sz="3200" b="1" i="0" u="none" strike="noStrike" kern="0" cap="none" spc="-50" normalizeH="0" baseline="0" noProof="0" dirty="0">
                <a:ln>
                  <a:noFill/>
                </a:ln>
                <a:solidFill>
                  <a:sysClr val="windowText" lastClr="000000"/>
                </a:solidFill>
                <a:effectLst/>
                <a:uLnTx/>
                <a:uFillTx/>
                <a:latin typeface="Times New Roman"/>
                <a:cs typeface="Times New Roman"/>
              </a:rPr>
              <a:t>3</a:t>
            </a:r>
            <a:endParaRPr kumimoji="0" sz="3200" b="0" i="0" u="none" strike="noStrike" kern="0" cap="none" spc="0" normalizeH="0" baseline="0" noProof="0">
              <a:ln>
                <a:noFill/>
              </a:ln>
              <a:solidFill>
                <a:sysClr val="windowText" lastClr="000000"/>
              </a:solidFill>
              <a:effectLst/>
              <a:uLnTx/>
              <a:uFillTx/>
              <a:latin typeface="Times New Roman"/>
              <a:cs typeface="Times New Roman"/>
            </a:endParaRPr>
          </a:p>
          <a:p>
            <a:pPr marL="0" marR="0" lvl="0" indent="0" defTabSz="914400" eaLnBrk="1" fontAlgn="auto" latinLnBrk="0" hangingPunct="1">
              <a:lnSpc>
                <a:spcPct val="100000"/>
              </a:lnSpc>
              <a:spcBef>
                <a:spcPts val="5"/>
              </a:spcBef>
              <a:spcAft>
                <a:spcPts val="0"/>
              </a:spcAft>
              <a:buClrTx/>
              <a:buSzTx/>
              <a:buFontTx/>
              <a:buNone/>
              <a:tabLst/>
              <a:defRPr/>
            </a:pPr>
            <a:endParaRPr kumimoji="0" sz="3350" b="0" i="0" u="none" strike="noStrike" kern="0" cap="none" spc="0" normalizeH="0" baseline="0" noProof="0">
              <a:ln>
                <a:noFill/>
              </a:ln>
              <a:solidFill>
                <a:sysClr val="windowText" lastClr="000000"/>
              </a:solidFill>
              <a:effectLst/>
              <a:uLnTx/>
              <a:uFillTx/>
              <a:latin typeface="Times New Roman"/>
              <a:cs typeface="Times New Roman"/>
            </a:endParaRPr>
          </a:p>
          <a:p>
            <a:pPr marL="12700" marR="0" lvl="0" indent="0" defTabSz="914400" eaLnBrk="1" fontAlgn="auto" latinLnBrk="0" hangingPunct="1">
              <a:lnSpc>
                <a:spcPct val="100000"/>
              </a:lnSpc>
              <a:spcBef>
                <a:spcPts val="0"/>
              </a:spcBef>
              <a:spcAft>
                <a:spcPts val="0"/>
              </a:spcAft>
              <a:buClrTx/>
              <a:buSzTx/>
              <a:buFontTx/>
              <a:buNone/>
              <a:tabLst/>
              <a:defRPr/>
            </a:pPr>
            <a:r>
              <a:rPr kumimoji="0" sz="3200" b="1" i="0" u="none" strike="noStrike" kern="0" cap="none" spc="0" normalizeH="0" baseline="0" noProof="0" dirty="0">
                <a:ln>
                  <a:noFill/>
                </a:ln>
                <a:solidFill>
                  <a:sysClr val="windowText" lastClr="000000"/>
                </a:solidFill>
                <a:effectLst/>
                <a:uLnTx/>
                <a:uFillTx/>
                <a:latin typeface="Times New Roman"/>
                <a:cs typeface="Times New Roman"/>
              </a:rPr>
              <a:t>(</a:t>
            </a:r>
            <a:r>
              <a:rPr kumimoji="0" sz="3200" b="0" i="0" u="none" strike="noStrike" kern="0" cap="none" spc="0" normalizeH="0" baseline="0" noProof="0" dirty="0">
                <a:ln>
                  <a:noFill/>
                </a:ln>
                <a:solidFill>
                  <a:srgbClr val="961BE9"/>
                </a:solidFill>
                <a:effectLst/>
                <a:uLnTx/>
                <a:uFillTx/>
                <a:latin typeface="Times New Roman"/>
                <a:cs typeface="Times New Roman"/>
              </a:rPr>
              <a:t>72</a:t>
            </a:r>
            <a:r>
              <a:rPr kumimoji="0" sz="3200" b="0" i="0" u="none" strike="noStrike" kern="0" cap="none" spc="25" normalizeH="0" baseline="0" noProof="0" dirty="0">
                <a:ln>
                  <a:noFill/>
                </a:ln>
                <a:solidFill>
                  <a:srgbClr val="961BE9"/>
                </a:solidFill>
                <a:effectLst/>
                <a:uLnTx/>
                <a:uFillTx/>
                <a:latin typeface="Times New Roman"/>
                <a:cs typeface="Times New Roman"/>
              </a:rPr>
              <a:t> </a:t>
            </a:r>
            <a:r>
              <a:rPr kumimoji="0" sz="3200" b="0" i="0" u="none" strike="noStrike" kern="0" cap="none" spc="0" normalizeH="0" baseline="0" noProof="0" dirty="0">
                <a:ln>
                  <a:noFill/>
                </a:ln>
                <a:solidFill>
                  <a:srgbClr val="961BE9"/>
                </a:solidFill>
                <a:effectLst/>
                <a:uLnTx/>
                <a:uFillTx/>
                <a:latin typeface="Times New Roman"/>
                <a:cs typeface="Times New Roman"/>
              </a:rPr>
              <a:t>°C</a:t>
            </a:r>
            <a:r>
              <a:rPr kumimoji="0" sz="3200" b="0" i="0" u="none" strike="noStrike" kern="0" cap="none" spc="-10" normalizeH="0" baseline="0" noProof="0" dirty="0">
                <a:ln>
                  <a:noFill/>
                </a:ln>
                <a:solidFill>
                  <a:srgbClr val="961BE9"/>
                </a:solidFill>
                <a:effectLst/>
                <a:uLnTx/>
                <a:uFillTx/>
                <a:latin typeface="Times New Roman"/>
                <a:cs typeface="Times New Roman"/>
              </a:rPr>
              <a:t> </a:t>
            </a:r>
            <a:r>
              <a:rPr kumimoji="0" sz="3200" b="0" i="0" u="none" strike="noStrike" kern="0" cap="none" spc="-50" normalizeH="0" baseline="0" noProof="0" dirty="0">
                <a:ln>
                  <a:noFill/>
                </a:ln>
                <a:solidFill>
                  <a:sysClr val="windowText" lastClr="000000"/>
                </a:solidFill>
                <a:effectLst/>
                <a:uLnTx/>
                <a:uFillTx/>
                <a:latin typeface="Times New Roman"/>
                <a:cs typeface="Times New Roman"/>
              </a:rPr>
              <a:t>)</a:t>
            </a:r>
            <a:endParaRPr kumimoji="0" sz="3200" b="0" i="0" u="none" strike="noStrike" kern="0" cap="none" spc="0" normalizeH="0" baseline="0" noProof="0">
              <a:ln>
                <a:noFill/>
              </a:ln>
              <a:solidFill>
                <a:sysClr val="windowText" lastClr="000000"/>
              </a:solidFill>
              <a:effectLst/>
              <a:uLnTx/>
              <a:uFillTx/>
              <a:latin typeface="Times New Roman"/>
              <a:cs typeface="Times New Roman"/>
            </a:endParaRPr>
          </a:p>
        </p:txBody>
      </p:sp>
      <p:sp>
        <p:nvSpPr>
          <p:cNvPr id="12" name="object 12"/>
          <p:cNvSpPr txBox="1">
            <a:spLocks noGrp="1"/>
          </p:cNvSpPr>
          <p:nvPr>
            <p:ph type="sldNum" sz="quarter" idx="7"/>
          </p:nvPr>
        </p:nvSpPr>
        <p:spPr>
          <a:prstGeom prst="rect">
            <a:avLst/>
          </a:prstGeom>
        </p:spPr>
        <p:txBody>
          <a:bodyPr vert="horz" wrap="square" lIns="0" tIns="1905" rIns="0" bIns="0" rtlCol="0">
            <a:spAutoFit/>
          </a:bodyPr>
          <a:lstStyle/>
          <a:p>
            <a:pPr marL="38100" marR="0" lvl="0" indent="0" defTabSz="914400" eaLnBrk="1" fontAlgn="auto" latinLnBrk="0" hangingPunct="1">
              <a:lnSpc>
                <a:spcPct val="100000"/>
              </a:lnSpc>
              <a:spcBef>
                <a:spcPts val="15"/>
              </a:spcBef>
              <a:spcAft>
                <a:spcPts val="0"/>
              </a:spcAft>
              <a:buClrTx/>
              <a:buSzTx/>
              <a:buFontTx/>
              <a:buNone/>
              <a:tabLst/>
              <a:defRPr/>
            </a:pPr>
            <a:fld id="{81D60167-4931-47E6-BA6A-407CBD079E47}" type="slidenum">
              <a:rPr kumimoji="0" sz="1200" b="0" i="0" u="none" strike="noStrike" kern="0" cap="none" spc="-25" normalizeH="0" baseline="0" noProof="0" dirty="0">
                <a:ln>
                  <a:noFill/>
                </a:ln>
                <a:solidFill>
                  <a:srgbClr val="595959"/>
                </a:solidFill>
                <a:effectLst/>
                <a:uLnTx/>
                <a:uFillTx/>
                <a:latin typeface="Arial"/>
                <a:cs typeface="Arial"/>
              </a:rPr>
              <a:pPr marL="38100" marR="0" lvl="0" indent="0" defTabSz="914400" eaLnBrk="1" fontAlgn="auto" latinLnBrk="0" hangingPunct="1">
                <a:lnSpc>
                  <a:spcPct val="100000"/>
                </a:lnSpc>
                <a:spcBef>
                  <a:spcPts val="15"/>
                </a:spcBef>
                <a:spcAft>
                  <a:spcPts val="0"/>
                </a:spcAft>
                <a:buClrTx/>
                <a:buSzTx/>
                <a:buFontTx/>
                <a:buNone/>
                <a:tabLst/>
                <a:defRPr/>
              </a:pPr>
              <a:t>70</a:t>
            </a:fld>
            <a:endParaRPr kumimoji="0" sz="1200" b="0" i="0" u="none" strike="noStrike" kern="0" cap="none" spc="-25" normalizeH="0" baseline="0" noProof="0" dirty="0">
              <a:ln>
                <a:noFill/>
              </a:ln>
              <a:solidFill>
                <a:srgbClr val="595959"/>
              </a:solidFill>
              <a:effectLst/>
              <a:uLnTx/>
              <a:uFillTx/>
              <a:latin typeface="Arial"/>
              <a:cs typeface="Arial"/>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419100" cy="6858000"/>
            <a:chOff x="0" y="0"/>
            <a:chExt cx="419100" cy="6858000"/>
          </a:xfrm>
        </p:grpSpPr>
        <p:pic>
          <p:nvPicPr>
            <p:cNvPr id="3" name="object 3"/>
            <p:cNvPicPr/>
            <p:nvPr/>
          </p:nvPicPr>
          <p:blipFill>
            <a:blip r:embed="rId2" cstate="print"/>
            <a:stretch>
              <a:fillRect/>
            </a:stretch>
          </p:blipFill>
          <p:spPr>
            <a:xfrm>
              <a:off x="0" y="0"/>
              <a:ext cx="419100" cy="3975100"/>
            </a:xfrm>
            <a:prstGeom prst="rect">
              <a:avLst/>
            </a:prstGeom>
          </p:spPr>
        </p:pic>
        <p:pic>
          <p:nvPicPr>
            <p:cNvPr id="4" name="object 4"/>
            <p:cNvPicPr/>
            <p:nvPr/>
          </p:nvPicPr>
          <p:blipFill>
            <a:blip r:embed="rId3" cstate="print"/>
            <a:stretch>
              <a:fillRect/>
            </a:stretch>
          </p:blipFill>
          <p:spPr>
            <a:xfrm>
              <a:off x="0" y="4000500"/>
              <a:ext cx="419100" cy="2857500"/>
            </a:xfrm>
            <a:prstGeom prst="rect">
              <a:avLst/>
            </a:prstGeom>
          </p:spPr>
        </p:pic>
      </p:grpSp>
      <p:grpSp>
        <p:nvGrpSpPr>
          <p:cNvPr id="5" name="object 5"/>
          <p:cNvGrpSpPr/>
          <p:nvPr/>
        </p:nvGrpSpPr>
        <p:grpSpPr>
          <a:xfrm>
            <a:off x="967521" y="139700"/>
            <a:ext cx="9357995" cy="6146800"/>
            <a:chOff x="967521" y="139700"/>
            <a:chExt cx="9357995" cy="6146800"/>
          </a:xfrm>
        </p:grpSpPr>
        <p:pic>
          <p:nvPicPr>
            <p:cNvPr id="6" name="object 6"/>
            <p:cNvPicPr/>
            <p:nvPr/>
          </p:nvPicPr>
          <p:blipFill>
            <a:blip r:embed="rId4" cstate="print"/>
            <a:stretch>
              <a:fillRect/>
            </a:stretch>
          </p:blipFill>
          <p:spPr>
            <a:xfrm>
              <a:off x="967521" y="734625"/>
              <a:ext cx="8628657" cy="5373904"/>
            </a:xfrm>
            <a:prstGeom prst="rect">
              <a:avLst/>
            </a:prstGeom>
          </p:spPr>
        </p:pic>
        <p:sp>
          <p:nvSpPr>
            <p:cNvPr id="7" name="object 7"/>
            <p:cNvSpPr/>
            <p:nvPr/>
          </p:nvSpPr>
          <p:spPr>
            <a:xfrm>
              <a:off x="9232473" y="139700"/>
              <a:ext cx="1092835" cy="6146800"/>
            </a:xfrm>
            <a:custGeom>
              <a:avLst/>
              <a:gdLst/>
              <a:ahLst/>
              <a:cxnLst/>
              <a:rect l="l" t="t" r="r" b="b"/>
              <a:pathLst>
                <a:path w="1092834" h="6146800">
                  <a:moveTo>
                    <a:pt x="426" y="0"/>
                  </a:moveTo>
                  <a:lnTo>
                    <a:pt x="0" y="25396"/>
                  </a:lnTo>
                  <a:lnTo>
                    <a:pt x="110058" y="27245"/>
                  </a:lnTo>
                  <a:lnTo>
                    <a:pt x="211681" y="32518"/>
                  </a:lnTo>
                  <a:lnTo>
                    <a:pt x="303467" y="40840"/>
                  </a:lnTo>
                  <a:lnTo>
                    <a:pt x="383117" y="51819"/>
                  </a:lnTo>
                  <a:lnTo>
                    <a:pt x="448232" y="65024"/>
                  </a:lnTo>
                  <a:lnTo>
                    <a:pt x="496155" y="79867"/>
                  </a:lnTo>
                  <a:lnTo>
                    <a:pt x="521126" y="2984883"/>
                  </a:lnTo>
                  <a:lnTo>
                    <a:pt x="521493" y="2987365"/>
                  </a:lnTo>
                  <a:lnTo>
                    <a:pt x="541997" y="3020872"/>
                  </a:lnTo>
                  <a:lnTo>
                    <a:pt x="578916" y="3040929"/>
                  </a:lnTo>
                  <a:lnTo>
                    <a:pt x="632336" y="3057554"/>
                  </a:lnTo>
                  <a:lnTo>
                    <a:pt x="701446" y="3071641"/>
                  </a:lnTo>
                  <a:lnTo>
                    <a:pt x="714047" y="3073380"/>
                  </a:lnTo>
                  <a:lnTo>
                    <a:pt x="703016" y="3074893"/>
                  </a:lnTo>
                  <a:lnTo>
                    <a:pt x="634763" y="3088629"/>
                  </a:lnTo>
                  <a:lnTo>
                    <a:pt x="581986" y="3104705"/>
                  </a:lnTo>
                  <a:lnTo>
                    <a:pt x="541997" y="3125928"/>
                  </a:lnTo>
                  <a:lnTo>
                    <a:pt x="521493" y="3159434"/>
                  </a:lnTo>
                  <a:lnTo>
                    <a:pt x="521126" y="3161916"/>
                  </a:lnTo>
                  <a:lnTo>
                    <a:pt x="521126" y="6052024"/>
                  </a:lnTo>
                  <a:lnTo>
                    <a:pt x="518892" y="6054581"/>
                  </a:lnTo>
                  <a:lnTo>
                    <a:pt x="445806" y="6082392"/>
                  </a:lnTo>
                  <a:lnTo>
                    <a:pt x="381548" y="6095246"/>
                  </a:lnTo>
                  <a:lnTo>
                    <a:pt x="302296" y="6106093"/>
                  </a:lnTo>
                  <a:lnTo>
                    <a:pt x="210705" y="6114351"/>
                  </a:lnTo>
                  <a:lnTo>
                    <a:pt x="109173" y="6119585"/>
                  </a:lnTo>
                  <a:lnTo>
                    <a:pt x="0" y="6121403"/>
                  </a:lnTo>
                  <a:lnTo>
                    <a:pt x="426" y="6146800"/>
                  </a:lnTo>
                  <a:lnTo>
                    <a:pt x="110484" y="6144951"/>
                  </a:lnTo>
                  <a:lnTo>
                    <a:pt x="212992" y="6139648"/>
                  </a:lnTo>
                  <a:lnTo>
                    <a:pt x="305756" y="6131256"/>
                  </a:lnTo>
                  <a:lnTo>
                    <a:pt x="386577" y="6120143"/>
                  </a:lnTo>
                  <a:lnTo>
                    <a:pt x="453260" y="6106673"/>
                  </a:lnTo>
                  <a:lnTo>
                    <a:pt x="503610" y="6091214"/>
                  </a:lnTo>
                  <a:lnTo>
                    <a:pt x="543707" y="6065093"/>
                  </a:lnTo>
                  <a:lnTo>
                    <a:pt x="546526" y="6055788"/>
                  </a:lnTo>
                  <a:lnTo>
                    <a:pt x="546526" y="3164412"/>
                  </a:lnTo>
                  <a:lnTo>
                    <a:pt x="549346" y="3155106"/>
                  </a:lnTo>
                  <a:lnTo>
                    <a:pt x="589442" y="3128986"/>
                  </a:lnTo>
                  <a:lnTo>
                    <a:pt x="639792" y="3113526"/>
                  </a:lnTo>
                  <a:lnTo>
                    <a:pt x="706475" y="3100057"/>
                  </a:lnTo>
                  <a:lnTo>
                    <a:pt x="787297" y="3088943"/>
                  </a:lnTo>
                  <a:lnTo>
                    <a:pt x="818254" y="3086143"/>
                  </a:lnTo>
                  <a:lnTo>
                    <a:pt x="877771" y="3091544"/>
                  </a:lnTo>
                  <a:lnTo>
                    <a:pt x="981256" y="3096916"/>
                  </a:lnTo>
                  <a:lnTo>
                    <a:pt x="1092200" y="3098796"/>
                  </a:lnTo>
                  <a:lnTo>
                    <a:pt x="1092200" y="3073407"/>
                  </a:lnTo>
                  <a:lnTo>
                    <a:pt x="1092626" y="3073400"/>
                  </a:lnTo>
                  <a:lnTo>
                    <a:pt x="1092200" y="3073392"/>
                  </a:lnTo>
                  <a:lnTo>
                    <a:pt x="1092200" y="3048003"/>
                  </a:lnTo>
                  <a:lnTo>
                    <a:pt x="982141" y="3049852"/>
                  </a:lnTo>
                  <a:lnTo>
                    <a:pt x="878747" y="3055186"/>
                  </a:lnTo>
                  <a:lnTo>
                    <a:pt x="818194" y="3060651"/>
                  </a:lnTo>
                  <a:lnTo>
                    <a:pt x="787297" y="3057856"/>
                  </a:lnTo>
                  <a:lnTo>
                    <a:pt x="706475" y="3046742"/>
                  </a:lnTo>
                  <a:lnTo>
                    <a:pt x="639792" y="3033273"/>
                  </a:lnTo>
                  <a:lnTo>
                    <a:pt x="589442" y="3017813"/>
                  </a:lnTo>
                  <a:lnTo>
                    <a:pt x="549346" y="2991693"/>
                  </a:lnTo>
                  <a:lnTo>
                    <a:pt x="546526" y="2982387"/>
                  </a:lnTo>
                  <a:lnTo>
                    <a:pt x="546526" y="91012"/>
                  </a:lnTo>
                  <a:lnTo>
                    <a:pt x="543707" y="81706"/>
                  </a:lnTo>
                  <a:lnTo>
                    <a:pt x="503610" y="55586"/>
                  </a:lnTo>
                  <a:lnTo>
                    <a:pt x="453260" y="40125"/>
                  </a:lnTo>
                  <a:lnTo>
                    <a:pt x="386577" y="26657"/>
                  </a:lnTo>
                  <a:lnTo>
                    <a:pt x="305756" y="15543"/>
                  </a:lnTo>
                  <a:lnTo>
                    <a:pt x="212992" y="7152"/>
                  </a:lnTo>
                  <a:lnTo>
                    <a:pt x="110484" y="1849"/>
                  </a:lnTo>
                  <a:lnTo>
                    <a:pt x="426" y="0"/>
                  </a:lnTo>
                  <a:close/>
                </a:path>
              </a:pathLst>
            </a:custGeom>
            <a:solidFill>
              <a:srgbClr val="9966F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sp>
        <p:nvSpPr>
          <p:cNvPr id="8" name="object 8"/>
          <p:cNvSpPr txBox="1"/>
          <p:nvPr/>
        </p:nvSpPr>
        <p:spPr>
          <a:xfrm>
            <a:off x="10338339" y="3100068"/>
            <a:ext cx="767715" cy="452120"/>
          </a:xfrm>
          <a:prstGeom prst="rect">
            <a:avLst/>
          </a:prstGeom>
        </p:spPr>
        <p:txBody>
          <a:bodyPr vert="horz" wrap="square" lIns="0" tIns="12700" rIns="0" bIns="0" rtlCol="0">
            <a:spAutoFit/>
          </a:bodyPr>
          <a:lstStyle/>
          <a:p>
            <a:pPr marL="12700" marR="0" lvl="0" indent="0" defTabSz="914400" eaLnBrk="1" fontAlgn="auto" latinLnBrk="0" hangingPunct="1">
              <a:lnSpc>
                <a:spcPct val="100000"/>
              </a:lnSpc>
              <a:spcBef>
                <a:spcPts val="100"/>
              </a:spcBef>
              <a:spcAft>
                <a:spcPts val="0"/>
              </a:spcAft>
              <a:buClrTx/>
              <a:buSzTx/>
              <a:buFontTx/>
              <a:buNone/>
              <a:tabLst/>
              <a:defRPr/>
            </a:pPr>
            <a:r>
              <a:rPr kumimoji="0" sz="2800" b="0" i="0" u="none" strike="noStrike" kern="0" cap="none" spc="-10" normalizeH="0" baseline="0" noProof="0" dirty="0">
                <a:ln>
                  <a:noFill/>
                </a:ln>
                <a:solidFill>
                  <a:sysClr val="windowText" lastClr="000000"/>
                </a:solidFill>
                <a:effectLst/>
                <a:uLnTx/>
                <a:uFillTx/>
                <a:latin typeface="Times New Roman"/>
                <a:cs typeface="Times New Roman"/>
              </a:rPr>
              <a:t>cycle</a:t>
            </a:r>
            <a:endParaRPr kumimoji="0" sz="2800" b="0" i="0" u="none" strike="noStrike" kern="0" cap="none" spc="0" normalizeH="0" baseline="0" noProof="0">
              <a:ln>
                <a:noFill/>
              </a:ln>
              <a:solidFill>
                <a:sysClr val="windowText" lastClr="000000"/>
              </a:solidFill>
              <a:effectLst/>
              <a:uLnTx/>
              <a:uFillTx/>
              <a:latin typeface="Times New Roman"/>
              <a:cs typeface="Times New Roman"/>
            </a:endParaRPr>
          </a:p>
        </p:txBody>
      </p:sp>
      <p:sp>
        <p:nvSpPr>
          <p:cNvPr id="10" name="object 10"/>
          <p:cNvSpPr txBox="1">
            <a:spLocks noGrp="1"/>
          </p:cNvSpPr>
          <p:nvPr>
            <p:ph type="sldNum" sz="quarter" idx="7"/>
          </p:nvPr>
        </p:nvSpPr>
        <p:spPr>
          <a:prstGeom prst="rect">
            <a:avLst/>
          </a:prstGeom>
        </p:spPr>
        <p:txBody>
          <a:bodyPr vert="horz" wrap="square" lIns="0" tIns="1905" rIns="0" bIns="0" rtlCol="0">
            <a:spAutoFit/>
          </a:bodyPr>
          <a:lstStyle/>
          <a:p>
            <a:pPr marL="38100" marR="0" lvl="0" indent="0" defTabSz="914400" eaLnBrk="1" fontAlgn="auto" latinLnBrk="0" hangingPunct="1">
              <a:lnSpc>
                <a:spcPct val="100000"/>
              </a:lnSpc>
              <a:spcBef>
                <a:spcPts val="15"/>
              </a:spcBef>
              <a:spcAft>
                <a:spcPts val="0"/>
              </a:spcAft>
              <a:buClrTx/>
              <a:buSzTx/>
              <a:buFontTx/>
              <a:buNone/>
              <a:tabLst/>
              <a:defRPr/>
            </a:pPr>
            <a:fld id="{81D60167-4931-47E6-BA6A-407CBD079E47}" type="slidenum">
              <a:rPr kumimoji="0" sz="1200" b="0" i="0" u="none" strike="noStrike" kern="0" cap="none" spc="-25" normalizeH="0" baseline="0" noProof="0" dirty="0">
                <a:ln>
                  <a:noFill/>
                </a:ln>
                <a:solidFill>
                  <a:srgbClr val="595959"/>
                </a:solidFill>
                <a:effectLst/>
                <a:uLnTx/>
                <a:uFillTx/>
                <a:latin typeface="Arial"/>
                <a:cs typeface="Arial"/>
              </a:rPr>
              <a:pPr marL="38100" marR="0" lvl="0" indent="0" defTabSz="914400" eaLnBrk="1" fontAlgn="auto" latinLnBrk="0" hangingPunct="1">
                <a:lnSpc>
                  <a:spcPct val="100000"/>
                </a:lnSpc>
                <a:spcBef>
                  <a:spcPts val="15"/>
                </a:spcBef>
                <a:spcAft>
                  <a:spcPts val="0"/>
                </a:spcAft>
                <a:buClrTx/>
                <a:buSzTx/>
                <a:buFontTx/>
                <a:buNone/>
                <a:tabLst/>
                <a:defRPr/>
              </a:pPr>
              <a:t>71</a:t>
            </a:fld>
            <a:endParaRPr kumimoji="0" sz="1200" b="0" i="0" u="none" strike="noStrike" kern="0" cap="none" spc="-25" normalizeH="0" baseline="0" noProof="0" dirty="0">
              <a:ln>
                <a:noFill/>
              </a:ln>
              <a:solidFill>
                <a:srgbClr val="595959"/>
              </a:solidFill>
              <a:effectLst/>
              <a:uLnTx/>
              <a:uFillTx/>
              <a:latin typeface="Arial"/>
              <a:cs typeface="Arial"/>
            </a:endParaRPr>
          </a:p>
        </p:txBody>
      </p:sp>
      <p:sp>
        <p:nvSpPr>
          <p:cNvPr id="9" name="object 9"/>
          <p:cNvSpPr txBox="1">
            <a:spLocks noGrp="1"/>
          </p:cNvSpPr>
          <p:nvPr>
            <p:ph type="title"/>
          </p:nvPr>
        </p:nvSpPr>
        <p:spPr>
          <a:xfrm>
            <a:off x="10312939" y="2668268"/>
            <a:ext cx="1507490" cy="452120"/>
          </a:xfrm>
          <a:prstGeom prst="rect">
            <a:avLst/>
          </a:prstGeom>
        </p:spPr>
        <p:txBody>
          <a:bodyPr vert="horz" wrap="square" lIns="0" tIns="12700" rIns="0" bIns="0" rtlCol="0">
            <a:spAutoFit/>
          </a:bodyPr>
          <a:lstStyle/>
          <a:p>
            <a:pPr marL="38100">
              <a:lnSpc>
                <a:spcPct val="100000"/>
              </a:lnSpc>
              <a:spcBef>
                <a:spcPts val="100"/>
              </a:spcBef>
              <a:tabLst>
                <a:tab pos="770255" algn="l"/>
              </a:tabLst>
            </a:pPr>
            <a:r>
              <a:rPr sz="2800" b="0" spc="-25" dirty="0">
                <a:latin typeface="Times New Roman"/>
                <a:cs typeface="Times New Roman"/>
              </a:rPr>
              <a:t>One</a:t>
            </a:r>
            <a:r>
              <a:rPr sz="2800" b="0" dirty="0">
                <a:latin typeface="Times New Roman"/>
                <a:cs typeface="Times New Roman"/>
              </a:rPr>
              <a:t>	</a:t>
            </a:r>
            <a:r>
              <a:rPr sz="4200" b="0" baseline="-33730" dirty="0">
                <a:latin typeface="Times New Roman"/>
                <a:cs typeface="Times New Roman"/>
              </a:rPr>
              <a:t>X</a:t>
            </a:r>
            <a:r>
              <a:rPr sz="4200" b="0" spc="-37" baseline="-33730" dirty="0">
                <a:latin typeface="Times New Roman"/>
                <a:cs typeface="Times New Roman"/>
              </a:rPr>
              <a:t> 25</a:t>
            </a:r>
            <a:endParaRPr sz="4200" baseline="-33730">
              <a:latin typeface="Times New Roman"/>
              <a:cs typeface="Times New Roman"/>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419100" cy="6858000"/>
            <a:chOff x="0" y="0"/>
            <a:chExt cx="419100" cy="6858000"/>
          </a:xfrm>
        </p:grpSpPr>
        <p:pic>
          <p:nvPicPr>
            <p:cNvPr id="3" name="object 3"/>
            <p:cNvPicPr/>
            <p:nvPr/>
          </p:nvPicPr>
          <p:blipFill>
            <a:blip r:embed="rId2" cstate="print"/>
            <a:stretch>
              <a:fillRect/>
            </a:stretch>
          </p:blipFill>
          <p:spPr>
            <a:xfrm>
              <a:off x="0" y="0"/>
              <a:ext cx="419100" cy="3975100"/>
            </a:xfrm>
            <a:prstGeom prst="rect">
              <a:avLst/>
            </a:prstGeom>
          </p:spPr>
        </p:pic>
        <p:pic>
          <p:nvPicPr>
            <p:cNvPr id="4" name="object 4"/>
            <p:cNvPicPr/>
            <p:nvPr/>
          </p:nvPicPr>
          <p:blipFill>
            <a:blip r:embed="rId3" cstate="print"/>
            <a:stretch>
              <a:fillRect/>
            </a:stretch>
          </p:blipFill>
          <p:spPr>
            <a:xfrm>
              <a:off x="0" y="4000500"/>
              <a:ext cx="419100" cy="2857500"/>
            </a:xfrm>
            <a:prstGeom prst="rect">
              <a:avLst/>
            </a:prstGeom>
          </p:spPr>
        </p:pic>
      </p:grpSp>
      <p:sp>
        <p:nvSpPr>
          <p:cNvPr id="5" name="object 5"/>
          <p:cNvSpPr txBox="1"/>
          <p:nvPr/>
        </p:nvSpPr>
        <p:spPr>
          <a:xfrm>
            <a:off x="1414711" y="313289"/>
            <a:ext cx="9253855" cy="1117600"/>
          </a:xfrm>
          <a:prstGeom prst="rect">
            <a:avLst/>
          </a:prstGeom>
        </p:spPr>
        <p:txBody>
          <a:bodyPr vert="horz" wrap="square" lIns="0" tIns="12700" rIns="0" bIns="0" rtlCol="0">
            <a:spAutoFit/>
          </a:bodyPr>
          <a:lstStyle/>
          <a:p>
            <a:pPr marL="278765" marR="30480" lvl="0" indent="-227965" defTabSz="914400" eaLnBrk="1" fontAlgn="auto" latinLnBrk="0" hangingPunct="1">
              <a:lnSpc>
                <a:spcPct val="108300"/>
              </a:lnSpc>
              <a:spcBef>
                <a:spcPts val="100"/>
              </a:spcBef>
              <a:spcAft>
                <a:spcPts val="0"/>
              </a:spcAft>
              <a:buClr>
                <a:srgbClr val="961BE9"/>
              </a:buClr>
              <a:buSzTx/>
              <a:buFont typeface="Arial"/>
              <a:buChar char="•"/>
              <a:tabLst>
                <a:tab pos="278765" algn="l"/>
                <a:tab pos="279400" algn="l"/>
              </a:tabLst>
              <a:defRPr/>
            </a:pPr>
            <a:r>
              <a:rPr kumimoji="0" sz="2000" b="0" i="0" u="none" strike="noStrike" kern="0" cap="none" spc="0" normalizeH="0" baseline="0" noProof="0" dirty="0">
                <a:ln>
                  <a:noFill/>
                </a:ln>
                <a:solidFill>
                  <a:srgbClr val="595959"/>
                </a:solidFill>
                <a:effectLst/>
                <a:uLnTx/>
                <a:uFillTx/>
                <a:latin typeface="Times New Roman"/>
                <a:cs typeface="Times New Roman"/>
              </a:rPr>
              <a:t>At</a:t>
            </a:r>
            <a:r>
              <a:rPr kumimoji="0" sz="2000" b="0" i="0" u="none" strike="noStrike" kern="0" cap="none" spc="95" normalizeH="0" baseline="0" noProof="0" dirty="0">
                <a:ln>
                  <a:noFill/>
                </a:ln>
                <a:solidFill>
                  <a:srgbClr val="595959"/>
                </a:solidFill>
                <a:effectLst/>
                <a:uLnTx/>
                <a:uFillTx/>
                <a:latin typeface="Times New Roman"/>
                <a:cs typeface="Times New Roman"/>
              </a:rPr>
              <a:t> </a:t>
            </a:r>
            <a:r>
              <a:rPr kumimoji="0" sz="2000" b="0" i="0" u="none" strike="noStrike" kern="0" cap="none" spc="0" normalizeH="0" baseline="0" noProof="0" dirty="0">
                <a:ln>
                  <a:noFill/>
                </a:ln>
                <a:solidFill>
                  <a:srgbClr val="595959"/>
                </a:solidFill>
                <a:effectLst/>
                <a:uLnTx/>
                <a:uFillTx/>
                <a:latin typeface="Times New Roman"/>
                <a:cs typeface="Times New Roman"/>
              </a:rPr>
              <a:t>the</a:t>
            </a:r>
            <a:r>
              <a:rPr kumimoji="0" sz="2000" b="0" i="0" u="none" strike="noStrike" kern="0" cap="none" spc="-45" normalizeH="0" baseline="0" noProof="0" dirty="0">
                <a:ln>
                  <a:noFill/>
                </a:ln>
                <a:solidFill>
                  <a:srgbClr val="595959"/>
                </a:solidFill>
                <a:effectLst/>
                <a:uLnTx/>
                <a:uFillTx/>
                <a:latin typeface="Times New Roman"/>
                <a:cs typeface="Times New Roman"/>
              </a:rPr>
              <a:t> </a:t>
            </a:r>
            <a:r>
              <a:rPr kumimoji="0" sz="2000" b="0" i="0" u="none" strike="noStrike" kern="0" cap="none" spc="0" normalizeH="0" baseline="0" noProof="0" dirty="0">
                <a:ln>
                  <a:noFill/>
                </a:ln>
                <a:solidFill>
                  <a:srgbClr val="595959"/>
                </a:solidFill>
                <a:effectLst/>
                <a:uLnTx/>
                <a:uFillTx/>
                <a:latin typeface="Times New Roman"/>
                <a:cs typeface="Times New Roman"/>
              </a:rPr>
              <a:t>end</a:t>
            </a:r>
            <a:r>
              <a:rPr kumimoji="0" sz="2000" b="0" i="0" u="none" strike="noStrike" kern="0" cap="none" spc="55" normalizeH="0" baseline="0" noProof="0" dirty="0">
                <a:ln>
                  <a:noFill/>
                </a:ln>
                <a:solidFill>
                  <a:srgbClr val="595959"/>
                </a:solidFill>
                <a:effectLst/>
                <a:uLnTx/>
                <a:uFillTx/>
                <a:latin typeface="Times New Roman"/>
                <a:cs typeface="Times New Roman"/>
              </a:rPr>
              <a:t> </a:t>
            </a:r>
            <a:r>
              <a:rPr kumimoji="0" sz="2000" b="0" i="0" u="none" strike="noStrike" kern="0" cap="none" spc="0" normalizeH="0" baseline="0" noProof="0" dirty="0">
                <a:ln>
                  <a:noFill/>
                </a:ln>
                <a:solidFill>
                  <a:srgbClr val="595959"/>
                </a:solidFill>
                <a:effectLst/>
                <a:uLnTx/>
                <a:uFillTx/>
                <a:latin typeface="Times New Roman"/>
                <a:cs typeface="Times New Roman"/>
              </a:rPr>
              <a:t>of</a:t>
            </a:r>
            <a:r>
              <a:rPr kumimoji="0" sz="2000" b="0" i="0" u="none" strike="noStrike" kern="0" cap="none" spc="90" normalizeH="0" baseline="0" noProof="0" dirty="0">
                <a:ln>
                  <a:noFill/>
                </a:ln>
                <a:solidFill>
                  <a:srgbClr val="595959"/>
                </a:solidFill>
                <a:effectLst/>
                <a:uLnTx/>
                <a:uFillTx/>
                <a:latin typeface="Times New Roman"/>
                <a:cs typeface="Times New Roman"/>
              </a:rPr>
              <a:t> </a:t>
            </a:r>
            <a:r>
              <a:rPr kumimoji="0" sz="2000" b="0" i="0" u="none" strike="noStrike" kern="0" cap="none" spc="0" normalizeH="0" baseline="0" noProof="0" dirty="0">
                <a:ln>
                  <a:noFill/>
                </a:ln>
                <a:solidFill>
                  <a:srgbClr val="595959"/>
                </a:solidFill>
                <a:effectLst/>
                <a:uLnTx/>
                <a:uFillTx/>
                <a:latin typeface="Times New Roman"/>
                <a:cs typeface="Times New Roman"/>
              </a:rPr>
              <a:t>the</a:t>
            </a:r>
            <a:r>
              <a:rPr kumimoji="0" sz="2000" b="0" i="0" u="none" strike="noStrike" kern="0" cap="none" spc="-45" normalizeH="0" baseline="0" noProof="0" dirty="0">
                <a:ln>
                  <a:noFill/>
                </a:ln>
                <a:solidFill>
                  <a:srgbClr val="595959"/>
                </a:solidFill>
                <a:effectLst/>
                <a:uLnTx/>
                <a:uFillTx/>
                <a:latin typeface="Times New Roman"/>
                <a:cs typeface="Times New Roman"/>
              </a:rPr>
              <a:t> </a:t>
            </a:r>
            <a:r>
              <a:rPr kumimoji="0" sz="2000" b="0" i="0" u="none" strike="noStrike" kern="0" cap="none" spc="0" normalizeH="0" baseline="0" noProof="0" dirty="0">
                <a:ln>
                  <a:noFill/>
                </a:ln>
                <a:solidFill>
                  <a:srgbClr val="595959"/>
                </a:solidFill>
                <a:effectLst/>
                <a:uLnTx/>
                <a:uFillTx/>
                <a:latin typeface="Times New Roman"/>
                <a:cs typeface="Times New Roman"/>
              </a:rPr>
              <a:t>PCR</a:t>
            </a:r>
            <a:r>
              <a:rPr kumimoji="0" sz="2000" b="0" i="0" u="none" strike="noStrike" kern="0" cap="none" spc="125" normalizeH="0" baseline="0" noProof="0" dirty="0">
                <a:ln>
                  <a:noFill/>
                </a:ln>
                <a:solidFill>
                  <a:srgbClr val="595959"/>
                </a:solidFill>
                <a:effectLst/>
                <a:uLnTx/>
                <a:uFillTx/>
                <a:latin typeface="Times New Roman"/>
                <a:cs typeface="Times New Roman"/>
              </a:rPr>
              <a:t> </a:t>
            </a:r>
            <a:r>
              <a:rPr kumimoji="0" sz="2000" b="0" i="0" u="none" strike="noStrike" kern="0" cap="none" spc="0" normalizeH="0" baseline="0" noProof="0" dirty="0">
                <a:ln>
                  <a:noFill/>
                </a:ln>
                <a:solidFill>
                  <a:srgbClr val="595959"/>
                </a:solidFill>
                <a:effectLst/>
                <a:uLnTx/>
                <a:uFillTx/>
                <a:latin typeface="Times New Roman"/>
                <a:cs typeface="Times New Roman"/>
              </a:rPr>
              <a:t>reaction,</a:t>
            </a:r>
            <a:r>
              <a:rPr kumimoji="0" sz="2000" b="0" i="0" u="none" strike="noStrike" kern="0" cap="none" spc="-165" normalizeH="0" baseline="0" noProof="0" dirty="0">
                <a:ln>
                  <a:noFill/>
                </a:ln>
                <a:solidFill>
                  <a:srgbClr val="595959"/>
                </a:solidFill>
                <a:effectLst/>
                <a:uLnTx/>
                <a:uFillTx/>
                <a:latin typeface="Times New Roman"/>
                <a:cs typeface="Times New Roman"/>
              </a:rPr>
              <a:t> </a:t>
            </a:r>
            <a:r>
              <a:rPr kumimoji="0" sz="2000" b="0" i="0" u="none" strike="noStrike" kern="0" cap="none" spc="0" normalizeH="0" baseline="0" noProof="0" dirty="0">
                <a:ln>
                  <a:noFill/>
                </a:ln>
                <a:solidFill>
                  <a:srgbClr val="595959"/>
                </a:solidFill>
                <a:effectLst/>
                <a:uLnTx/>
                <a:uFillTx/>
                <a:latin typeface="Times New Roman"/>
                <a:cs typeface="Times New Roman"/>
              </a:rPr>
              <a:t>the</a:t>
            </a:r>
            <a:r>
              <a:rPr kumimoji="0" sz="2000" b="0" i="0" u="none" strike="noStrike" kern="0" cap="none" spc="65" normalizeH="0" baseline="0" noProof="0" dirty="0">
                <a:ln>
                  <a:noFill/>
                </a:ln>
                <a:solidFill>
                  <a:srgbClr val="595959"/>
                </a:solidFill>
                <a:effectLst/>
                <a:uLnTx/>
                <a:uFillTx/>
                <a:latin typeface="Times New Roman"/>
                <a:cs typeface="Times New Roman"/>
              </a:rPr>
              <a:t> </a:t>
            </a:r>
            <a:r>
              <a:rPr kumimoji="0" sz="2000" b="1" i="0" u="none" strike="noStrike" kern="0" cap="none" spc="0" normalizeH="0" baseline="0" noProof="0" dirty="0">
                <a:ln>
                  <a:noFill/>
                </a:ln>
                <a:solidFill>
                  <a:srgbClr val="595959"/>
                </a:solidFill>
                <a:effectLst/>
                <a:uLnTx/>
                <a:uFillTx/>
                <a:latin typeface="Times New Roman"/>
                <a:cs typeface="Times New Roman"/>
              </a:rPr>
              <a:t>specific</a:t>
            </a:r>
            <a:r>
              <a:rPr kumimoji="0" sz="2000" b="1" i="0" u="none" strike="noStrike" kern="0" cap="none" spc="-155" normalizeH="0" baseline="0" noProof="0" dirty="0">
                <a:ln>
                  <a:noFill/>
                </a:ln>
                <a:solidFill>
                  <a:srgbClr val="595959"/>
                </a:solidFill>
                <a:effectLst/>
                <a:uLnTx/>
                <a:uFillTx/>
                <a:latin typeface="Times New Roman"/>
                <a:cs typeface="Times New Roman"/>
              </a:rPr>
              <a:t> </a:t>
            </a:r>
            <a:r>
              <a:rPr kumimoji="0" sz="2000" b="1" i="0" u="none" strike="noStrike" kern="0" cap="none" spc="0" normalizeH="0" baseline="0" noProof="0" dirty="0">
                <a:ln>
                  <a:noFill/>
                </a:ln>
                <a:solidFill>
                  <a:srgbClr val="595959"/>
                </a:solidFill>
                <a:effectLst/>
                <a:uLnTx/>
                <a:uFillTx/>
                <a:latin typeface="Times New Roman"/>
                <a:cs typeface="Times New Roman"/>
              </a:rPr>
              <a:t>sequence</a:t>
            </a:r>
            <a:r>
              <a:rPr kumimoji="0" sz="2000" b="1" i="0" u="none" strike="noStrike" kern="0" cap="none" spc="65" normalizeH="0" baseline="0" noProof="0" dirty="0">
                <a:ln>
                  <a:noFill/>
                </a:ln>
                <a:solidFill>
                  <a:srgbClr val="595959"/>
                </a:solidFill>
                <a:effectLst/>
                <a:uLnTx/>
                <a:uFillTx/>
                <a:latin typeface="Times New Roman"/>
                <a:cs typeface="Times New Roman"/>
              </a:rPr>
              <a:t> </a:t>
            </a:r>
            <a:r>
              <a:rPr kumimoji="0" sz="2000" b="0" i="0" u="none" strike="noStrike" kern="0" cap="none" spc="0" normalizeH="0" baseline="0" noProof="0" dirty="0">
                <a:ln>
                  <a:noFill/>
                </a:ln>
                <a:solidFill>
                  <a:srgbClr val="595959"/>
                </a:solidFill>
                <a:effectLst/>
                <a:uLnTx/>
                <a:uFillTx/>
                <a:latin typeface="Times New Roman"/>
                <a:cs typeface="Times New Roman"/>
              </a:rPr>
              <a:t>will</a:t>
            </a:r>
            <a:r>
              <a:rPr kumimoji="0" sz="2000" b="0" i="0" u="none" strike="noStrike" kern="0" cap="none" spc="-10" normalizeH="0" baseline="0" noProof="0" dirty="0">
                <a:ln>
                  <a:noFill/>
                </a:ln>
                <a:solidFill>
                  <a:srgbClr val="595959"/>
                </a:solidFill>
                <a:effectLst/>
                <a:uLnTx/>
                <a:uFillTx/>
                <a:latin typeface="Times New Roman"/>
                <a:cs typeface="Times New Roman"/>
              </a:rPr>
              <a:t> </a:t>
            </a:r>
            <a:r>
              <a:rPr kumimoji="0" sz="2000" b="0" i="0" u="none" strike="noStrike" kern="0" cap="none" spc="0" normalizeH="0" baseline="0" noProof="0" dirty="0">
                <a:ln>
                  <a:noFill/>
                </a:ln>
                <a:solidFill>
                  <a:srgbClr val="595959"/>
                </a:solidFill>
                <a:effectLst/>
                <a:uLnTx/>
                <a:uFillTx/>
                <a:latin typeface="Times New Roman"/>
                <a:cs typeface="Times New Roman"/>
              </a:rPr>
              <a:t>be</a:t>
            </a:r>
            <a:r>
              <a:rPr kumimoji="0" sz="2000" b="0" i="0" u="none" strike="noStrike" kern="0" cap="none" spc="-45" normalizeH="0" baseline="0" noProof="0" dirty="0">
                <a:ln>
                  <a:noFill/>
                </a:ln>
                <a:solidFill>
                  <a:srgbClr val="595959"/>
                </a:solidFill>
                <a:effectLst/>
                <a:uLnTx/>
                <a:uFillTx/>
                <a:latin typeface="Times New Roman"/>
                <a:cs typeface="Times New Roman"/>
              </a:rPr>
              <a:t> </a:t>
            </a:r>
            <a:r>
              <a:rPr kumimoji="0" sz="2000" b="0" i="0" u="none" strike="noStrike" kern="0" cap="none" spc="0" normalizeH="0" baseline="0" noProof="0" dirty="0">
                <a:ln>
                  <a:noFill/>
                </a:ln>
                <a:solidFill>
                  <a:srgbClr val="595959"/>
                </a:solidFill>
                <a:effectLst/>
                <a:uLnTx/>
                <a:uFillTx/>
                <a:latin typeface="Times New Roman"/>
                <a:cs typeface="Times New Roman"/>
              </a:rPr>
              <a:t>accumulated</a:t>
            </a:r>
            <a:r>
              <a:rPr kumimoji="0" sz="2000" b="0" i="0" u="none" strike="noStrike" kern="0" cap="none" spc="-170" normalizeH="0" baseline="0" noProof="0" dirty="0">
                <a:ln>
                  <a:noFill/>
                </a:ln>
                <a:solidFill>
                  <a:srgbClr val="595959"/>
                </a:solidFill>
                <a:effectLst/>
                <a:uLnTx/>
                <a:uFillTx/>
                <a:latin typeface="Times New Roman"/>
                <a:cs typeface="Times New Roman"/>
              </a:rPr>
              <a:t> </a:t>
            </a:r>
            <a:r>
              <a:rPr kumimoji="0" sz="2000" b="0" i="0" u="none" strike="noStrike" kern="0" cap="none" spc="0" normalizeH="0" baseline="0" noProof="0" dirty="0">
                <a:ln>
                  <a:noFill/>
                </a:ln>
                <a:solidFill>
                  <a:srgbClr val="595959"/>
                </a:solidFill>
                <a:effectLst/>
                <a:uLnTx/>
                <a:uFillTx/>
                <a:latin typeface="Times New Roman"/>
                <a:cs typeface="Times New Roman"/>
              </a:rPr>
              <a:t>in</a:t>
            </a:r>
            <a:r>
              <a:rPr kumimoji="0" sz="2000" b="0" i="0" u="none" strike="noStrike" kern="0" cap="none" spc="55" normalizeH="0" baseline="0" noProof="0" dirty="0">
                <a:ln>
                  <a:noFill/>
                </a:ln>
                <a:solidFill>
                  <a:srgbClr val="595959"/>
                </a:solidFill>
                <a:effectLst/>
                <a:uLnTx/>
                <a:uFillTx/>
                <a:latin typeface="Times New Roman"/>
                <a:cs typeface="Times New Roman"/>
              </a:rPr>
              <a:t> </a:t>
            </a:r>
            <a:r>
              <a:rPr kumimoji="0" sz="2000" b="0" i="0" u="none" strike="noStrike" kern="0" cap="none" spc="0" normalizeH="0" baseline="0" noProof="0" dirty="0">
                <a:ln>
                  <a:noFill/>
                </a:ln>
                <a:solidFill>
                  <a:srgbClr val="595959"/>
                </a:solidFill>
                <a:effectLst/>
                <a:uLnTx/>
                <a:uFillTx/>
                <a:latin typeface="Times New Roman"/>
                <a:cs typeface="Times New Roman"/>
              </a:rPr>
              <a:t>billions</a:t>
            </a:r>
            <a:r>
              <a:rPr kumimoji="0" sz="2000" b="0" i="0" u="none" strike="noStrike" kern="0" cap="none" spc="-140" normalizeH="0" baseline="0" noProof="0" dirty="0">
                <a:ln>
                  <a:noFill/>
                </a:ln>
                <a:solidFill>
                  <a:srgbClr val="595959"/>
                </a:solidFill>
                <a:effectLst/>
                <a:uLnTx/>
                <a:uFillTx/>
                <a:latin typeface="Times New Roman"/>
                <a:cs typeface="Times New Roman"/>
              </a:rPr>
              <a:t> </a:t>
            </a:r>
            <a:r>
              <a:rPr kumimoji="0" sz="2000" b="0" i="0" u="none" strike="noStrike" kern="0" cap="none" spc="-25" normalizeH="0" baseline="0" noProof="0" dirty="0">
                <a:ln>
                  <a:noFill/>
                </a:ln>
                <a:solidFill>
                  <a:srgbClr val="595959"/>
                </a:solidFill>
                <a:effectLst/>
                <a:uLnTx/>
                <a:uFillTx/>
                <a:latin typeface="Times New Roman"/>
                <a:cs typeface="Times New Roman"/>
              </a:rPr>
              <a:t>of </a:t>
            </a:r>
            <a:r>
              <a:rPr kumimoji="0" sz="2000" b="0" i="0" u="none" strike="noStrike" kern="0" cap="none" spc="0" normalizeH="0" baseline="0" noProof="0" dirty="0">
                <a:ln>
                  <a:noFill/>
                </a:ln>
                <a:solidFill>
                  <a:srgbClr val="595959"/>
                </a:solidFill>
                <a:effectLst/>
                <a:uLnTx/>
                <a:uFillTx/>
                <a:latin typeface="Times New Roman"/>
                <a:cs typeface="Times New Roman"/>
              </a:rPr>
              <a:t>copies</a:t>
            </a:r>
            <a:r>
              <a:rPr kumimoji="0" sz="2000" b="0" i="0" u="none" strike="noStrike" kern="0" cap="none" spc="-20" normalizeH="0" baseline="0" noProof="0" dirty="0">
                <a:ln>
                  <a:noFill/>
                </a:ln>
                <a:solidFill>
                  <a:srgbClr val="595959"/>
                </a:solidFill>
                <a:effectLst/>
                <a:uLnTx/>
                <a:uFillTx/>
                <a:latin typeface="Times New Roman"/>
                <a:cs typeface="Times New Roman"/>
              </a:rPr>
              <a:t> </a:t>
            </a:r>
            <a:r>
              <a:rPr kumimoji="0" sz="2000" b="0" i="0" u="none" strike="noStrike" kern="0" cap="none" spc="-10" normalizeH="0" baseline="0" noProof="0" dirty="0">
                <a:ln>
                  <a:noFill/>
                </a:ln>
                <a:solidFill>
                  <a:srgbClr val="595959"/>
                </a:solidFill>
                <a:effectLst/>
                <a:uLnTx/>
                <a:uFillTx/>
                <a:latin typeface="Times New Roman"/>
                <a:cs typeface="Times New Roman"/>
              </a:rPr>
              <a:t>(</a:t>
            </a:r>
            <a:r>
              <a:rPr kumimoji="0" sz="2000" b="0" i="0" u="none" strike="noStrike" kern="0" cap="none" spc="-10" normalizeH="0" baseline="0" noProof="0" dirty="0">
                <a:ln>
                  <a:noFill/>
                </a:ln>
                <a:solidFill>
                  <a:srgbClr val="961BE9"/>
                </a:solidFill>
                <a:effectLst/>
                <a:uLnTx/>
                <a:uFillTx/>
                <a:latin typeface="Times New Roman"/>
                <a:cs typeface="Times New Roman"/>
              </a:rPr>
              <a:t>amplicons</a:t>
            </a:r>
            <a:r>
              <a:rPr kumimoji="0" sz="2000" b="0" i="0" u="none" strike="noStrike" kern="0" cap="none" spc="-10" normalizeH="0" baseline="0" noProof="0" dirty="0">
                <a:ln>
                  <a:noFill/>
                </a:ln>
                <a:solidFill>
                  <a:srgbClr val="595959"/>
                </a:solidFill>
                <a:effectLst/>
                <a:uLnTx/>
                <a:uFillTx/>
                <a:latin typeface="Times New Roman"/>
                <a:cs typeface="Times New Roman"/>
              </a:rPr>
              <a:t>).</a:t>
            </a:r>
            <a:endParaRPr kumimoji="0" sz="2000" b="0" i="0" u="none" strike="noStrike" kern="0" cap="none" spc="0" normalizeH="0" baseline="0" noProof="0">
              <a:ln>
                <a:noFill/>
              </a:ln>
              <a:solidFill>
                <a:sysClr val="windowText" lastClr="000000"/>
              </a:solidFill>
              <a:effectLst/>
              <a:uLnTx/>
              <a:uFillTx/>
              <a:latin typeface="Times New Roman"/>
              <a:cs typeface="Times New Roman"/>
            </a:endParaRPr>
          </a:p>
          <a:p>
            <a:pPr marL="342265" marR="0" lvl="0" indent="-291465" defTabSz="914400" eaLnBrk="1" fontAlgn="auto" latinLnBrk="0" hangingPunct="1">
              <a:lnSpc>
                <a:spcPct val="100000"/>
              </a:lnSpc>
              <a:spcBef>
                <a:spcPts val="1000"/>
              </a:spcBef>
              <a:spcAft>
                <a:spcPts val="0"/>
              </a:spcAft>
              <a:buClr>
                <a:srgbClr val="961BE9"/>
              </a:buClr>
              <a:buSzTx/>
              <a:buFont typeface="Arial"/>
              <a:buChar char="•"/>
              <a:tabLst>
                <a:tab pos="342265" algn="l"/>
                <a:tab pos="342900" algn="l"/>
              </a:tabLst>
              <a:defRPr/>
            </a:pPr>
            <a:r>
              <a:rPr kumimoji="0" sz="2000" b="0" i="0" u="none" strike="noStrike" kern="0" cap="none" spc="0" normalizeH="0" baseline="0" noProof="0" dirty="0">
                <a:ln>
                  <a:noFill/>
                </a:ln>
                <a:solidFill>
                  <a:srgbClr val="595959"/>
                </a:solidFill>
                <a:effectLst/>
                <a:uLnTx/>
                <a:uFillTx/>
                <a:latin typeface="Times New Roman"/>
                <a:cs typeface="Times New Roman"/>
              </a:rPr>
              <a:t>In</a:t>
            </a:r>
            <a:r>
              <a:rPr kumimoji="0" sz="2000" b="0" i="0" u="none" strike="noStrike" kern="0" cap="none" spc="35" normalizeH="0" baseline="0" noProof="0" dirty="0">
                <a:ln>
                  <a:noFill/>
                </a:ln>
                <a:solidFill>
                  <a:srgbClr val="595959"/>
                </a:solidFill>
                <a:effectLst/>
                <a:uLnTx/>
                <a:uFillTx/>
                <a:latin typeface="Times New Roman"/>
                <a:cs typeface="Times New Roman"/>
              </a:rPr>
              <a:t> </a:t>
            </a:r>
            <a:r>
              <a:rPr kumimoji="0" sz="2000" b="0" i="0" u="none" strike="noStrike" kern="0" cap="none" spc="0" normalizeH="0" baseline="0" noProof="0" dirty="0">
                <a:ln>
                  <a:noFill/>
                </a:ln>
                <a:solidFill>
                  <a:srgbClr val="595959"/>
                </a:solidFill>
                <a:effectLst/>
                <a:uLnTx/>
                <a:uFillTx/>
                <a:latin typeface="Times New Roman"/>
                <a:cs typeface="Times New Roman"/>
              </a:rPr>
              <a:t>only</a:t>
            </a:r>
            <a:r>
              <a:rPr kumimoji="0" sz="2000" b="0" i="0" u="none" strike="noStrike" kern="0" cap="none" spc="-60" normalizeH="0" baseline="0" noProof="0" dirty="0">
                <a:ln>
                  <a:noFill/>
                </a:ln>
                <a:solidFill>
                  <a:srgbClr val="595959"/>
                </a:solidFill>
                <a:effectLst/>
                <a:uLnTx/>
                <a:uFillTx/>
                <a:latin typeface="Times New Roman"/>
                <a:cs typeface="Times New Roman"/>
              </a:rPr>
              <a:t> </a:t>
            </a:r>
            <a:r>
              <a:rPr kumimoji="0" sz="2000" b="0" i="0" u="none" strike="noStrike" kern="0" cap="none" spc="0" normalizeH="0" baseline="0" noProof="0" dirty="0">
                <a:ln>
                  <a:noFill/>
                </a:ln>
                <a:solidFill>
                  <a:srgbClr val="595959"/>
                </a:solidFill>
                <a:effectLst/>
                <a:uLnTx/>
                <a:uFillTx/>
                <a:latin typeface="Times New Roman"/>
                <a:cs typeface="Times New Roman"/>
              </a:rPr>
              <a:t>20</a:t>
            </a:r>
            <a:r>
              <a:rPr kumimoji="0" sz="2000" b="0" i="0" u="none" strike="noStrike" kern="0" cap="none" spc="50" normalizeH="0" baseline="0" noProof="0" dirty="0">
                <a:ln>
                  <a:noFill/>
                </a:ln>
                <a:solidFill>
                  <a:srgbClr val="595959"/>
                </a:solidFill>
                <a:effectLst/>
                <a:uLnTx/>
                <a:uFillTx/>
                <a:latin typeface="Times New Roman"/>
                <a:cs typeface="Times New Roman"/>
              </a:rPr>
              <a:t> </a:t>
            </a:r>
            <a:r>
              <a:rPr kumimoji="0" sz="2000" b="0" i="0" u="none" strike="noStrike" kern="0" cap="none" spc="0" normalizeH="0" baseline="0" noProof="0" dirty="0">
                <a:ln>
                  <a:noFill/>
                </a:ln>
                <a:solidFill>
                  <a:srgbClr val="595959"/>
                </a:solidFill>
                <a:effectLst/>
                <a:uLnTx/>
                <a:uFillTx/>
                <a:latin typeface="Times New Roman"/>
                <a:cs typeface="Times New Roman"/>
              </a:rPr>
              <a:t>cycles,</a:t>
            </a:r>
            <a:r>
              <a:rPr kumimoji="0" sz="2000" b="0" i="0" u="none" strike="noStrike" kern="0" cap="none" spc="-65" normalizeH="0" baseline="0" noProof="0" dirty="0">
                <a:ln>
                  <a:noFill/>
                </a:ln>
                <a:solidFill>
                  <a:srgbClr val="595959"/>
                </a:solidFill>
                <a:effectLst/>
                <a:uLnTx/>
                <a:uFillTx/>
                <a:latin typeface="Times New Roman"/>
                <a:cs typeface="Times New Roman"/>
              </a:rPr>
              <a:t> </a:t>
            </a:r>
            <a:r>
              <a:rPr kumimoji="0" sz="2000" b="0" i="0" u="none" strike="noStrike" kern="0" cap="none" spc="0" normalizeH="0" baseline="0" noProof="0" dirty="0">
                <a:ln>
                  <a:noFill/>
                </a:ln>
                <a:solidFill>
                  <a:srgbClr val="595959"/>
                </a:solidFill>
                <a:effectLst/>
                <a:uLnTx/>
                <a:uFillTx/>
                <a:latin typeface="Times New Roman"/>
                <a:cs typeface="Times New Roman"/>
              </a:rPr>
              <a:t>PCR</a:t>
            </a:r>
            <a:r>
              <a:rPr kumimoji="0" sz="2000" b="0" i="0" u="none" strike="noStrike" kern="0" cap="none" spc="120" normalizeH="0" baseline="0" noProof="0" dirty="0">
                <a:ln>
                  <a:noFill/>
                </a:ln>
                <a:solidFill>
                  <a:srgbClr val="595959"/>
                </a:solidFill>
                <a:effectLst/>
                <a:uLnTx/>
                <a:uFillTx/>
                <a:latin typeface="Times New Roman"/>
                <a:cs typeface="Times New Roman"/>
              </a:rPr>
              <a:t> </a:t>
            </a:r>
            <a:r>
              <a:rPr kumimoji="0" sz="2000" b="0" i="0" u="none" strike="noStrike" kern="0" cap="none" spc="0" normalizeH="0" baseline="0" noProof="0" dirty="0">
                <a:ln>
                  <a:noFill/>
                </a:ln>
                <a:solidFill>
                  <a:srgbClr val="595959"/>
                </a:solidFill>
                <a:effectLst/>
                <a:uLnTx/>
                <a:uFillTx/>
                <a:latin typeface="Times New Roman"/>
                <a:cs typeface="Times New Roman"/>
              </a:rPr>
              <a:t>can</a:t>
            </a:r>
            <a:r>
              <a:rPr kumimoji="0" sz="2000" b="0" i="0" u="none" strike="noStrike" kern="0" cap="none" spc="50" normalizeH="0" baseline="0" noProof="0" dirty="0">
                <a:ln>
                  <a:noFill/>
                </a:ln>
                <a:solidFill>
                  <a:srgbClr val="595959"/>
                </a:solidFill>
                <a:effectLst/>
                <a:uLnTx/>
                <a:uFillTx/>
                <a:latin typeface="Times New Roman"/>
                <a:cs typeface="Times New Roman"/>
              </a:rPr>
              <a:t> </a:t>
            </a:r>
            <a:r>
              <a:rPr kumimoji="0" sz="2000" b="0" i="0" u="none" strike="noStrike" kern="0" cap="none" spc="0" normalizeH="0" baseline="0" noProof="0" dirty="0">
                <a:ln>
                  <a:noFill/>
                </a:ln>
                <a:solidFill>
                  <a:srgbClr val="595959"/>
                </a:solidFill>
                <a:effectLst/>
                <a:uLnTx/>
                <a:uFillTx/>
                <a:latin typeface="Times New Roman"/>
                <a:cs typeface="Times New Roman"/>
              </a:rPr>
              <a:t>product</a:t>
            </a:r>
            <a:r>
              <a:rPr kumimoji="0" sz="2000" b="0" i="0" u="none" strike="noStrike" kern="0" cap="none" spc="-15" normalizeH="0" baseline="0" noProof="0" dirty="0">
                <a:ln>
                  <a:noFill/>
                </a:ln>
                <a:solidFill>
                  <a:srgbClr val="595959"/>
                </a:solidFill>
                <a:effectLst/>
                <a:uLnTx/>
                <a:uFillTx/>
                <a:latin typeface="Times New Roman"/>
                <a:cs typeface="Times New Roman"/>
              </a:rPr>
              <a:t> </a:t>
            </a:r>
            <a:r>
              <a:rPr kumimoji="0" sz="2000" b="0" i="0" u="none" strike="noStrike" kern="0" cap="none" spc="0" normalizeH="0" baseline="0" noProof="0" dirty="0">
                <a:ln>
                  <a:noFill/>
                </a:ln>
                <a:solidFill>
                  <a:srgbClr val="595959"/>
                </a:solidFill>
                <a:effectLst/>
                <a:uLnTx/>
                <a:uFillTx/>
                <a:latin typeface="Times New Roman"/>
                <a:cs typeface="Times New Roman"/>
              </a:rPr>
              <a:t>about</a:t>
            </a:r>
            <a:r>
              <a:rPr kumimoji="0" sz="2000" b="0" i="0" u="none" strike="noStrike" kern="0" cap="none" spc="-20" normalizeH="0" baseline="0" noProof="0" dirty="0">
                <a:ln>
                  <a:noFill/>
                </a:ln>
                <a:solidFill>
                  <a:srgbClr val="595959"/>
                </a:solidFill>
                <a:effectLst/>
                <a:uLnTx/>
                <a:uFillTx/>
                <a:latin typeface="Times New Roman"/>
                <a:cs typeface="Times New Roman"/>
              </a:rPr>
              <a:t> </a:t>
            </a:r>
            <a:r>
              <a:rPr kumimoji="0" sz="2000" b="0" i="0" u="none" strike="noStrike" kern="0" cap="none" spc="0" normalizeH="0" baseline="0" noProof="0" dirty="0">
                <a:ln>
                  <a:noFill/>
                </a:ln>
                <a:solidFill>
                  <a:srgbClr val="595959"/>
                </a:solidFill>
                <a:effectLst/>
                <a:uLnTx/>
                <a:uFillTx/>
                <a:latin typeface="Times New Roman"/>
                <a:cs typeface="Times New Roman"/>
              </a:rPr>
              <a:t>a</a:t>
            </a:r>
            <a:r>
              <a:rPr kumimoji="0" sz="2000" b="0" i="0" u="none" strike="noStrike" kern="0" cap="none" spc="60" normalizeH="0" baseline="0" noProof="0" dirty="0">
                <a:ln>
                  <a:noFill/>
                </a:ln>
                <a:solidFill>
                  <a:srgbClr val="595959"/>
                </a:solidFill>
                <a:effectLst/>
                <a:uLnTx/>
                <a:uFillTx/>
                <a:latin typeface="Times New Roman"/>
                <a:cs typeface="Times New Roman"/>
              </a:rPr>
              <a:t> </a:t>
            </a:r>
            <a:r>
              <a:rPr kumimoji="0" sz="2000" b="0" i="0" u="none" strike="noStrike" kern="0" cap="none" spc="0" normalizeH="0" baseline="0" noProof="0" dirty="0">
                <a:ln>
                  <a:noFill/>
                </a:ln>
                <a:solidFill>
                  <a:srgbClr val="595959"/>
                </a:solidFill>
                <a:effectLst/>
                <a:uLnTx/>
                <a:uFillTx/>
                <a:latin typeface="Times New Roman"/>
                <a:cs typeface="Times New Roman"/>
              </a:rPr>
              <a:t>million</a:t>
            </a:r>
            <a:r>
              <a:rPr kumimoji="0" sz="2000" b="0" i="0" u="none" strike="noStrike" kern="0" cap="none" spc="-170" normalizeH="0" baseline="0" noProof="0" dirty="0">
                <a:ln>
                  <a:noFill/>
                </a:ln>
                <a:solidFill>
                  <a:srgbClr val="595959"/>
                </a:solidFill>
                <a:effectLst/>
                <a:uLnTx/>
                <a:uFillTx/>
                <a:latin typeface="Times New Roman"/>
                <a:cs typeface="Times New Roman"/>
              </a:rPr>
              <a:t> </a:t>
            </a:r>
            <a:r>
              <a:rPr kumimoji="0" sz="2000" b="0" i="0" u="none" strike="noStrike" kern="0" cap="none" spc="0" normalizeH="0" baseline="0" noProof="0" dirty="0">
                <a:ln>
                  <a:noFill/>
                </a:ln>
                <a:solidFill>
                  <a:srgbClr val="595959"/>
                </a:solidFill>
                <a:effectLst/>
                <a:uLnTx/>
                <a:uFillTx/>
                <a:latin typeface="Times New Roman"/>
                <a:cs typeface="Times New Roman"/>
              </a:rPr>
              <a:t>(2</a:t>
            </a:r>
            <a:r>
              <a:rPr kumimoji="0" sz="1950" b="0" i="0" u="none" strike="noStrike" kern="0" cap="none" spc="0" normalizeH="0" baseline="25641" noProof="0" dirty="0">
                <a:ln>
                  <a:noFill/>
                </a:ln>
                <a:solidFill>
                  <a:srgbClr val="595959"/>
                </a:solidFill>
                <a:effectLst/>
                <a:uLnTx/>
                <a:uFillTx/>
                <a:latin typeface="Times New Roman"/>
                <a:cs typeface="Times New Roman"/>
              </a:rPr>
              <a:t>20</a:t>
            </a:r>
            <a:r>
              <a:rPr kumimoji="0" sz="2000" b="0" i="0" u="none" strike="noStrike" kern="0" cap="none" spc="0" normalizeH="0" baseline="0" noProof="0" dirty="0">
                <a:ln>
                  <a:noFill/>
                </a:ln>
                <a:solidFill>
                  <a:srgbClr val="595959"/>
                </a:solidFill>
                <a:effectLst/>
                <a:uLnTx/>
                <a:uFillTx/>
                <a:latin typeface="Times New Roman"/>
                <a:cs typeface="Times New Roman"/>
              </a:rPr>
              <a:t>)</a:t>
            </a:r>
            <a:r>
              <a:rPr kumimoji="0" sz="2000" b="0" i="0" u="none" strike="noStrike" kern="0" cap="none" spc="-140" normalizeH="0" baseline="0" noProof="0" dirty="0">
                <a:ln>
                  <a:noFill/>
                </a:ln>
                <a:solidFill>
                  <a:srgbClr val="595959"/>
                </a:solidFill>
                <a:effectLst/>
                <a:uLnTx/>
                <a:uFillTx/>
                <a:latin typeface="Times New Roman"/>
                <a:cs typeface="Times New Roman"/>
              </a:rPr>
              <a:t> </a:t>
            </a:r>
            <a:r>
              <a:rPr kumimoji="0" sz="2000" b="0" i="0" u="none" strike="noStrike" kern="0" cap="none" spc="0" normalizeH="0" baseline="0" noProof="0" dirty="0">
                <a:ln>
                  <a:noFill/>
                </a:ln>
                <a:solidFill>
                  <a:srgbClr val="595959"/>
                </a:solidFill>
                <a:effectLst/>
                <a:uLnTx/>
                <a:uFillTx/>
                <a:latin typeface="Times New Roman"/>
                <a:cs typeface="Times New Roman"/>
              </a:rPr>
              <a:t>copies</a:t>
            </a:r>
            <a:r>
              <a:rPr kumimoji="0" sz="2000" b="0" i="0" u="none" strike="noStrike" kern="0" cap="none" spc="-40" normalizeH="0" baseline="0" noProof="0" dirty="0">
                <a:ln>
                  <a:noFill/>
                </a:ln>
                <a:solidFill>
                  <a:srgbClr val="595959"/>
                </a:solidFill>
                <a:effectLst/>
                <a:uLnTx/>
                <a:uFillTx/>
                <a:latin typeface="Times New Roman"/>
                <a:cs typeface="Times New Roman"/>
              </a:rPr>
              <a:t> </a:t>
            </a:r>
            <a:r>
              <a:rPr kumimoji="0" sz="2000" b="0" i="0" u="none" strike="noStrike" kern="0" cap="none" spc="0" normalizeH="0" baseline="0" noProof="0" dirty="0">
                <a:ln>
                  <a:noFill/>
                </a:ln>
                <a:solidFill>
                  <a:srgbClr val="595959"/>
                </a:solidFill>
                <a:effectLst/>
                <a:uLnTx/>
                <a:uFillTx/>
                <a:latin typeface="Times New Roman"/>
                <a:cs typeface="Times New Roman"/>
              </a:rPr>
              <a:t>of</a:t>
            </a:r>
            <a:r>
              <a:rPr kumimoji="0" sz="2000" b="0" i="0" u="none" strike="noStrike" kern="0" cap="none" spc="85" normalizeH="0" baseline="0" noProof="0" dirty="0">
                <a:ln>
                  <a:noFill/>
                </a:ln>
                <a:solidFill>
                  <a:srgbClr val="595959"/>
                </a:solidFill>
                <a:effectLst/>
                <a:uLnTx/>
                <a:uFillTx/>
                <a:latin typeface="Times New Roman"/>
                <a:cs typeface="Times New Roman"/>
              </a:rPr>
              <a:t> </a:t>
            </a:r>
            <a:r>
              <a:rPr kumimoji="0" sz="2000" b="0" i="0" u="none" strike="noStrike" kern="0" cap="none" spc="0" normalizeH="0" baseline="0" noProof="0" dirty="0">
                <a:ln>
                  <a:noFill/>
                </a:ln>
                <a:solidFill>
                  <a:srgbClr val="595959"/>
                </a:solidFill>
                <a:effectLst/>
                <a:uLnTx/>
                <a:uFillTx/>
                <a:latin typeface="Times New Roman"/>
                <a:cs typeface="Times New Roman"/>
              </a:rPr>
              <a:t>the</a:t>
            </a:r>
            <a:r>
              <a:rPr kumimoji="0" sz="2000" b="0" i="0" u="none" strike="noStrike" kern="0" cap="none" spc="-50" normalizeH="0" baseline="0" noProof="0" dirty="0">
                <a:ln>
                  <a:noFill/>
                </a:ln>
                <a:solidFill>
                  <a:srgbClr val="595959"/>
                </a:solidFill>
                <a:effectLst/>
                <a:uLnTx/>
                <a:uFillTx/>
                <a:latin typeface="Times New Roman"/>
                <a:cs typeface="Times New Roman"/>
              </a:rPr>
              <a:t> </a:t>
            </a:r>
            <a:r>
              <a:rPr kumimoji="0" sz="2000" b="0" i="0" u="none" strike="noStrike" kern="0" cap="none" spc="-10" normalizeH="0" baseline="0" noProof="0" dirty="0">
                <a:ln>
                  <a:noFill/>
                </a:ln>
                <a:solidFill>
                  <a:srgbClr val="595959"/>
                </a:solidFill>
                <a:effectLst/>
                <a:uLnTx/>
                <a:uFillTx/>
                <a:latin typeface="Times New Roman"/>
                <a:cs typeface="Times New Roman"/>
              </a:rPr>
              <a:t>target.</a:t>
            </a:r>
            <a:endParaRPr kumimoji="0" sz="2000" b="0" i="0" u="none" strike="noStrike" kern="0" cap="none" spc="0" normalizeH="0" baseline="0" noProof="0">
              <a:ln>
                <a:noFill/>
              </a:ln>
              <a:solidFill>
                <a:sysClr val="windowText" lastClr="000000"/>
              </a:solidFill>
              <a:effectLst/>
              <a:uLnTx/>
              <a:uFillTx/>
              <a:latin typeface="Times New Roman"/>
              <a:cs typeface="Times New Roman"/>
            </a:endParaRPr>
          </a:p>
        </p:txBody>
      </p:sp>
      <p:pic>
        <p:nvPicPr>
          <p:cNvPr id="6" name="object 6"/>
          <p:cNvPicPr/>
          <p:nvPr/>
        </p:nvPicPr>
        <p:blipFill>
          <a:blip r:embed="rId4" cstate="print"/>
          <a:stretch>
            <a:fillRect/>
          </a:stretch>
        </p:blipFill>
        <p:spPr>
          <a:xfrm>
            <a:off x="1765300" y="2133600"/>
            <a:ext cx="8255000" cy="4152900"/>
          </a:xfrm>
          <a:prstGeom prst="rect">
            <a:avLst/>
          </a:prstGeom>
        </p:spPr>
      </p:pic>
      <p:sp>
        <p:nvSpPr>
          <p:cNvPr id="7" name="object 7"/>
          <p:cNvSpPr txBox="1">
            <a:spLocks noGrp="1"/>
          </p:cNvSpPr>
          <p:nvPr>
            <p:ph type="sldNum" sz="quarter" idx="7"/>
          </p:nvPr>
        </p:nvSpPr>
        <p:spPr>
          <a:prstGeom prst="rect">
            <a:avLst/>
          </a:prstGeom>
        </p:spPr>
        <p:txBody>
          <a:bodyPr vert="horz" wrap="square" lIns="0" tIns="1905" rIns="0" bIns="0" rtlCol="0">
            <a:spAutoFit/>
          </a:bodyPr>
          <a:lstStyle/>
          <a:p>
            <a:pPr marL="38100" marR="0" lvl="0" indent="0" defTabSz="914400" eaLnBrk="1" fontAlgn="auto" latinLnBrk="0" hangingPunct="1">
              <a:lnSpc>
                <a:spcPct val="100000"/>
              </a:lnSpc>
              <a:spcBef>
                <a:spcPts val="15"/>
              </a:spcBef>
              <a:spcAft>
                <a:spcPts val="0"/>
              </a:spcAft>
              <a:buClrTx/>
              <a:buSzTx/>
              <a:buFontTx/>
              <a:buNone/>
              <a:tabLst/>
              <a:defRPr/>
            </a:pPr>
            <a:fld id="{81D60167-4931-47E6-BA6A-407CBD079E47}" type="slidenum">
              <a:rPr kumimoji="0" sz="1200" b="0" i="0" u="none" strike="noStrike" kern="0" cap="none" spc="-25" normalizeH="0" baseline="0" noProof="0" dirty="0">
                <a:ln>
                  <a:noFill/>
                </a:ln>
                <a:solidFill>
                  <a:srgbClr val="595959"/>
                </a:solidFill>
                <a:effectLst/>
                <a:uLnTx/>
                <a:uFillTx/>
                <a:latin typeface="Arial"/>
                <a:cs typeface="Arial"/>
              </a:rPr>
              <a:pPr marL="38100" marR="0" lvl="0" indent="0" defTabSz="914400" eaLnBrk="1" fontAlgn="auto" latinLnBrk="0" hangingPunct="1">
                <a:lnSpc>
                  <a:spcPct val="100000"/>
                </a:lnSpc>
                <a:spcBef>
                  <a:spcPts val="15"/>
                </a:spcBef>
                <a:spcAft>
                  <a:spcPts val="0"/>
                </a:spcAft>
                <a:buClrTx/>
                <a:buSzTx/>
                <a:buFontTx/>
                <a:buNone/>
                <a:tabLst/>
                <a:defRPr/>
              </a:pPr>
              <a:t>72</a:t>
            </a:fld>
            <a:endParaRPr kumimoji="0" sz="1200" b="0" i="0" u="none" strike="noStrike" kern="0" cap="none" spc="-25" normalizeH="0" baseline="0" noProof="0" dirty="0">
              <a:ln>
                <a:noFill/>
              </a:ln>
              <a:solidFill>
                <a:srgbClr val="595959"/>
              </a:solidFill>
              <a:effectLst/>
              <a:uLnTx/>
              <a:uFillTx/>
              <a:latin typeface="Arial"/>
              <a:cs typeface="Arial"/>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419100" cy="6858000"/>
            <a:chOff x="0" y="0"/>
            <a:chExt cx="419100" cy="6858000"/>
          </a:xfrm>
        </p:grpSpPr>
        <p:pic>
          <p:nvPicPr>
            <p:cNvPr id="3" name="object 3"/>
            <p:cNvPicPr/>
            <p:nvPr/>
          </p:nvPicPr>
          <p:blipFill>
            <a:blip r:embed="rId2" cstate="print"/>
            <a:stretch>
              <a:fillRect/>
            </a:stretch>
          </p:blipFill>
          <p:spPr>
            <a:xfrm>
              <a:off x="0" y="0"/>
              <a:ext cx="419100" cy="3975100"/>
            </a:xfrm>
            <a:prstGeom prst="rect">
              <a:avLst/>
            </a:prstGeom>
          </p:spPr>
        </p:pic>
        <p:pic>
          <p:nvPicPr>
            <p:cNvPr id="4" name="object 4"/>
            <p:cNvPicPr/>
            <p:nvPr/>
          </p:nvPicPr>
          <p:blipFill>
            <a:blip r:embed="rId3" cstate="print"/>
            <a:stretch>
              <a:fillRect/>
            </a:stretch>
          </p:blipFill>
          <p:spPr>
            <a:xfrm>
              <a:off x="0" y="4000500"/>
              <a:ext cx="419100" cy="2857500"/>
            </a:xfrm>
            <a:prstGeom prst="rect">
              <a:avLst/>
            </a:prstGeom>
          </p:spPr>
        </p:pic>
      </p:grpSp>
      <p:grpSp>
        <p:nvGrpSpPr>
          <p:cNvPr id="5" name="object 5"/>
          <p:cNvGrpSpPr/>
          <p:nvPr/>
        </p:nvGrpSpPr>
        <p:grpSpPr>
          <a:xfrm>
            <a:off x="2909264" y="2298700"/>
            <a:ext cx="4501515" cy="4296410"/>
            <a:chOff x="2909264" y="2298700"/>
            <a:chExt cx="4501515" cy="4296410"/>
          </a:xfrm>
        </p:grpSpPr>
        <p:pic>
          <p:nvPicPr>
            <p:cNvPr id="6" name="object 6"/>
            <p:cNvPicPr/>
            <p:nvPr/>
          </p:nvPicPr>
          <p:blipFill>
            <a:blip r:embed="rId4" cstate="print"/>
            <a:stretch>
              <a:fillRect/>
            </a:stretch>
          </p:blipFill>
          <p:spPr>
            <a:xfrm>
              <a:off x="2909264" y="2298700"/>
              <a:ext cx="4501264" cy="4295877"/>
            </a:xfrm>
            <a:prstGeom prst="rect">
              <a:avLst/>
            </a:prstGeom>
          </p:spPr>
        </p:pic>
        <p:pic>
          <p:nvPicPr>
            <p:cNvPr id="7" name="object 7"/>
            <p:cNvPicPr/>
            <p:nvPr/>
          </p:nvPicPr>
          <p:blipFill>
            <a:blip r:embed="rId5" cstate="print"/>
            <a:stretch>
              <a:fillRect/>
            </a:stretch>
          </p:blipFill>
          <p:spPr>
            <a:xfrm>
              <a:off x="4546600" y="5194300"/>
              <a:ext cx="2679700" cy="876299"/>
            </a:xfrm>
            <a:prstGeom prst="rect">
              <a:avLst/>
            </a:prstGeom>
          </p:spPr>
        </p:pic>
      </p:grpSp>
      <p:grpSp>
        <p:nvGrpSpPr>
          <p:cNvPr id="8" name="object 8"/>
          <p:cNvGrpSpPr/>
          <p:nvPr/>
        </p:nvGrpSpPr>
        <p:grpSpPr>
          <a:xfrm>
            <a:off x="7537450" y="3956050"/>
            <a:ext cx="1320800" cy="1739900"/>
            <a:chOff x="7537450" y="3956050"/>
            <a:chExt cx="1320800" cy="1739900"/>
          </a:xfrm>
        </p:grpSpPr>
        <p:sp>
          <p:nvSpPr>
            <p:cNvPr id="9" name="object 9"/>
            <p:cNvSpPr/>
            <p:nvPr/>
          </p:nvSpPr>
          <p:spPr>
            <a:xfrm>
              <a:off x="7537450" y="3956050"/>
              <a:ext cx="1320800" cy="1739900"/>
            </a:xfrm>
            <a:custGeom>
              <a:avLst/>
              <a:gdLst/>
              <a:ahLst/>
              <a:cxnLst/>
              <a:rect l="l" t="t" r="r" b="b"/>
              <a:pathLst>
                <a:path w="1320800" h="1739900">
                  <a:moveTo>
                    <a:pt x="660401" y="0"/>
                  </a:moveTo>
                  <a:lnTo>
                    <a:pt x="0" y="869950"/>
                  </a:lnTo>
                  <a:lnTo>
                    <a:pt x="660401" y="1739900"/>
                  </a:lnTo>
                  <a:lnTo>
                    <a:pt x="660401" y="1304925"/>
                  </a:lnTo>
                  <a:lnTo>
                    <a:pt x="1320800" y="1304925"/>
                  </a:lnTo>
                  <a:lnTo>
                    <a:pt x="1320800" y="434975"/>
                  </a:lnTo>
                  <a:lnTo>
                    <a:pt x="660401" y="434975"/>
                  </a:lnTo>
                  <a:lnTo>
                    <a:pt x="660401" y="0"/>
                  </a:lnTo>
                  <a:close/>
                </a:path>
              </a:pathLst>
            </a:custGeom>
            <a:solidFill>
              <a:srgbClr val="7030A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 name="object 10"/>
            <p:cNvSpPr/>
            <p:nvPr/>
          </p:nvSpPr>
          <p:spPr>
            <a:xfrm>
              <a:off x="7537450" y="3956050"/>
              <a:ext cx="1320800" cy="1739900"/>
            </a:xfrm>
            <a:custGeom>
              <a:avLst/>
              <a:gdLst/>
              <a:ahLst/>
              <a:cxnLst/>
              <a:rect l="l" t="t" r="r" b="b"/>
              <a:pathLst>
                <a:path w="1320800" h="1739900">
                  <a:moveTo>
                    <a:pt x="647701" y="0"/>
                  </a:moveTo>
                  <a:lnTo>
                    <a:pt x="647701" y="16729"/>
                  </a:lnTo>
                  <a:lnTo>
                    <a:pt x="0" y="869950"/>
                  </a:lnTo>
                  <a:lnTo>
                    <a:pt x="647701" y="1723170"/>
                  </a:lnTo>
                  <a:lnTo>
                    <a:pt x="647701" y="1739900"/>
                  </a:lnTo>
                  <a:lnTo>
                    <a:pt x="657816" y="1736495"/>
                  </a:lnTo>
                  <a:lnTo>
                    <a:pt x="660401" y="1736495"/>
                  </a:lnTo>
                  <a:lnTo>
                    <a:pt x="660401" y="1735625"/>
                  </a:lnTo>
                  <a:lnTo>
                    <a:pt x="670516" y="1732221"/>
                  </a:lnTo>
                  <a:lnTo>
                    <a:pt x="660401" y="1718895"/>
                  </a:lnTo>
                  <a:lnTo>
                    <a:pt x="660401" y="1702166"/>
                  </a:lnTo>
                  <a:lnTo>
                    <a:pt x="647701" y="1702166"/>
                  </a:lnTo>
                  <a:lnTo>
                    <a:pt x="15944" y="869950"/>
                  </a:lnTo>
                  <a:lnTo>
                    <a:pt x="647701" y="37734"/>
                  </a:lnTo>
                  <a:lnTo>
                    <a:pt x="660401" y="37734"/>
                  </a:lnTo>
                  <a:lnTo>
                    <a:pt x="660401" y="21004"/>
                  </a:lnTo>
                  <a:lnTo>
                    <a:pt x="670516" y="7678"/>
                  </a:lnTo>
                  <a:lnTo>
                    <a:pt x="660401" y="4274"/>
                  </a:lnTo>
                  <a:lnTo>
                    <a:pt x="660401" y="3404"/>
                  </a:lnTo>
                  <a:lnTo>
                    <a:pt x="657816" y="3404"/>
                  </a:lnTo>
                  <a:lnTo>
                    <a:pt x="647701" y="0"/>
                  </a:lnTo>
                  <a:close/>
                </a:path>
                <a:path w="1320800" h="1739900">
                  <a:moveTo>
                    <a:pt x="660401" y="1736495"/>
                  </a:moveTo>
                  <a:lnTo>
                    <a:pt x="657816" y="1736495"/>
                  </a:lnTo>
                  <a:lnTo>
                    <a:pt x="660401" y="1739900"/>
                  </a:lnTo>
                  <a:lnTo>
                    <a:pt x="660401" y="1736495"/>
                  </a:lnTo>
                  <a:close/>
                </a:path>
                <a:path w="1320800" h="1739900">
                  <a:moveTo>
                    <a:pt x="660401" y="37734"/>
                  </a:moveTo>
                  <a:lnTo>
                    <a:pt x="647701" y="37734"/>
                  </a:lnTo>
                  <a:lnTo>
                    <a:pt x="647701" y="441989"/>
                  </a:lnTo>
                  <a:lnTo>
                    <a:pt x="653387" y="447675"/>
                  </a:lnTo>
                  <a:lnTo>
                    <a:pt x="1308100" y="447675"/>
                  </a:lnTo>
                  <a:lnTo>
                    <a:pt x="1308100" y="1292225"/>
                  </a:lnTo>
                  <a:lnTo>
                    <a:pt x="653387" y="1292225"/>
                  </a:lnTo>
                  <a:lnTo>
                    <a:pt x="647701" y="1297910"/>
                  </a:lnTo>
                  <a:lnTo>
                    <a:pt x="647701" y="1702166"/>
                  </a:lnTo>
                  <a:lnTo>
                    <a:pt x="660401" y="1702166"/>
                  </a:lnTo>
                  <a:lnTo>
                    <a:pt x="660401" y="1304925"/>
                  </a:lnTo>
                  <a:lnTo>
                    <a:pt x="1320800" y="1304925"/>
                  </a:lnTo>
                  <a:lnTo>
                    <a:pt x="1320800" y="434975"/>
                  </a:lnTo>
                  <a:lnTo>
                    <a:pt x="660401" y="434975"/>
                  </a:lnTo>
                  <a:lnTo>
                    <a:pt x="660401" y="37734"/>
                  </a:lnTo>
                  <a:close/>
                </a:path>
                <a:path w="1320800" h="1739900">
                  <a:moveTo>
                    <a:pt x="660401" y="0"/>
                  </a:moveTo>
                  <a:lnTo>
                    <a:pt x="657816" y="3404"/>
                  </a:lnTo>
                  <a:lnTo>
                    <a:pt x="660401" y="3404"/>
                  </a:lnTo>
                  <a:lnTo>
                    <a:pt x="660401" y="0"/>
                  </a:lnTo>
                  <a:close/>
                </a:path>
              </a:pathLst>
            </a:custGeom>
            <a:solidFill>
              <a:srgbClr val="502074"/>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sp>
        <p:nvSpPr>
          <p:cNvPr id="11" name="object 11"/>
          <p:cNvSpPr txBox="1"/>
          <p:nvPr/>
        </p:nvSpPr>
        <p:spPr>
          <a:xfrm>
            <a:off x="4031998" y="1334468"/>
            <a:ext cx="306705" cy="875030"/>
          </a:xfrm>
          <a:prstGeom prst="rect">
            <a:avLst/>
          </a:prstGeom>
        </p:spPr>
        <p:txBody>
          <a:bodyPr vert="vert270" wrap="square" lIns="0" tIns="0" rIns="0" bIns="0" rtlCol="0">
            <a:spAutoFit/>
          </a:bodyPr>
          <a:lstStyle/>
          <a:p>
            <a:pPr marL="12700" marR="0" lvl="0" indent="0" defTabSz="914400" eaLnBrk="1" fontAlgn="auto" latinLnBrk="0" hangingPunct="1">
              <a:lnSpc>
                <a:spcPts val="2280"/>
              </a:lnSpc>
              <a:spcBef>
                <a:spcPts val="0"/>
              </a:spcBef>
              <a:spcAft>
                <a:spcPts val="0"/>
              </a:spcAft>
              <a:buClrTx/>
              <a:buSzTx/>
              <a:buFontTx/>
              <a:buNone/>
              <a:tabLst/>
              <a:defRPr/>
            </a:pPr>
            <a:r>
              <a:rPr kumimoji="0" sz="2000" b="1" i="0" u="none" strike="noStrike" kern="0" cap="none" spc="-10" normalizeH="0" baseline="0" noProof="0" dirty="0">
                <a:ln>
                  <a:noFill/>
                </a:ln>
                <a:solidFill>
                  <a:sysClr val="windowText" lastClr="000000"/>
                </a:solidFill>
                <a:effectLst/>
                <a:uLnTx/>
                <a:uFillTx/>
                <a:latin typeface="Times New Roman"/>
                <a:cs typeface="Times New Roman"/>
              </a:rPr>
              <a:t>Marker</a:t>
            </a:r>
            <a:endParaRPr kumimoji="0" sz="2000" b="0" i="0" u="none" strike="noStrike" kern="0" cap="none" spc="0" normalizeH="0" baseline="0" noProof="0">
              <a:ln>
                <a:noFill/>
              </a:ln>
              <a:solidFill>
                <a:sysClr val="windowText" lastClr="000000"/>
              </a:solidFill>
              <a:effectLst/>
              <a:uLnTx/>
              <a:uFillTx/>
              <a:latin typeface="Times New Roman"/>
              <a:cs typeface="Times New Roman"/>
            </a:endParaRPr>
          </a:p>
        </p:txBody>
      </p:sp>
      <p:sp>
        <p:nvSpPr>
          <p:cNvPr id="12" name="object 12"/>
          <p:cNvSpPr txBox="1"/>
          <p:nvPr/>
        </p:nvSpPr>
        <p:spPr>
          <a:xfrm>
            <a:off x="8930640" y="4494847"/>
            <a:ext cx="2823210" cy="513080"/>
          </a:xfrm>
          <a:prstGeom prst="rect">
            <a:avLst/>
          </a:prstGeom>
        </p:spPr>
        <p:txBody>
          <a:bodyPr vert="horz" wrap="square" lIns="0" tIns="12700" rIns="0" bIns="0" rtlCol="0">
            <a:spAutoFit/>
          </a:bodyPr>
          <a:lstStyle/>
          <a:p>
            <a:pPr marL="12700" marR="0" lvl="0" indent="0" defTabSz="914400" eaLnBrk="1" fontAlgn="auto" latinLnBrk="0" hangingPunct="1">
              <a:lnSpc>
                <a:spcPct val="100000"/>
              </a:lnSpc>
              <a:spcBef>
                <a:spcPts val="100"/>
              </a:spcBef>
              <a:spcAft>
                <a:spcPts val="0"/>
              </a:spcAft>
              <a:buClrTx/>
              <a:buSzTx/>
              <a:buFontTx/>
              <a:buNone/>
              <a:tabLst/>
              <a:defRPr/>
            </a:pPr>
            <a:r>
              <a:rPr kumimoji="0" sz="3200" b="1" i="0" u="none" strike="noStrike" kern="0" cap="none" spc="-10" normalizeH="0" baseline="0" noProof="0" dirty="0">
                <a:ln>
                  <a:noFill/>
                </a:ln>
                <a:solidFill>
                  <a:sysClr val="windowText" lastClr="000000"/>
                </a:solidFill>
                <a:effectLst/>
                <a:uLnTx/>
                <a:uFillTx/>
                <a:latin typeface="Times New Roman"/>
                <a:cs typeface="Times New Roman"/>
              </a:rPr>
              <a:t>Target</a:t>
            </a:r>
            <a:r>
              <a:rPr kumimoji="0" sz="3200" b="1" i="0" u="none" strike="noStrike" kern="0" cap="none" spc="-190" normalizeH="0" baseline="0" noProof="0" dirty="0">
                <a:ln>
                  <a:noFill/>
                </a:ln>
                <a:solidFill>
                  <a:sysClr val="windowText" lastClr="000000"/>
                </a:solidFill>
                <a:effectLst/>
                <a:uLnTx/>
                <a:uFillTx/>
                <a:latin typeface="Times New Roman"/>
                <a:cs typeface="Times New Roman"/>
              </a:rPr>
              <a:t> </a:t>
            </a:r>
            <a:r>
              <a:rPr kumimoji="0" sz="3200" b="1" i="0" u="none" strike="noStrike" kern="0" cap="none" spc="-10" normalizeH="0" baseline="0" noProof="0" dirty="0">
                <a:ln>
                  <a:noFill/>
                </a:ln>
                <a:solidFill>
                  <a:sysClr val="windowText" lastClr="000000"/>
                </a:solidFill>
                <a:effectLst/>
                <a:uLnTx/>
                <a:uFillTx/>
                <a:latin typeface="Times New Roman"/>
                <a:cs typeface="Times New Roman"/>
              </a:rPr>
              <a:t>sequence</a:t>
            </a:r>
            <a:endParaRPr kumimoji="0" sz="3200" b="0" i="0" u="none" strike="noStrike" kern="0" cap="none" spc="0" normalizeH="0" baseline="0" noProof="0">
              <a:ln>
                <a:noFill/>
              </a:ln>
              <a:solidFill>
                <a:sysClr val="windowText" lastClr="000000"/>
              </a:solidFill>
              <a:effectLst/>
              <a:uLnTx/>
              <a:uFillTx/>
              <a:latin typeface="Times New Roman"/>
              <a:cs typeface="Times New Roman"/>
            </a:endParaRPr>
          </a:p>
        </p:txBody>
      </p:sp>
      <p:grpSp>
        <p:nvGrpSpPr>
          <p:cNvPr id="13" name="object 13"/>
          <p:cNvGrpSpPr/>
          <p:nvPr/>
        </p:nvGrpSpPr>
        <p:grpSpPr>
          <a:xfrm>
            <a:off x="4254500" y="266700"/>
            <a:ext cx="2819400" cy="533400"/>
            <a:chOff x="4254500" y="266700"/>
            <a:chExt cx="2819400" cy="533400"/>
          </a:xfrm>
        </p:grpSpPr>
        <p:pic>
          <p:nvPicPr>
            <p:cNvPr id="14" name="object 14"/>
            <p:cNvPicPr/>
            <p:nvPr/>
          </p:nvPicPr>
          <p:blipFill>
            <a:blip r:embed="rId6" cstate="print"/>
            <a:stretch>
              <a:fillRect/>
            </a:stretch>
          </p:blipFill>
          <p:spPr>
            <a:xfrm>
              <a:off x="4271944" y="279981"/>
              <a:ext cx="2781593" cy="502146"/>
            </a:xfrm>
            <a:prstGeom prst="rect">
              <a:avLst/>
            </a:prstGeom>
          </p:spPr>
        </p:pic>
        <p:sp>
          <p:nvSpPr>
            <p:cNvPr id="15" name="object 15"/>
            <p:cNvSpPr/>
            <p:nvPr/>
          </p:nvSpPr>
          <p:spPr>
            <a:xfrm>
              <a:off x="4407675" y="324332"/>
              <a:ext cx="2646045" cy="455295"/>
            </a:xfrm>
            <a:custGeom>
              <a:avLst/>
              <a:gdLst/>
              <a:ahLst/>
              <a:cxnLst/>
              <a:rect l="l" t="t" r="r" b="b"/>
              <a:pathLst>
                <a:path w="2646045" h="455295">
                  <a:moveTo>
                    <a:pt x="1243607" y="115491"/>
                  </a:moveTo>
                  <a:lnTo>
                    <a:pt x="1235273" y="115491"/>
                  </a:lnTo>
                  <a:lnTo>
                    <a:pt x="1230114" y="118021"/>
                  </a:lnTo>
                  <a:lnTo>
                    <a:pt x="1225153" y="164009"/>
                  </a:lnTo>
                  <a:lnTo>
                    <a:pt x="1225153" y="192881"/>
                  </a:lnTo>
                  <a:lnTo>
                    <a:pt x="1260276" y="192881"/>
                  </a:lnTo>
                  <a:lnTo>
                    <a:pt x="1260276" y="164009"/>
                  </a:lnTo>
                  <a:lnTo>
                    <a:pt x="1257002" y="124420"/>
                  </a:lnTo>
                  <a:lnTo>
                    <a:pt x="1250354" y="115491"/>
                  </a:lnTo>
                  <a:lnTo>
                    <a:pt x="1243607" y="115491"/>
                  </a:lnTo>
                  <a:close/>
                </a:path>
                <a:path w="2646045" h="455295">
                  <a:moveTo>
                    <a:pt x="23812" y="73521"/>
                  </a:moveTo>
                  <a:lnTo>
                    <a:pt x="15180" y="137945"/>
                  </a:lnTo>
                  <a:lnTo>
                    <a:pt x="8334" y="193104"/>
                  </a:lnTo>
                  <a:lnTo>
                    <a:pt x="3274" y="238999"/>
                  </a:lnTo>
                  <a:lnTo>
                    <a:pt x="0" y="275630"/>
                  </a:lnTo>
                  <a:lnTo>
                    <a:pt x="42862" y="275630"/>
                  </a:lnTo>
                  <a:lnTo>
                    <a:pt x="38100" y="232302"/>
                  </a:lnTo>
                  <a:lnTo>
                    <a:pt x="33337" y="184175"/>
                  </a:lnTo>
                  <a:lnTo>
                    <a:pt x="28575" y="131248"/>
                  </a:lnTo>
                  <a:lnTo>
                    <a:pt x="23812" y="73521"/>
                  </a:lnTo>
                  <a:close/>
                </a:path>
                <a:path w="2646045" h="455295">
                  <a:moveTo>
                    <a:pt x="1716286" y="52685"/>
                  </a:moveTo>
                  <a:lnTo>
                    <a:pt x="1836539" y="52685"/>
                  </a:lnTo>
                  <a:lnTo>
                    <a:pt x="1836539" y="321469"/>
                  </a:lnTo>
                  <a:lnTo>
                    <a:pt x="1836716" y="342193"/>
                  </a:lnTo>
                  <a:lnTo>
                    <a:pt x="1841252" y="381992"/>
                  </a:lnTo>
                  <a:lnTo>
                    <a:pt x="1846361" y="384869"/>
                  </a:lnTo>
                  <a:lnTo>
                    <a:pt x="1854696" y="384869"/>
                  </a:lnTo>
                  <a:lnTo>
                    <a:pt x="1863625" y="384869"/>
                  </a:lnTo>
                  <a:lnTo>
                    <a:pt x="1872992" y="340277"/>
                  </a:lnTo>
                  <a:lnTo>
                    <a:pt x="1873150" y="318492"/>
                  </a:lnTo>
                  <a:lnTo>
                    <a:pt x="1873150" y="52685"/>
                  </a:lnTo>
                  <a:lnTo>
                    <a:pt x="1993404" y="52685"/>
                  </a:lnTo>
                  <a:lnTo>
                    <a:pt x="1993404" y="447675"/>
                  </a:lnTo>
                  <a:lnTo>
                    <a:pt x="1871067" y="447675"/>
                  </a:lnTo>
                  <a:lnTo>
                    <a:pt x="1873150" y="414933"/>
                  </a:lnTo>
                  <a:lnTo>
                    <a:pt x="1866537" y="424281"/>
                  </a:lnTo>
                  <a:lnTo>
                    <a:pt x="1832846" y="449210"/>
                  </a:lnTo>
                  <a:lnTo>
                    <a:pt x="1800224" y="454819"/>
                  </a:lnTo>
                  <a:lnTo>
                    <a:pt x="1787258" y="454223"/>
                  </a:lnTo>
                  <a:lnTo>
                    <a:pt x="1746934" y="440141"/>
                  </a:lnTo>
                  <a:lnTo>
                    <a:pt x="1722052" y="403882"/>
                  </a:lnTo>
                  <a:lnTo>
                    <a:pt x="1716807" y="361541"/>
                  </a:lnTo>
                  <a:lnTo>
                    <a:pt x="1716286" y="319087"/>
                  </a:lnTo>
                  <a:lnTo>
                    <a:pt x="1716286" y="52685"/>
                  </a:lnTo>
                  <a:close/>
                </a:path>
                <a:path w="2646045" h="455295">
                  <a:moveTo>
                    <a:pt x="2506662" y="45541"/>
                  </a:moveTo>
                  <a:lnTo>
                    <a:pt x="2558984" y="51150"/>
                  </a:lnTo>
                  <a:lnTo>
                    <a:pt x="2597819" y="67084"/>
                  </a:lnTo>
                  <a:lnTo>
                    <a:pt x="2627584" y="97631"/>
                  </a:lnTo>
                  <a:lnTo>
                    <a:pt x="2636543" y="142075"/>
                  </a:lnTo>
                  <a:lnTo>
                    <a:pt x="2636738" y="155972"/>
                  </a:lnTo>
                  <a:lnTo>
                    <a:pt x="2636738" y="178891"/>
                  </a:lnTo>
                  <a:lnTo>
                    <a:pt x="2530176" y="178891"/>
                  </a:lnTo>
                  <a:lnTo>
                    <a:pt x="2530176" y="157460"/>
                  </a:lnTo>
                  <a:lnTo>
                    <a:pt x="2529981" y="145024"/>
                  </a:lnTo>
                  <a:lnTo>
                    <a:pt x="2519758" y="115491"/>
                  </a:lnTo>
                  <a:lnTo>
                    <a:pt x="2511425" y="115491"/>
                  </a:lnTo>
                  <a:lnTo>
                    <a:pt x="2504677" y="115491"/>
                  </a:lnTo>
                  <a:lnTo>
                    <a:pt x="2499617" y="117723"/>
                  </a:lnTo>
                  <a:lnTo>
                    <a:pt x="2496244" y="122188"/>
                  </a:lnTo>
                  <a:lnTo>
                    <a:pt x="2492870" y="126653"/>
                  </a:lnTo>
                  <a:lnTo>
                    <a:pt x="2491184" y="133350"/>
                  </a:lnTo>
                  <a:lnTo>
                    <a:pt x="2491184" y="142280"/>
                  </a:lnTo>
                  <a:lnTo>
                    <a:pt x="2500460" y="180777"/>
                  </a:lnTo>
                  <a:lnTo>
                    <a:pt x="2542855" y="207894"/>
                  </a:lnTo>
                  <a:lnTo>
                    <a:pt x="2560835" y="216991"/>
                  </a:lnTo>
                  <a:lnTo>
                    <a:pt x="2584778" y="229604"/>
                  </a:lnTo>
                  <a:lnTo>
                    <a:pt x="2619157" y="253715"/>
                  </a:lnTo>
                  <a:lnTo>
                    <a:pt x="2641872" y="292968"/>
                  </a:lnTo>
                  <a:lnTo>
                    <a:pt x="2645965" y="330994"/>
                  </a:lnTo>
                  <a:lnTo>
                    <a:pt x="2645184" y="353625"/>
                  </a:lnTo>
                  <a:lnTo>
                    <a:pt x="2633463" y="403771"/>
                  </a:lnTo>
                  <a:lnTo>
                    <a:pt x="2605251" y="434243"/>
                  </a:lnTo>
                  <a:lnTo>
                    <a:pt x="2559310" y="451507"/>
                  </a:lnTo>
                  <a:lnTo>
                    <a:pt x="2520950" y="454819"/>
                  </a:lnTo>
                  <a:lnTo>
                    <a:pt x="2498858" y="453926"/>
                  </a:lnTo>
                  <a:lnTo>
                    <a:pt x="2459642" y="446782"/>
                  </a:lnTo>
                  <a:lnTo>
                    <a:pt x="2415021" y="423714"/>
                  </a:lnTo>
                  <a:lnTo>
                    <a:pt x="2392381" y="388069"/>
                  </a:lnTo>
                  <a:lnTo>
                    <a:pt x="2385516" y="328017"/>
                  </a:lnTo>
                  <a:lnTo>
                    <a:pt x="2385516" y="308967"/>
                  </a:lnTo>
                  <a:lnTo>
                    <a:pt x="2492076" y="308967"/>
                  </a:lnTo>
                  <a:lnTo>
                    <a:pt x="2492076" y="333970"/>
                  </a:lnTo>
                  <a:lnTo>
                    <a:pt x="2492327" y="348500"/>
                  </a:lnTo>
                  <a:lnTo>
                    <a:pt x="2504082" y="384869"/>
                  </a:lnTo>
                  <a:lnTo>
                    <a:pt x="2512020" y="384869"/>
                  </a:lnTo>
                  <a:lnTo>
                    <a:pt x="2520552" y="384869"/>
                  </a:lnTo>
                  <a:lnTo>
                    <a:pt x="2534939" y="351532"/>
                  </a:lnTo>
                  <a:lnTo>
                    <a:pt x="2534530" y="338714"/>
                  </a:lnTo>
                  <a:lnTo>
                    <a:pt x="2507480" y="301972"/>
                  </a:lnTo>
                  <a:lnTo>
                    <a:pt x="2458441" y="273844"/>
                  </a:lnTo>
                  <a:lnTo>
                    <a:pt x="2434536" y="259305"/>
                  </a:lnTo>
                  <a:lnTo>
                    <a:pt x="2402240" y="232293"/>
                  </a:lnTo>
                  <a:lnTo>
                    <a:pt x="2385143" y="193290"/>
                  </a:lnTo>
                  <a:lnTo>
                    <a:pt x="2382241" y="162223"/>
                  </a:lnTo>
                  <a:lnTo>
                    <a:pt x="2383022" y="140112"/>
                  </a:lnTo>
                  <a:lnTo>
                    <a:pt x="2394743" y="92422"/>
                  </a:lnTo>
                  <a:lnTo>
                    <a:pt x="2423290" y="64489"/>
                  </a:lnTo>
                  <a:lnTo>
                    <a:pt x="2469492" y="48592"/>
                  </a:lnTo>
                  <a:lnTo>
                    <a:pt x="2487473" y="46304"/>
                  </a:lnTo>
                  <a:lnTo>
                    <a:pt x="2506662" y="45541"/>
                  </a:lnTo>
                  <a:close/>
                </a:path>
                <a:path w="2646045" h="455295">
                  <a:moveTo>
                    <a:pt x="1541462" y="45541"/>
                  </a:moveTo>
                  <a:lnTo>
                    <a:pt x="1593784" y="51150"/>
                  </a:lnTo>
                  <a:lnTo>
                    <a:pt x="1632619" y="67084"/>
                  </a:lnTo>
                  <a:lnTo>
                    <a:pt x="1662385" y="97631"/>
                  </a:lnTo>
                  <a:lnTo>
                    <a:pt x="1671343" y="142075"/>
                  </a:lnTo>
                  <a:lnTo>
                    <a:pt x="1671538" y="155972"/>
                  </a:lnTo>
                  <a:lnTo>
                    <a:pt x="1671538" y="178891"/>
                  </a:lnTo>
                  <a:lnTo>
                    <a:pt x="1564977" y="178891"/>
                  </a:lnTo>
                  <a:lnTo>
                    <a:pt x="1564977" y="157460"/>
                  </a:lnTo>
                  <a:lnTo>
                    <a:pt x="1564782" y="145024"/>
                  </a:lnTo>
                  <a:lnTo>
                    <a:pt x="1554559" y="115491"/>
                  </a:lnTo>
                  <a:lnTo>
                    <a:pt x="1546224" y="115491"/>
                  </a:lnTo>
                  <a:lnTo>
                    <a:pt x="1539478" y="115491"/>
                  </a:lnTo>
                  <a:lnTo>
                    <a:pt x="1534418" y="117723"/>
                  </a:lnTo>
                  <a:lnTo>
                    <a:pt x="1531044" y="122188"/>
                  </a:lnTo>
                  <a:lnTo>
                    <a:pt x="1527671" y="126653"/>
                  </a:lnTo>
                  <a:lnTo>
                    <a:pt x="1525984" y="133350"/>
                  </a:lnTo>
                  <a:lnTo>
                    <a:pt x="1525984" y="142280"/>
                  </a:lnTo>
                  <a:lnTo>
                    <a:pt x="1535261" y="180777"/>
                  </a:lnTo>
                  <a:lnTo>
                    <a:pt x="1577656" y="207894"/>
                  </a:lnTo>
                  <a:lnTo>
                    <a:pt x="1595636" y="216991"/>
                  </a:lnTo>
                  <a:lnTo>
                    <a:pt x="1619578" y="229604"/>
                  </a:lnTo>
                  <a:lnTo>
                    <a:pt x="1653957" y="253715"/>
                  </a:lnTo>
                  <a:lnTo>
                    <a:pt x="1676672" y="292968"/>
                  </a:lnTo>
                  <a:lnTo>
                    <a:pt x="1680765" y="330994"/>
                  </a:lnTo>
                  <a:lnTo>
                    <a:pt x="1679984" y="353625"/>
                  </a:lnTo>
                  <a:lnTo>
                    <a:pt x="1668264" y="403771"/>
                  </a:lnTo>
                  <a:lnTo>
                    <a:pt x="1640051" y="434243"/>
                  </a:lnTo>
                  <a:lnTo>
                    <a:pt x="1594110" y="451507"/>
                  </a:lnTo>
                  <a:lnTo>
                    <a:pt x="1555750" y="454819"/>
                  </a:lnTo>
                  <a:lnTo>
                    <a:pt x="1533658" y="453926"/>
                  </a:lnTo>
                  <a:lnTo>
                    <a:pt x="1494442" y="446782"/>
                  </a:lnTo>
                  <a:lnTo>
                    <a:pt x="1449821" y="423714"/>
                  </a:lnTo>
                  <a:lnTo>
                    <a:pt x="1427181" y="388069"/>
                  </a:lnTo>
                  <a:lnTo>
                    <a:pt x="1420316" y="328017"/>
                  </a:lnTo>
                  <a:lnTo>
                    <a:pt x="1420316" y="308967"/>
                  </a:lnTo>
                  <a:lnTo>
                    <a:pt x="1526877" y="308967"/>
                  </a:lnTo>
                  <a:lnTo>
                    <a:pt x="1526877" y="333970"/>
                  </a:lnTo>
                  <a:lnTo>
                    <a:pt x="1527128" y="348500"/>
                  </a:lnTo>
                  <a:lnTo>
                    <a:pt x="1538882" y="384869"/>
                  </a:lnTo>
                  <a:lnTo>
                    <a:pt x="1546820" y="384869"/>
                  </a:lnTo>
                  <a:lnTo>
                    <a:pt x="1555353" y="384869"/>
                  </a:lnTo>
                  <a:lnTo>
                    <a:pt x="1569739" y="351532"/>
                  </a:lnTo>
                  <a:lnTo>
                    <a:pt x="1569330" y="338714"/>
                  </a:lnTo>
                  <a:lnTo>
                    <a:pt x="1542281" y="301972"/>
                  </a:lnTo>
                  <a:lnTo>
                    <a:pt x="1493242" y="273844"/>
                  </a:lnTo>
                  <a:lnTo>
                    <a:pt x="1469336" y="259305"/>
                  </a:lnTo>
                  <a:lnTo>
                    <a:pt x="1437040" y="232293"/>
                  </a:lnTo>
                  <a:lnTo>
                    <a:pt x="1419944" y="193290"/>
                  </a:lnTo>
                  <a:lnTo>
                    <a:pt x="1417042" y="162223"/>
                  </a:lnTo>
                  <a:lnTo>
                    <a:pt x="1417823" y="140112"/>
                  </a:lnTo>
                  <a:lnTo>
                    <a:pt x="1429543" y="92422"/>
                  </a:lnTo>
                  <a:lnTo>
                    <a:pt x="1458090" y="64489"/>
                  </a:lnTo>
                  <a:lnTo>
                    <a:pt x="1504292" y="48592"/>
                  </a:lnTo>
                  <a:lnTo>
                    <a:pt x="1522273" y="46304"/>
                  </a:lnTo>
                  <a:lnTo>
                    <a:pt x="1541462" y="45541"/>
                  </a:lnTo>
                  <a:close/>
                </a:path>
                <a:path w="2646045" h="455295">
                  <a:moveTo>
                    <a:pt x="1237952" y="45541"/>
                  </a:moveTo>
                  <a:lnTo>
                    <a:pt x="1284126" y="50341"/>
                  </a:lnTo>
                  <a:lnTo>
                    <a:pt x="1321444" y="64740"/>
                  </a:lnTo>
                  <a:lnTo>
                    <a:pt x="1359731" y="100570"/>
                  </a:lnTo>
                  <a:lnTo>
                    <a:pt x="1377516" y="153777"/>
                  </a:lnTo>
                  <a:lnTo>
                    <a:pt x="1380827" y="204787"/>
                  </a:lnTo>
                  <a:lnTo>
                    <a:pt x="1380827" y="257175"/>
                  </a:lnTo>
                  <a:lnTo>
                    <a:pt x="1225153" y="257175"/>
                  </a:lnTo>
                  <a:lnTo>
                    <a:pt x="1225153" y="342602"/>
                  </a:lnTo>
                  <a:lnTo>
                    <a:pt x="1231602" y="382290"/>
                  </a:lnTo>
                  <a:lnTo>
                    <a:pt x="1236563" y="384869"/>
                  </a:lnTo>
                  <a:lnTo>
                    <a:pt x="1243905" y="384869"/>
                  </a:lnTo>
                  <a:lnTo>
                    <a:pt x="1253033" y="384869"/>
                  </a:lnTo>
                  <a:lnTo>
                    <a:pt x="1266536" y="348397"/>
                  </a:lnTo>
                  <a:lnTo>
                    <a:pt x="1266824" y="334863"/>
                  </a:lnTo>
                  <a:lnTo>
                    <a:pt x="1266824" y="282773"/>
                  </a:lnTo>
                  <a:lnTo>
                    <a:pt x="1380827" y="282773"/>
                  </a:lnTo>
                  <a:lnTo>
                    <a:pt x="1380827" y="311944"/>
                  </a:lnTo>
                  <a:lnTo>
                    <a:pt x="1380539" y="329189"/>
                  </a:lnTo>
                  <a:lnTo>
                    <a:pt x="1376213" y="368201"/>
                  </a:lnTo>
                  <a:lnTo>
                    <a:pt x="1354633" y="410170"/>
                  </a:lnTo>
                  <a:lnTo>
                    <a:pt x="1324077" y="437378"/>
                  </a:lnTo>
                  <a:lnTo>
                    <a:pt x="1282265" y="452028"/>
                  </a:lnTo>
                  <a:lnTo>
                    <a:pt x="1246286" y="454819"/>
                  </a:lnTo>
                  <a:lnTo>
                    <a:pt x="1227794" y="454130"/>
                  </a:lnTo>
                  <a:lnTo>
                    <a:pt x="1179016" y="443805"/>
                  </a:lnTo>
                  <a:lnTo>
                    <a:pt x="1142544" y="422681"/>
                  </a:lnTo>
                  <a:lnTo>
                    <a:pt x="1114899" y="382618"/>
                  </a:lnTo>
                  <a:lnTo>
                    <a:pt x="1106462" y="343012"/>
                  </a:lnTo>
                  <a:lnTo>
                    <a:pt x="1104900" y="304205"/>
                  </a:lnTo>
                  <a:lnTo>
                    <a:pt x="1104900" y="189012"/>
                  </a:lnTo>
                  <a:lnTo>
                    <a:pt x="1108397" y="142689"/>
                  </a:lnTo>
                  <a:lnTo>
                    <a:pt x="1127000" y="93222"/>
                  </a:lnTo>
                  <a:lnTo>
                    <a:pt x="1164728" y="61466"/>
                  </a:lnTo>
                  <a:lnTo>
                    <a:pt x="1217860" y="46537"/>
                  </a:lnTo>
                  <a:lnTo>
                    <a:pt x="1237952" y="45541"/>
                  </a:lnTo>
                  <a:close/>
                </a:path>
                <a:path w="2646045" h="455295">
                  <a:moveTo>
                    <a:pt x="1083964" y="45541"/>
                  </a:moveTo>
                  <a:lnTo>
                    <a:pt x="1083964" y="184547"/>
                  </a:lnTo>
                  <a:lnTo>
                    <a:pt x="1068542" y="185105"/>
                  </a:lnTo>
                  <a:lnTo>
                    <a:pt x="1055315" y="186779"/>
                  </a:lnTo>
                  <a:lnTo>
                    <a:pt x="1018927" y="210806"/>
                  </a:lnTo>
                  <a:lnTo>
                    <a:pt x="1013047" y="265574"/>
                  </a:lnTo>
                  <a:lnTo>
                    <a:pt x="1012824" y="291703"/>
                  </a:lnTo>
                  <a:lnTo>
                    <a:pt x="1012824" y="447675"/>
                  </a:lnTo>
                  <a:lnTo>
                    <a:pt x="892571" y="447675"/>
                  </a:lnTo>
                  <a:lnTo>
                    <a:pt x="892571" y="52685"/>
                  </a:lnTo>
                  <a:lnTo>
                    <a:pt x="1012824" y="52685"/>
                  </a:lnTo>
                  <a:lnTo>
                    <a:pt x="1008062" y="104477"/>
                  </a:lnTo>
                  <a:lnTo>
                    <a:pt x="1022628" y="79921"/>
                  </a:lnTo>
                  <a:lnTo>
                    <a:pt x="1040134" y="61912"/>
                  </a:lnTo>
                  <a:lnTo>
                    <a:pt x="1060579" y="50453"/>
                  </a:lnTo>
                  <a:lnTo>
                    <a:pt x="1083964" y="45541"/>
                  </a:lnTo>
                  <a:close/>
                </a:path>
                <a:path w="2646045" h="455295">
                  <a:moveTo>
                    <a:pt x="2206922" y="0"/>
                  </a:moveTo>
                  <a:lnTo>
                    <a:pt x="2327472" y="0"/>
                  </a:lnTo>
                  <a:lnTo>
                    <a:pt x="2327472" y="62210"/>
                  </a:lnTo>
                  <a:lnTo>
                    <a:pt x="2359917" y="62210"/>
                  </a:lnTo>
                  <a:lnTo>
                    <a:pt x="2359917" y="124718"/>
                  </a:lnTo>
                  <a:lnTo>
                    <a:pt x="2327472" y="124718"/>
                  </a:lnTo>
                  <a:lnTo>
                    <a:pt x="2327472" y="336054"/>
                  </a:lnTo>
                  <a:lnTo>
                    <a:pt x="2329733" y="375121"/>
                  </a:lnTo>
                  <a:lnTo>
                    <a:pt x="2364977" y="383977"/>
                  </a:lnTo>
                  <a:lnTo>
                    <a:pt x="2364977" y="447675"/>
                  </a:lnTo>
                  <a:lnTo>
                    <a:pt x="2316459" y="447675"/>
                  </a:lnTo>
                  <a:lnTo>
                    <a:pt x="2297391" y="447461"/>
                  </a:lnTo>
                  <a:lnTo>
                    <a:pt x="2257821" y="444252"/>
                  </a:lnTo>
                  <a:lnTo>
                    <a:pt x="2220800" y="422076"/>
                  </a:lnTo>
                  <a:lnTo>
                    <a:pt x="2207740" y="373521"/>
                  </a:lnTo>
                  <a:lnTo>
                    <a:pt x="2206922" y="325338"/>
                  </a:lnTo>
                  <a:lnTo>
                    <a:pt x="2206922" y="124718"/>
                  </a:lnTo>
                  <a:lnTo>
                    <a:pt x="2181026" y="124718"/>
                  </a:lnTo>
                  <a:lnTo>
                    <a:pt x="2181026" y="62210"/>
                  </a:lnTo>
                  <a:lnTo>
                    <a:pt x="2206922" y="62210"/>
                  </a:lnTo>
                  <a:lnTo>
                    <a:pt x="2206922" y="0"/>
                  </a:lnTo>
                  <a:close/>
                </a:path>
              </a:pathLst>
            </a:custGeom>
            <a:ln w="12700">
              <a:solidFill>
                <a:srgbClr val="3C00B3"/>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pic>
          <p:nvPicPr>
            <p:cNvPr id="16" name="object 16"/>
            <p:cNvPicPr/>
            <p:nvPr/>
          </p:nvPicPr>
          <p:blipFill>
            <a:blip r:embed="rId7" cstate="print"/>
            <a:stretch>
              <a:fillRect/>
            </a:stretch>
          </p:blipFill>
          <p:spPr>
            <a:xfrm>
              <a:off x="4254500" y="266700"/>
              <a:ext cx="2819400" cy="533400"/>
            </a:xfrm>
            <a:prstGeom prst="rect">
              <a:avLst/>
            </a:prstGeom>
          </p:spPr>
        </p:pic>
      </p:grpSp>
      <p:sp>
        <p:nvSpPr>
          <p:cNvPr id="17" name="object 17"/>
          <p:cNvSpPr txBox="1">
            <a:spLocks noGrp="1"/>
          </p:cNvSpPr>
          <p:nvPr>
            <p:ph type="sldNum" sz="quarter" idx="7"/>
          </p:nvPr>
        </p:nvSpPr>
        <p:spPr>
          <a:prstGeom prst="rect">
            <a:avLst/>
          </a:prstGeom>
        </p:spPr>
        <p:txBody>
          <a:bodyPr vert="horz" wrap="square" lIns="0" tIns="1905" rIns="0" bIns="0" rtlCol="0">
            <a:spAutoFit/>
          </a:bodyPr>
          <a:lstStyle/>
          <a:p>
            <a:pPr marL="38100" marR="0" lvl="0" indent="0" defTabSz="914400" eaLnBrk="1" fontAlgn="auto" latinLnBrk="0" hangingPunct="1">
              <a:lnSpc>
                <a:spcPct val="100000"/>
              </a:lnSpc>
              <a:spcBef>
                <a:spcPts val="15"/>
              </a:spcBef>
              <a:spcAft>
                <a:spcPts val="0"/>
              </a:spcAft>
              <a:buClrTx/>
              <a:buSzTx/>
              <a:buFontTx/>
              <a:buNone/>
              <a:tabLst/>
              <a:defRPr/>
            </a:pPr>
            <a:fld id="{81D60167-4931-47E6-BA6A-407CBD079E47}" type="slidenum">
              <a:rPr kumimoji="0" sz="1200" b="0" i="0" u="none" strike="noStrike" kern="0" cap="none" spc="-25" normalizeH="0" baseline="0" noProof="0" dirty="0">
                <a:ln>
                  <a:noFill/>
                </a:ln>
                <a:solidFill>
                  <a:srgbClr val="595959"/>
                </a:solidFill>
                <a:effectLst/>
                <a:uLnTx/>
                <a:uFillTx/>
                <a:latin typeface="Arial"/>
                <a:cs typeface="Arial"/>
              </a:rPr>
              <a:pPr marL="38100" marR="0" lvl="0" indent="0" defTabSz="914400" eaLnBrk="1" fontAlgn="auto" latinLnBrk="0" hangingPunct="1">
                <a:lnSpc>
                  <a:spcPct val="100000"/>
                </a:lnSpc>
                <a:spcBef>
                  <a:spcPts val="15"/>
                </a:spcBef>
                <a:spcAft>
                  <a:spcPts val="0"/>
                </a:spcAft>
                <a:buClrTx/>
                <a:buSzTx/>
                <a:buFontTx/>
                <a:buNone/>
                <a:tabLst/>
                <a:defRPr/>
              </a:pPr>
              <a:t>73</a:t>
            </a:fld>
            <a:endParaRPr kumimoji="0" sz="1200" b="0" i="0" u="none" strike="noStrike" kern="0" cap="none" spc="-25" normalizeH="0" baseline="0" noProof="0" dirty="0">
              <a:ln>
                <a:noFill/>
              </a:ln>
              <a:solidFill>
                <a:srgbClr val="595959"/>
              </a:solidFill>
              <a:effectLst/>
              <a:uLnTx/>
              <a:uFillTx/>
              <a:latin typeface="Arial"/>
              <a:cs typeface="Arial"/>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419100" cy="6858000"/>
            <a:chOff x="0" y="0"/>
            <a:chExt cx="419100" cy="6858000"/>
          </a:xfrm>
        </p:grpSpPr>
        <p:pic>
          <p:nvPicPr>
            <p:cNvPr id="3" name="object 3"/>
            <p:cNvPicPr/>
            <p:nvPr/>
          </p:nvPicPr>
          <p:blipFill>
            <a:blip r:embed="rId2" cstate="print"/>
            <a:stretch>
              <a:fillRect/>
            </a:stretch>
          </p:blipFill>
          <p:spPr>
            <a:xfrm>
              <a:off x="0" y="0"/>
              <a:ext cx="419100" cy="3975100"/>
            </a:xfrm>
            <a:prstGeom prst="rect">
              <a:avLst/>
            </a:prstGeom>
          </p:spPr>
        </p:pic>
        <p:pic>
          <p:nvPicPr>
            <p:cNvPr id="4" name="object 4"/>
            <p:cNvPicPr/>
            <p:nvPr/>
          </p:nvPicPr>
          <p:blipFill>
            <a:blip r:embed="rId3" cstate="print"/>
            <a:stretch>
              <a:fillRect/>
            </a:stretch>
          </p:blipFill>
          <p:spPr>
            <a:xfrm>
              <a:off x="0" y="4000500"/>
              <a:ext cx="419100" cy="2857500"/>
            </a:xfrm>
            <a:prstGeom prst="rect">
              <a:avLst/>
            </a:prstGeom>
          </p:spPr>
        </p:pic>
      </p:grpSp>
      <p:grpSp>
        <p:nvGrpSpPr>
          <p:cNvPr id="5" name="object 5"/>
          <p:cNvGrpSpPr/>
          <p:nvPr/>
        </p:nvGrpSpPr>
        <p:grpSpPr>
          <a:xfrm>
            <a:off x="1295400" y="292100"/>
            <a:ext cx="673100" cy="381000"/>
            <a:chOff x="1295400" y="292100"/>
            <a:chExt cx="673100" cy="381000"/>
          </a:xfrm>
        </p:grpSpPr>
        <p:pic>
          <p:nvPicPr>
            <p:cNvPr id="6" name="object 6"/>
            <p:cNvPicPr/>
            <p:nvPr/>
          </p:nvPicPr>
          <p:blipFill>
            <a:blip r:embed="rId4" cstate="print"/>
            <a:stretch>
              <a:fillRect/>
            </a:stretch>
          </p:blipFill>
          <p:spPr>
            <a:xfrm>
              <a:off x="1316944" y="313077"/>
              <a:ext cx="636860" cy="345225"/>
            </a:xfrm>
            <a:prstGeom prst="rect">
              <a:avLst/>
            </a:prstGeom>
          </p:spPr>
        </p:pic>
        <p:sp>
          <p:nvSpPr>
            <p:cNvPr id="7" name="object 7"/>
            <p:cNvSpPr/>
            <p:nvPr/>
          </p:nvSpPr>
          <p:spPr>
            <a:xfrm>
              <a:off x="1403097" y="376720"/>
              <a:ext cx="471170" cy="85090"/>
            </a:xfrm>
            <a:custGeom>
              <a:avLst/>
              <a:gdLst/>
              <a:ahLst/>
              <a:cxnLst/>
              <a:rect l="l" t="t" r="r" b="b"/>
              <a:pathLst>
                <a:path w="471169" h="85090">
                  <a:moveTo>
                    <a:pt x="444499" y="0"/>
                  </a:moveTo>
                  <a:lnTo>
                    <a:pt x="444499" y="73669"/>
                  </a:lnTo>
                  <a:lnTo>
                    <a:pt x="454186" y="73669"/>
                  </a:lnTo>
                  <a:lnTo>
                    <a:pt x="470693" y="43792"/>
                  </a:lnTo>
                  <a:lnTo>
                    <a:pt x="470693" y="25579"/>
                  </a:lnTo>
                  <a:lnTo>
                    <a:pt x="470693" y="15075"/>
                  </a:lnTo>
                  <a:lnTo>
                    <a:pt x="468817" y="8185"/>
                  </a:lnTo>
                  <a:lnTo>
                    <a:pt x="465066" y="4911"/>
                  </a:lnTo>
                  <a:lnTo>
                    <a:pt x="461314" y="1637"/>
                  </a:lnTo>
                  <a:lnTo>
                    <a:pt x="454459" y="0"/>
                  </a:lnTo>
                  <a:lnTo>
                    <a:pt x="444499" y="0"/>
                  </a:lnTo>
                  <a:close/>
                </a:path>
                <a:path w="471169" h="85090">
                  <a:moveTo>
                    <a:pt x="0" y="0"/>
                  </a:moveTo>
                  <a:lnTo>
                    <a:pt x="0" y="84311"/>
                  </a:lnTo>
                  <a:lnTo>
                    <a:pt x="2455" y="84447"/>
                  </a:lnTo>
                  <a:lnTo>
                    <a:pt x="4570" y="84515"/>
                  </a:lnTo>
                  <a:lnTo>
                    <a:pt x="6343" y="84515"/>
                  </a:lnTo>
                  <a:lnTo>
                    <a:pt x="14256" y="84515"/>
                  </a:lnTo>
                  <a:lnTo>
                    <a:pt x="19747" y="82571"/>
                  </a:lnTo>
                  <a:lnTo>
                    <a:pt x="22817" y="78683"/>
                  </a:lnTo>
                  <a:lnTo>
                    <a:pt x="25886" y="74795"/>
                  </a:lnTo>
                  <a:lnTo>
                    <a:pt x="27421" y="66712"/>
                  </a:lnTo>
                  <a:lnTo>
                    <a:pt x="27421" y="54433"/>
                  </a:lnTo>
                  <a:lnTo>
                    <a:pt x="27421" y="27217"/>
                  </a:lnTo>
                  <a:lnTo>
                    <a:pt x="27421" y="15893"/>
                  </a:lnTo>
                  <a:lnTo>
                    <a:pt x="25648" y="8526"/>
                  </a:lnTo>
                  <a:lnTo>
                    <a:pt x="22101" y="5116"/>
                  </a:lnTo>
                  <a:lnTo>
                    <a:pt x="18553" y="1705"/>
                  </a:lnTo>
                  <a:lnTo>
                    <a:pt x="11186" y="0"/>
                  </a:lnTo>
                  <a:lnTo>
                    <a:pt x="0" y="0"/>
                  </a:lnTo>
                  <a:close/>
                </a:path>
              </a:pathLst>
            </a:custGeom>
            <a:ln w="12700">
              <a:solidFill>
                <a:srgbClr val="3C00B3"/>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pic>
          <p:nvPicPr>
            <p:cNvPr id="8" name="object 8"/>
            <p:cNvPicPr/>
            <p:nvPr/>
          </p:nvPicPr>
          <p:blipFill>
            <a:blip r:embed="rId5" cstate="print"/>
            <a:stretch>
              <a:fillRect/>
            </a:stretch>
          </p:blipFill>
          <p:spPr>
            <a:xfrm>
              <a:off x="1295400" y="292100"/>
              <a:ext cx="673100" cy="381000"/>
            </a:xfrm>
            <a:prstGeom prst="rect">
              <a:avLst/>
            </a:prstGeom>
          </p:spPr>
        </p:pic>
      </p:grpSp>
      <p:pic>
        <p:nvPicPr>
          <p:cNvPr id="9" name="object 9"/>
          <p:cNvPicPr/>
          <p:nvPr/>
        </p:nvPicPr>
        <p:blipFill>
          <a:blip r:embed="rId6" cstate="print"/>
          <a:stretch>
            <a:fillRect/>
          </a:stretch>
        </p:blipFill>
        <p:spPr>
          <a:xfrm>
            <a:off x="2044700" y="304800"/>
            <a:ext cx="2120900" cy="406400"/>
          </a:xfrm>
          <a:prstGeom prst="rect">
            <a:avLst/>
          </a:prstGeom>
        </p:spPr>
      </p:pic>
      <p:sp>
        <p:nvSpPr>
          <p:cNvPr id="10" name="object 10"/>
          <p:cNvSpPr txBox="1"/>
          <p:nvPr/>
        </p:nvSpPr>
        <p:spPr>
          <a:xfrm>
            <a:off x="1287054" y="1248246"/>
            <a:ext cx="9169400" cy="541020"/>
          </a:xfrm>
          <a:prstGeom prst="rect">
            <a:avLst/>
          </a:prstGeom>
        </p:spPr>
        <p:txBody>
          <a:bodyPr vert="horz" wrap="square" lIns="0" tIns="48260" rIns="0" bIns="0" rtlCol="0">
            <a:spAutoFit/>
          </a:bodyPr>
          <a:lstStyle/>
          <a:p>
            <a:pPr marL="240665" marR="5080" lvl="0" indent="-227965" defTabSz="914400" eaLnBrk="1" fontAlgn="auto" latinLnBrk="0" hangingPunct="1">
              <a:lnSpc>
                <a:spcPts val="1900"/>
              </a:lnSpc>
              <a:spcBef>
                <a:spcPts val="380"/>
              </a:spcBef>
              <a:spcAft>
                <a:spcPts val="0"/>
              </a:spcAft>
              <a:buClr>
                <a:srgbClr val="961BE9"/>
              </a:buClr>
              <a:buSzTx/>
              <a:buFont typeface="Arial"/>
              <a:buChar char="•"/>
              <a:tabLst>
                <a:tab pos="240665" algn="l"/>
                <a:tab pos="241300" algn="l"/>
              </a:tabLst>
              <a:defRPr/>
            </a:pPr>
            <a:r>
              <a:rPr kumimoji="0" sz="1800" b="0" i="0" u="none" strike="noStrike" kern="0" cap="none" spc="-10" normalizeH="0" baseline="0" noProof="0" dirty="0">
                <a:ln>
                  <a:noFill/>
                </a:ln>
                <a:solidFill>
                  <a:srgbClr val="595959"/>
                </a:solidFill>
                <a:effectLst/>
                <a:uLnTx/>
                <a:uFillTx/>
                <a:latin typeface="Times New Roman"/>
                <a:cs typeface="Times New Roman"/>
              </a:rPr>
              <a:t>Simplicity,</a:t>
            </a:r>
            <a:r>
              <a:rPr kumimoji="0" sz="1800" b="0" i="0" u="none" strike="noStrike" kern="0" cap="none" spc="-25" normalizeH="0" baseline="0" noProof="0" dirty="0">
                <a:ln>
                  <a:noFill/>
                </a:ln>
                <a:solidFill>
                  <a:srgbClr val="595959"/>
                </a:solidFill>
                <a:effectLst/>
                <a:uLnTx/>
                <a:uFillTx/>
                <a:latin typeface="Times New Roman"/>
                <a:cs typeface="Times New Roman"/>
              </a:rPr>
              <a:t> </a:t>
            </a:r>
            <a:r>
              <a:rPr kumimoji="0" sz="1800" b="0" i="0" u="none" strike="noStrike" kern="0" cap="none" spc="0" normalizeH="0" baseline="0" noProof="0" dirty="0">
                <a:ln>
                  <a:noFill/>
                </a:ln>
                <a:solidFill>
                  <a:srgbClr val="595959"/>
                </a:solidFill>
                <a:effectLst/>
                <a:uLnTx/>
                <a:uFillTx/>
                <a:latin typeface="Times New Roman"/>
                <a:cs typeface="Times New Roman"/>
              </a:rPr>
              <a:t>easier</a:t>
            </a:r>
            <a:r>
              <a:rPr kumimoji="0" sz="1800" b="0" i="0" u="none" strike="noStrike" kern="0" cap="none" spc="-60" normalizeH="0" baseline="0" noProof="0" dirty="0">
                <a:ln>
                  <a:noFill/>
                </a:ln>
                <a:solidFill>
                  <a:srgbClr val="595959"/>
                </a:solidFill>
                <a:effectLst/>
                <a:uLnTx/>
                <a:uFillTx/>
                <a:latin typeface="Times New Roman"/>
                <a:cs typeface="Times New Roman"/>
              </a:rPr>
              <a:t> </a:t>
            </a:r>
            <a:r>
              <a:rPr kumimoji="0" sz="1800" b="0" i="0" u="none" strike="noStrike" kern="0" cap="none" spc="-10" normalizeH="0" baseline="0" noProof="0" dirty="0">
                <a:ln>
                  <a:noFill/>
                </a:ln>
                <a:solidFill>
                  <a:srgbClr val="595959"/>
                </a:solidFill>
                <a:effectLst/>
                <a:uLnTx/>
                <a:uFillTx/>
                <a:latin typeface="Times New Roman"/>
                <a:cs typeface="Times New Roman"/>
              </a:rPr>
              <a:t>methodology,</a:t>
            </a:r>
            <a:r>
              <a:rPr kumimoji="0" sz="1800" b="0" i="0" u="none" strike="noStrike" kern="0" cap="none" spc="-15" normalizeH="0" baseline="0" noProof="0" dirty="0">
                <a:ln>
                  <a:noFill/>
                </a:ln>
                <a:solidFill>
                  <a:srgbClr val="595959"/>
                </a:solidFill>
                <a:effectLst/>
                <a:uLnTx/>
                <a:uFillTx/>
                <a:latin typeface="Times New Roman"/>
                <a:cs typeface="Times New Roman"/>
              </a:rPr>
              <a:t> </a:t>
            </a:r>
            <a:r>
              <a:rPr kumimoji="0" sz="1800" b="0" i="0" u="none" strike="noStrike" kern="0" cap="none" spc="0" normalizeH="0" baseline="0" noProof="0" dirty="0">
                <a:ln>
                  <a:noFill/>
                </a:ln>
                <a:solidFill>
                  <a:srgbClr val="595959"/>
                </a:solidFill>
                <a:effectLst/>
                <a:uLnTx/>
                <a:uFillTx/>
                <a:latin typeface="Times New Roman"/>
                <a:cs typeface="Times New Roman"/>
              </a:rPr>
              <a:t>sensitive,</a:t>
            </a:r>
            <a:r>
              <a:rPr kumimoji="0" sz="1800" b="0" i="0" u="none" strike="noStrike" kern="0" cap="none" spc="-10" normalizeH="0" baseline="0" noProof="0" dirty="0">
                <a:ln>
                  <a:noFill/>
                </a:ln>
                <a:solidFill>
                  <a:srgbClr val="595959"/>
                </a:solidFill>
                <a:effectLst/>
                <a:uLnTx/>
                <a:uFillTx/>
                <a:latin typeface="Times New Roman"/>
                <a:cs typeface="Times New Roman"/>
              </a:rPr>
              <a:t> </a:t>
            </a:r>
            <a:r>
              <a:rPr kumimoji="0" sz="1800" b="0" i="0" u="none" strike="noStrike" kern="0" cap="none" spc="0" normalizeH="0" baseline="0" noProof="0" dirty="0">
                <a:ln>
                  <a:noFill/>
                </a:ln>
                <a:solidFill>
                  <a:srgbClr val="595959"/>
                </a:solidFill>
                <a:effectLst/>
                <a:uLnTx/>
                <a:uFillTx/>
                <a:latin typeface="Times New Roman"/>
                <a:cs typeface="Times New Roman"/>
              </a:rPr>
              <a:t>extensively</a:t>
            </a:r>
            <a:r>
              <a:rPr kumimoji="0" sz="1800" b="0" i="0" u="none" strike="noStrike" kern="0" cap="none" spc="35" normalizeH="0" baseline="0" noProof="0" dirty="0">
                <a:ln>
                  <a:noFill/>
                </a:ln>
                <a:solidFill>
                  <a:srgbClr val="595959"/>
                </a:solidFill>
                <a:effectLst/>
                <a:uLnTx/>
                <a:uFillTx/>
                <a:latin typeface="Times New Roman"/>
                <a:cs typeface="Times New Roman"/>
              </a:rPr>
              <a:t> </a:t>
            </a:r>
            <a:r>
              <a:rPr kumimoji="0" sz="1800" b="0" i="0" u="none" strike="noStrike" kern="0" cap="none" spc="0" normalizeH="0" baseline="0" noProof="0" dirty="0">
                <a:ln>
                  <a:noFill/>
                </a:ln>
                <a:solidFill>
                  <a:srgbClr val="595959"/>
                </a:solidFill>
                <a:effectLst/>
                <a:uLnTx/>
                <a:uFillTx/>
                <a:latin typeface="Times New Roman"/>
                <a:cs typeface="Times New Roman"/>
              </a:rPr>
              <a:t>validated</a:t>
            </a:r>
            <a:r>
              <a:rPr kumimoji="0" sz="1800" b="0" i="0" u="none" strike="noStrike" kern="0" cap="none" spc="-65" normalizeH="0" baseline="0" noProof="0" dirty="0">
                <a:ln>
                  <a:noFill/>
                </a:ln>
                <a:solidFill>
                  <a:srgbClr val="595959"/>
                </a:solidFill>
                <a:effectLst/>
                <a:uLnTx/>
                <a:uFillTx/>
                <a:latin typeface="Times New Roman"/>
                <a:cs typeface="Times New Roman"/>
              </a:rPr>
              <a:t> </a:t>
            </a:r>
            <a:r>
              <a:rPr kumimoji="0" sz="1800" b="0" i="0" u="none" strike="noStrike" kern="0" cap="none" spc="0" normalizeH="0" baseline="0" noProof="0" dirty="0">
                <a:ln>
                  <a:noFill/>
                </a:ln>
                <a:solidFill>
                  <a:srgbClr val="595959"/>
                </a:solidFill>
                <a:effectLst/>
                <a:uLnTx/>
                <a:uFillTx/>
                <a:latin typeface="Times New Roman"/>
                <a:cs typeface="Times New Roman"/>
              </a:rPr>
              <a:t>standard</a:t>
            </a:r>
            <a:r>
              <a:rPr kumimoji="0" sz="1800" b="0" i="0" u="none" strike="noStrike" kern="0" cap="none" spc="40" normalizeH="0" baseline="0" noProof="0" dirty="0">
                <a:ln>
                  <a:noFill/>
                </a:ln>
                <a:solidFill>
                  <a:srgbClr val="595959"/>
                </a:solidFill>
                <a:effectLst/>
                <a:uLnTx/>
                <a:uFillTx/>
                <a:latin typeface="Times New Roman"/>
                <a:cs typeface="Times New Roman"/>
              </a:rPr>
              <a:t> </a:t>
            </a:r>
            <a:r>
              <a:rPr kumimoji="0" sz="1800" b="0" i="0" u="none" strike="noStrike" kern="0" cap="none" spc="0" normalizeH="0" baseline="0" noProof="0" dirty="0">
                <a:ln>
                  <a:noFill/>
                </a:ln>
                <a:solidFill>
                  <a:srgbClr val="595959"/>
                </a:solidFill>
                <a:effectLst/>
                <a:uLnTx/>
                <a:uFillTx/>
                <a:latin typeface="Times New Roman"/>
                <a:cs typeface="Times New Roman"/>
              </a:rPr>
              <a:t>operating</a:t>
            </a:r>
            <a:r>
              <a:rPr kumimoji="0" sz="1800" b="0" i="0" u="none" strike="noStrike" kern="0" cap="none" spc="-65" normalizeH="0" baseline="0" noProof="0" dirty="0">
                <a:ln>
                  <a:noFill/>
                </a:ln>
                <a:solidFill>
                  <a:srgbClr val="595959"/>
                </a:solidFill>
                <a:effectLst/>
                <a:uLnTx/>
                <a:uFillTx/>
                <a:latin typeface="Times New Roman"/>
                <a:cs typeface="Times New Roman"/>
              </a:rPr>
              <a:t> </a:t>
            </a:r>
            <a:r>
              <a:rPr kumimoji="0" sz="1800" b="0" i="0" u="none" strike="noStrike" kern="0" cap="none" spc="0" normalizeH="0" baseline="0" noProof="0" dirty="0">
                <a:ln>
                  <a:noFill/>
                </a:ln>
                <a:solidFill>
                  <a:srgbClr val="595959"/>
                </a:solidFill>
                <a:effectLst/>
                <a:uLnTx/>
                <a:uFillTx/>
                <a:latin typeface="Times New Roman"/>
                <a:cs typeface="Times New Roman"/>
              </a:rPr>
              <a:t>procedure</a:t>
            </a:r>
            <a:r>
              <a:rPr kumimoji="0" sz="1800" b="0" i="0" u="none" strike="noStrike" kern="0" cap="none" spc="40" normalizeH="0" baseline="0" noProof="0" dirty="0">
                <a:ln>
                  <a:noFill/>
                </a:ln>
                <a:solidFill>
                  <a:srgbClr val="595959"/>
                </a:solidFill>
                <a:effectLst/>
                <a:uLnTx/>
                <a:uFillTx/>
                <a:latin typeface="Times New Roman"/>
                <a:cs typeface="Times New Roman"/>
              </a:rPr>
              <a:t> </a:t>
            </a:r>
            <a:r>
              <a:rPr kumimoji="0" sz="1800" b="0" i="0" u="none" strike="noStrike" kern="0" cap="none" spc="-25" normalizeH="0" baseline="0" noProof="0" dirty="0">
                <a:ln>
                  <a:noFill/>
                </a:ln>
                <a:solidFill>
                  <a:srgbClr val="595959"/>
                </a:solidFill>
                <a:effectLst/>
                <a:uLnTx/>
                <a:uFillTx/>
                <a:latin typeface="Times New Roman"/>
                <a:cs typeface="Times New Roman"/>
              </a:rPr>
              <a:t>and </a:t>
            </a:r>
            <a:r>
              <a:rPr kumimoji="0" sz="1800" b="0" i="0" u="none" strike="noStrike" kern="0" cap="none" spc="0" normalizeH="0" baseline="0" noProof="0" dirty="0">
                <a:ln>
                  <a:noFill/>
                </a:ln>
                <a:solidFill>
                  <a:srgbClr val="595959"/>
                </a:solidFill>
                <a:effectLst/>
                <a:uLnTx/>
                <a:uFillTx/>
                <a:latin typeface="Times New Roman"/>
                <a:cs typeface="Times New Roman"/>
              </a:rPr>
              <a:t>availability</a:t>
            </a:r>
            <a:r>
              <a:rPr kumimoji="0" sz="1800" b="0" i="0" u="none" strike="noStrike" kern="0" cap="none" spc="40" normalizeH="0" baseline="0" noProof="0" dirty="0">
                <a:ln>
                  <a:noFill/>
                </a:ln>
                <a:solidFill>
                  <a:srgbClr val="595959"/>
                </a:solidFill>
                <a:effectLst/>
                <a:uLnTx/>
                <a:uFillTx/>
                <a:latin typeface="Times New Roman"/>
                <a:cs typeface="Times New Roman"/>
              </a:rPr>
              <a:t> </a:t>
            </a:r>
            <a:r>
              <a:rPr kumimoji="0" sz="1800" b="0" i="0" u="none" strike="noStrike" kern="0" cap="none" spc="0" normalizeH="0" baseline="0" noProof="0" dirty="0">
                <a:ln>
                  <a:noFill/>
                </a:ln>
                <a:solidFill>
                  <a:srgbClr val="595959"/>
                </a:solidFill>
                <a:effectLst/>
                <a:uLnTx/>
                <a:uFillTx/>
                <a:latin typeface="Times New Roman"/>
                <a:cs typeface="Times New Roman"/>
              </a:rPr>
              <a:t>of</a:t>
            </a:r>
            <a:r>
              <a:rPr kumimoji="0" sz="1800" b="0" i="0" u="none" strike="noStrike" kern="0" cap="none" spc="-60" normalizeH="0" baseline="0" noProof="0" dirty="0">
                <a:ln>
                  <a:noFill/>
                </a:ln>
                <a:solidFill>
                  <a:srgbClr val="595959"/>
                </a:solidFill>
                <a:effectLst/>
                <a:uLnTx/>
                <a:uFillTx/>
                <a:latin typeface="Times New Roman"/>
                <a:cs typeface="Times New Roman"/>
              </a:rPr>
              <a:t> </a:t>
            </a:r>
            <a:r>
              <a:rPr kumimoji="0" sz="1800" b="0" i="0" u="none" strike="noStrike" kern="0" cap="none" spc="0" normalizeH="0" baseline="0" noProof="0" dirty="0">
                <a:ln>
                  <a:noFill/>
                </a:ln>
                <a:solidFill>
                  <a:srgbClr val="595959"/>
                </a:solidFill>
                <a:effectLst/>
                <a:uLnTx/>
                <a:uFillTx/>
                <a:latin typeface="Times New Roman"/>
                <a:cs typeface="Times New Roman"/>
              </a:rPr>
              <a:t>reagents</a:t>
            </a:r>
            <a:r>
              <a:rPr kumimoji="0" sz="1800" b="0" i="0" u="none" strike="noStrike" kern="0" cap="none" spc="35" normalizeH="0" baseline="0" noProof="0" dirty="0">
                <a:ln>
                  <a:noFill/>
                </a:ln>
                <a:solidFill>
                  <a:srgbClr val="595959"/>
                </a:solidFill>
                <a:effectLst/>
                <a:uLnTx/>
                <a:uFillTx/>
                <a:latin typeface="Times New Roman"/>
                <a:cs typeface="Times New Roman"/>
              </a:rPr>
              <a:t> </a:t>
            </a:r>
            <a:r>
              <a:rPr kumimoji="0" sz="1800" b="0" i="0" u="none" strike="noStrike" kern="0" cap="none" spc="0" normalizeH="0" baseline="0" noProof="0" dirty="0">
                <a:ln>
                  <a:noFill/>
                </a:ln>
                <a:solidFill>
                  <a:srgbClr val="595959"/>
                </a:solidFill>
                <a:effectLst/>
                <a:uLnTx/>
                <a:uFillTx/>
                <a:latin typeface="Times New Roman"/>
                <a:cs typeface="Times New Roman"/>
              </a:rPr>
              <a:t>and</a:t>
            </a:r>
            <a:r>
              <a:rPr kumimoji="0" sz="1800" b="0" i="0" u="none" strike="noStrike" kern="0" cap="none" spc="-55" normalizeH="0" baseline="0" noProof="0" dirty="0">
                <a:ln>
                  <a:noFill/>
                </a:ln>
                <a:solidFill>
                  <a:srgbClr val="595959"/>
                </a:solidFill>
                <a:effectLst/>
                <a:uLnTx/>
                <a:uFillTx/>
                <a:latin typeface="Times New Roman"/>
                <a:cs typeface="Times New Roman"/>
              </a:rPr>
              <a:t> </a:t>
            </a:r>
            <a:r>
              <a:rPr kumimoji="0" sz="1800" b="0" i="0" u="none" strike="noStrike" kern="0" cap="none" spc="-10" normalizeH="0" baseline="0" noProof="0" dirty="0">
                <a:ln>
                  <a:noFill/>
                </a:ln>
                <a:solidFill>
                  <a:srgbClr val="595959"/>
                </a:solidFill>
                <a:effectLst/>
                <a:uLnTx/>
                <a:uFillTx/>
                <a:latin typeface="Times New Roman"/>
                <a:cs typeface="Times New Roman"/>
              </a:rPr>
              <a:t>equipment</a:t>
            </a:r>
            <a:endParaRPr kumimoji="0" sz="1800" b="0" i="0" u="none" strike="noStrike" kern="0" cap="none" spc="0" normalizeH="0" baseline="0" noProof="0">
              <a:ln>
                <a:noFill/>
              </a:ln>
              <a:solidFill>
                <a:sysClr val="windowText" lastClr="000000"/>
              </a:solidFill>
              <a:effectLst/>
              <a:uLnTx/>
              <a:uFillTx/>
              <a:latin typeface="Times New Roman"/>
              <a:cs typeface="Times New Roman"/>
            </a:endParaRPr>
          </a:p>
        </p:txBody>
      </p:sp>
      <p:grpSp>
        <p:nvGrpSpPr>
          <p:cNvPr id="11" name="object 11"/>
          <p:cNvGrpSpPr/>
          <p:nvPr/>
        </p:nvGrpSpPr>
        <p:grpSpPr>
          <a:xfrm>
            <a:off x="1295400" y="2413000"/>
            <a:ext cx="673100" cy="381000"/>
            <a:chOff x="1295400" y="2413000"/>
            <a:chExt cx="673100" cy="381000"/>
          </a:xfrm>
        </p:grpSpPr>
        <p:pic>
          <p:nvPicPr>
            <p:cNvPr id="12" name="object 12"/>
            <p:cNvPicPr/>
            <p:nvPr/>
          </p:nvPicPr>
          <p:blipFill>
            <a:blip r:embed="rId7" cstate="print"/>
            <a:stretch>
              <a:fillRect/>
            </a:stretch>
          </p:blipFill>
          <p:spPr>
            <a:xfrm>
              <a:off x="1316944" y="2433977"/>
              <a:ext cx="636860" cy="345225"/>
            </a:xfrm>
            <a:prstGeom prst="rect">
              <a:avLst/>
            </a:prstGeom>
          </p:spPr>
        </p:pic>
        <p:sp>
          <p:nvSpPr>
            <p:cNvPr id="13" name="object 13"/>
            <p:cNvSpPr/>
            <p:nvPr/>
          </p:nvSpPr>
          <p:spPr>
            <a:xfrm>
              <a:off x="1403097" y="2497621"/>
              <a:ext cx="471170" cy="85090"/>
            </a:xfrm>
            <a:custGeom>
              <a:avLst/>
              <a:gdLst/>
              <a:ahLst/>
              <a:cxnLst/>
              <a:rect l="l" t="t" r="r" b="b"/>
              <a:pathLst>
                <a:path w="471169" h="85089">
                  <a:moveTo>
                    <a:pt x="444499" y="0"/>
                  </a:moveTo>
                  <a:lnTo>
                    <a:pt x="444499" y="73670"/>
                  </a:lnTo>
                  <a:lnTo>
                    <a:pt x="454186" y="73670"/>
                  </a:lnTo>
                  <a:lnTo>
                    <a:pt x="470693" y="43793"/>
                  </a:lnTo>
                  <a:lnTo>
                    <a:pt x="470693" y="25580"/>
                  </a:lnTo>
                  <a:lnTo>
                    <a:pt x="470693" y="15075"/>
                  </a:lnTo>
                  <a:lnTo>
                    <a:pt x="468817" y="8185"/>
                  </a:lnTo>
                  <a:lnTo>
                    <a:pt x="465066" y="4911"/>
                  </a:lnTo>
                  <a:lnTo>
                    <a:pt x="461314" y="1637"/>
                  </a:lnTo>
                  <a:lnTo>
                    <a:pt x="454459" y="0"/>
                  </a:lnTo>
                  <a:lnTo>
                    <a:pt x="444499" y="0"/>
                  </a:lnTo>
                  <a:close/>
                </a:path>
                <a:path w="471169" h="85089">
                  <a:moveTo>
                    <a:pt x="0" y="0"/>
                  </a:moveTo>
                  <a:lnTo>
                    <a:pt x="0" y="84311"/>
                  </a:lnTo>
                  <a:lnTo>
                    <a:pt x="2455" y="84447"/>
                  </a:lnTo>
                  <a:lnTo>
                    <a:pt x="4570" y="84515"/>
                  </a:lnTo>
                  <a:lnTo>
                    <a:pt x="6343" y="84515"/>
                  </a:lnTo>
                  <a:lnTo>
                    <a:pt x="14256" y="84515"/>
                  </a:lnTo>
                  <a:lnTo>
                    <a:pt x="19747" y="82571"/>
                  </a:lnTo>
                  <a:lnTo>
                    <a:pt x="22817" y="78683"/>
                  </a:lnTo>
                  <a:lnTo>
                    <a:pt x="25886" y="74795"/>
                  </a:lnTo>
                  <a:lnTo>
                    <a:pt x="27421" y="66712"/>
                  </a:lnTo>
                  <a:lnTo>
                    <a:pt x="27421" y="54434"/>
                  </a:lnTo>
                  <a:lnTo>
                    <a:pt x="27421" y="27217"/>
                  </a:lnTo>
                  <a:lnTo>
                    <a:pt x="27421" y="15893"/>
                  </a:lnTo>
                  <a:lnTo>
                    <a:pt x="25648" y="8527"/>
                  </a:lnTo>
                  <a:lnTo>
                    <a:pt x="22101" y="5116"/>
                  </a:lnTo>
                  <a:lnTo>
                    <a:pt x="18553" y="1705"/>
                  </a:lnTo>
                  <a:lnTo>
                    <a:pt x="11186" y="0"/>
                  </a:lnTo>
                  <a:lnTo>
                    <a:pt x="0" y="0"/>
                  </a:lnTo>
                  <a:close/>
                </a:path>
              </a:pathLst>
            </a:custGeom>
            <a:ln w="12700">
              <a:solidFill>
                <a:srgbClr val="3C00B3"/>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pic>
          <p:nvPicPr>
            <p:cNvPr id="14" name="object 14"/>
            <p:cNvPicPr/>
            <p:nvPr/>
          </p:nvPicPr>
          <p:blipFill>
            <a:blip r:embed="rId8" cstate="print"/>
            <a:stretch>
              <a:fillRect/>
            </a:stretch>
          </p:blipFill>
          <p:spPr>
            <a:xfrm>
              <a:off x="1295400" y="2413000"/>
              <a:ext cx="673100" cy="381000"/>
            </a:xfrm>
            <a:prstGeom prst="rect">
              <a:avLst/>
            </a:prstGeom>
          </p:spPr>
        </p:pic>
      </p:grpSp>
      <p:grpSp>
        <p:nvGrpSpPr>
          <p:cNvPr id="15" name="object 15"/>
          <p:cNvGrpSpPr/>
          <p:nvPr/>
        </p:nvGrpSpPr>
        <p:grpSpPr>
          <a:xfrm>
            <a:off x="2044700" y="2425700"/>
            <a:ext cx="2070100" cy="406400"/>
            <a:chOff x="2044700" y="2425700"/>
            <a:chExt cx="2070100" cy="406400"/>
          </a:xfrm>
        </p:grpSpPr>
        <p:pic>
          <p:nvPicPr>
            <p:cNvPr id="16" name="object 16"/>
            <p:cNvPicPr/>
            <p:nvPr/>
          </p:nvPicPr>
          <p:blipFill>
            <a:blip r:embed="rId9" cstate="print"/>
            <a:stretch>
              <a:fillRect/>
            </a:stretch>
          </p:blipFill>
          <p:spPr>
            <a:xfrm>
              <a:off x="2060105" y="2440936"/>
              <a:ext cx="2034598" cy="369986"/>
            </a:xfrm>
            <a:prstGeom prst="rect">
              <a:avLst/>
            </a:prstGeom>
          </p:spPr>
        </p:pic>
        <p:sp>
          <p:nvSpPr>
            <p:cNvPr id="17" name="object 17"/>
            <p:cNvSpPr/>
            <p:nvPr/>
          </p:nvSpPr>
          <p:spPr>
            <a:xfrm>
              <a:off x="2060105" y="2440936"/>
              <a:ext cx="2035175" cy="370205"/>
            </a:xfrm>
            <a:custGeom>
              <a:avLst/>
              <a:gdLst/>
              <a:ahLst/>
              <a:cxnLst/>
              <a:rect l="l" t="t" r="r" b="b"/>
              <a:pathLst>
                <a:path w="2035175" h="370205">
                  <a:moveTo>
                    <a:pt x="1972183" y="263779"/>
                  </a:moveTo>
                  <a:lnTo>
                    <a:pt x="2034598" y="263779"/>
                  </a:lnTo>
                  <a:lnTo>
                    <a:pt x="2034598" y="331310"/>
                  </a:lnTo>
                  <a:lnTo>
                    <a:pt x="1972183" y="331310"/>
                  </a:lnTo>
                  <a:lnTo>
                    <a:pt x="1972183" y="263779"/>
                  </a:lnTo>
                  <a:close/>
                </a:path>
                <a:path w="2035175" h="370205">
                  <a:moveTo>
                    <a:pt x="1183251" y="202183"/>
                  </a:moveTo>
                  <a:lnTo>
                    <a:pt x="1158842" y="231983"/>
                  </a:lnTo>
                  <a:lnTo>
                    <a:pt x="1157057" y="254775"/>
                  </a:lnTo>
                  <a:lnTo>
                    <a:pt x="1157230" y="264380"/>
                  </a:lnTo>
                  <a:lnTo>
                    <a:pt x="1165311" y="288131"/>
                  </a:lnTo>
                  <a:lnTo>
                    <a:pt x="1170769" y="288131"/>
                  </a:lnTo>
                  <a:lnTo>
                    <a:pt x="1175953" y="288131"/>
                  </a:lnTo>
                  <a:lnTo>
                    <a:pt x="1179329" y="286528"/>
                  </a:lnTo>
                  <a:lnTo>
                    <a:pt x="1180898" y="283322"/>
                  </a:lnTo>
                  <a:lnTo>
                    <a:pt x="1182467" y="280116"/>
                  </a:lnTo>
                  <a:lnTo>
                    <a:pt x="1183251" y="271692"/>
                  </a:lnTo>
                  <a:lnTo>
                    <a:pt x="1183251" y="258049"/>
                  </a:lnTo>
                  <a:lnTo>
                    <a:pt x="1183251" y="202183"/>
                  </a:lnTo>
                  <a:close/>
                </a:path>
                <a:path w="2035175" h="370205">
                  <a:moveTo>
                    <a:pt x="103751" y="202183"/>
                  </a:moveTo>
                  <a:lnTo>
                    <a:pt x="79342" y="231983"/>
                  </a:lnTo>
                  <a:lnTo>
                    <a:pt x="77557" y="254775"/>
                  </a:lnTo>
                  <a:lnTo>
                    <a:pt x="77730" y="264380"/>
                  </a:lnTo>
                  <a:lnTo>
                    <a:pt x="85811" y="288131"/>
                  </a:lnTo>
                  <a:lnTo>
                    <a:pt x="91268" y="288131"/>
                  </a:lnTo>
                  <a:lnTo>
                    <a:pt x="96453" y="288131"/>
                  </a:lnTo>
                  <a:lnTo>
                    <a:pt x="99829" y="286528"/>
                  </a:lnTo>
                  <a:lnTo>
                    <a:pt x="101398" y="283322"/>
                  </a:lnTo>
                  <a:lnTo>
                    <a:pt x="102967" y="280116"/>
                  </a:lnTo>
                  <a:lnTo>
                    <a:pt x="103751" y="271692"/>
                  </a:lnTo>
                  <a:lnTo>
                    <a:pt x="103751" y="258049"/>
                  </a:lnTo>
                  <a:lnTo>
                    <a:pt x="103751" y="202183"/>
                  </a:lnTo>
                  <a:close/>
                </a:path>
                <a:path w="2035175" h="370205">
                  <a:moveTo>
                    <a:pt x="1972183" y="115621"/>
                  </a:moveTo>
                  <a:lnTo>
                    <a:pt x="2034598" y="115621"/>
                  </a:lnTo>
                  <a:lnTo>
                    <a:pt x="2034598" y="182947"/>
                  </a:lnTo>
                  <a:lnTo>
                    <a:pt x="1972183" y="182947"/>
                  </a:lnTo>
                  <a:lnTo>
                    <a:pt x="1972183" y="115621"/>
                  </a:lnTo>
                  <a:close/>
                </a:path>
                <a:path w="2035175" h="370205">
                  <a:moveTo>
                    <a:pt x="1632880" y="102933"/>
                  </a:moveTo>
                  <a:lnTo>
                    <a:pt x="1627968" y="102933"/>
                  </a:lnTo>
                  <a:lnTo>
                    <a:pt x="1624694" y="104741"/>
                  </a:lnTo>
                  <a:lnTo>
                    <a:pt x="1620601" y="134652"/>
                  </a:lnTo>
                  <a:lnTo>
                    <a:pt x="1620601" y="257231"/>
                  </a:lnTo>
                  <a:lnTo>
                    <a:pt x="1620601" y="270055"/>
                  </a:lnTo>
                  <a:lnTo>
                    <a:pt x="1621420" y="278411"/>
                  </a:lnTo>
                  <a:lnTo>
                    <a:pt x="1623057" y="282299"/>
                  </a:lnTo>
                  <a:lnTo>
                    <a:pt x="1624694" y="286187"/>
                  </a:lnTo>
                  <a:lnTo>
                    <a:pt x="1627900" y="288131"/>
                  </a:lnTo>
                  <a:lnTo>
                    <a:pt x="1632675" y="288131"/>
                  </a:lnTo>
                  <a:lnTo>
                    <a:pt x="1637586" y="288131"/>
                  </a:lnTo>
                  <a:lnTo>
                    <a:pt x="1640827" y="286358"/>
                  </a:lnTo>
                  <a:lnTo>
                    <a:pt x="1642395" y="282810"/>
                  </a:lnTo>
                  <a:lnTo>
                    <a:pt x="1643965" y="279264"/>
                  </a:lnTo>
                  <a:lnTo>
                    <a:pt x="1644749" y="271624"/>
                  </a:lnTo>
                  <a:lnTo>
                    <a:pt x="1644749" y="259891"/>
                  </a:lnTo>
                  <a:lnTo>
                    <a:pt x="1644749" y="134652"/>
                  </a:lnTo>
                  <a:lnTo>
                    <a:pt x="1637791" y="102933"/>
                  </a:lnTo>
                  <a:lnTo>
                    <a:pt x="1632880" y="102933"/>
                  </a:lnTo>
                  <a:close/>
                </a:path>
                <a:path w="2035175" h="370205">
                  <a:moveTo>
                    <a:pt x="531049" y="102933"/>
                  </a:moveTo>
                  <a:lnTo>
                    <a:pt x="525592" y="102933"/>
                  </a:lnTo>
                  <a:lnTo>
                    <a:pt x="522079" y="104980"/>
                  </a:lnTo>
                  <a:lnTo>
                    <a:pt x="518157" y="138745"/>
                  </a:lnTo>
                  <a:lnTo>
                    <a:pt x="518157" y="251296"/>
                  </a:lnTo>
                  <a:lnTo>
                    <a:pt x="525797" y="288131"/>
                  </a:lnTo>
                  <a:lnTo>
                    <a:pt x="531254" y="288131"/>
                  </a:lnTo>
                  <a:lnTo>
                    <a:pt x="536575" y="288131"/>
                  </a:lnTo>
                  <a:lnTo>
                    <a:pt x="543123" y="255184"/>
                  </a:lnTo>
                  <a:lnTo>
                    <a:pt x="543123" y="138745"/>
                  </a:lnTo>
                  <a:lnTo>
                    <a:pt x="536643" y="102933"/>
                  </a:lnTo>
                  <a:lnTo>
                    <a:pt x="531049" y="102933"/>
                  </a:lnTo>
                  <a:close/>
                </a:path>
                <a:path w="2035175" h="370205">
                  <a:moveTo>
                    <a:pt x="315149" y="102933"/>
                  </a:moveTo>
                  <a:lnTo>
                    <a:pt x="309692" y="102933"/>
                  </a:lnTo>
                  <a:lnTo>
                    <a:pt x="306179" y="104980"/>
                  </a:lnTo>
                  <a:lnTo>
                    <a:pt x="302257" y="138745"/>
                  </a:lnTo>
                  <a:lnTo>
                    <a:pt x="302257" y="251296"/>
                  </a:lnTo>
                  <a:lnTo>
                    <a:pt x="309897" y="288131"/>
                  </a:lnTo>
                  <a:lnTo>
                    <a:pt x="315354" y="288131"/>
                  </a:lnTo>
                  <a:lnTo>
                    <a:pt x="320675" y="288131"/>
                  </a:lnTo>
                  <a:lnTo>
                    <a:pt x="327223" y="255184"/>
                  </a:lnTo>
                  <a:lnTo>
                    <a:pt x="327223" y="138745"/>
                  </a:lnTo>
                  <a:lnTo>
                    <a:pt x="320743" y="102933"/>
                  </a:lnTo>
                  <a:lnTo>
                    <a:pt x="315149" y="102933"/>
                  </a:lnTo>
                  <a:close/>
                </a:path>
                <a:path w="2035175" h="370205">
                  <a:moveTo>
                    <a:pt x="1426083" y="59754"/>
                  </a:moveTo>
                  <a:lnTo>
                    <a:pt x="1511213" y="59754"/>
                  </a:lnTo>
                  <a:lnTo>
                    <a:pt x="1511213" y="331310"/>
                  </a:lnTo>
                  <a:lnTo>
                    <a:pt x="1426083" y="331310"/>
                  </a:lnTo>
                  <a:lnTo>
                    <a:pt x="1426083" y="59754"/>
                  </a:lnTo>
                  <a:close/>
                </a:path>
                <a:path w="2035175" h="370205">
                  <a:moveTo>
                    <a:pt x="765683" y="59754"/>
                  </a:moveTo>
                  <a:lnTo>
                    <a:pt x="850813" y="59754"/>
                  </a:lnTo>
                  <a:lnTo>
                    <a:pt x="850813" y="331310"/>
                  </a:lnTo>
                  <a:lnTo>
                    <a:pt x="765683" y="331310"/>
                  </a:lnTo>
                  <a:lnTo>
                    <a:pt x="765683" y="59754"/>
                  </a:lnTo>
                  <a:close/>
                </a:path>
                <a:path w="2035175" h="370205">
                  <a:moveTo>
                    <a:pt x="1890935" y="54843"/>
                  </a:moveTo>
                  <a:lnTo>
                    <a:pt x="1931876" y="70209"/>
                  </a:lnTo>
                  <a:lnTo>
                    <a:pt x="1946034" y="110479"/>
                  </a:lnTo>
                  <a:lnTo>
                    <a:pt x="1947007" y="140996"/>
                  </a:lnTo>
                  <a:lnTo>
                    <a:pt x="1947007" y="331310"/>
                  </a:lnTo>
                  <a:lnTo>
                    <a:pt x="1864332" y="331310"/>
                  </a:lnTo>
                  <a:lnTo>
                    <a:pt x="1864332" y="143247"/>
                  </a:lnTo>
                  <a:lnTo>
                    <a:pt x="1864217" y="130597"/>
                  </a:lnTo>
                  <a:lnTo>
                    <a:pt x="1857852" y="102933"/>
                  </a:lnTo>
                  <a:lnTo>
                    <a:pt x="1852259" y="102933"/>
                  </a:lnTo>
                  <a:lnTo>
                    <a:pt x="1846392" y="102933"/>
                  </a:lnTo>
                  <a:lnTo>
                    <a:pt x="1838957" y="147749"/>
                  </a:lnTo>
                  <a:lnTo>
                    <a:pt x="1838957" y="331310"/>
                  </a:lnTo>
                  <a:lnTo>
                    <a:pt x="1756283" y="331310"/>
                  </a:lnTo>
                  <a:lnTo>
                    <a:pt x="1756283" y="59754"/>
                  </a:lnTo>
                  <a:lnTo>
                    <a:pt x="1840390" y="59754"/>
                  </a:lnTo>
                  <a:lnTo>
                    <a:pt x="1838957" y="84720"/>
                  </a:lnTo>
                  <a:lnTo>
                    <a:pt x="1843709" y="77717"/>
                  </a:lnTo>
                  <a:lnTo>
                    <a:pt x="1882692" y="55309"/>
                  </a:lnTo>
                  <a:lnTo>
                    <a:pt x="1890935" y="54843"/>
                  </a:lnTo>
                  <a:close/>
                </a:path>
                <a:path w="2035175" h="370205">
                  <a:moveTo>
                    <a:pt x="1630015" y="54843"/>
                  </a:moveTo>
                  <a:lnTo>
                    <a:pt x="1677798" y="63131"/>
                  </a:lnTo>
                  <a:lnTo>
                    <a:pt x="1713591" y="91422"/>
                  </a:lnTo>
                  <a:lnTo>
                    <a:pt x="1726425" y="129945"/>
                  </a:lnTo>
                  <a:lnTo>
                    <a:pt x="1727423" y="155116"/>
                  </a:lnTo>
                  <a:lnTo>
                    <a:pt x="1727423" y="221624"/>
                  </a:lnTo>
                  <a:lnTo>
                    <a:pt x="1725351" y="265576"/>
                  </a:lnTo>
                  <a:lnTo>
                    <a:pt x="1707982" y="307265"/>
                  </a:lnTo>
                  <a:lnTo>
                    <a:pt x="1667163" y="332249"/>
                  </a:lnTo>
                  <a:lnTo>
                    <a:pt x="1633493" y="336221"/>
                  </a:lnTo>
                  <a:lnTo>
                    <a:pt x="1620307" y="335843"/>
                  </a:lnTo>
                  <a:lnTo>
                    <a:pt x="1578055" y="326782"/>
                  </a:lnTo>
                  <a:lnTo>
                    <a:pt x="1548441" y="298516"/>
                  </a:lnTo>
                  <a:lnTo>
                    <a:pt x="1539053" y="260889"/>
                  </a:lnTo>
                  <a:lnTo>
                    <a:pt x="1537927" y="230628"/>
                  </a:lnTo>
                  <a:lnTo>
                    <a:pt x="1537927" y="161050"/>
                  </a:lnTo>
                  <a:lnTo>
                    <a:pt x="1542531" y="113587"/>
                  </a:lnTo>
                  <a:lnTo>
                    <a:pt x="1565758" y="74705"/>
                  </a:lnTo>
                  <a:lnTo>
                    <a:pt x="1614181" y="55648"/>
                  </a:lnTo>
                  <a:lnTo>
                    <a:pt x="1630015" y="54843"/>
                  </a:lnTo>
                  <a:close/>
                </a:path>
                <a:path w="2035175" h="370205">
                  <a:moveTo>
                    <a:pt x="1172815" y="54843"/>
                  </a:moveTo>
                  <a:lnTo>
                    <a:pt x="1224115" y="63188"/>
                  </a:lnTo>
                  <a:lnTo>
                    <a:pt x="1258418" y="95732"/>
                  </a:lnTo>
                  <a:lnTo>
                    <a:pt x="1264851" y="139128"/>
                  </a:lnTo>
                  <a:lnTo>
                    <a:pt x="1265925" y="195020"/>
                  </a:lnTo>
                  <a:lnTo>
                    <a:pt x="1265925" y="331310"/>
                  </a:lnTo>
                  <a:lnTo>
                    <a:pt x="1185503" y="331310"/>
                  </a:lnTo>
                  <a:lnTo>
                    <a:pt x="1185503" y="307162"/>
                  </a:lnTo>
                  <a:lnTo>
                    <a:pt x="1181442" y="313973"/>
                  </a:lnTo>
                  <a:lnTo>
                    <a:pt x="1145412" y="335767"/>
                  </a:lnTo>
                  <a:lnTo>
                    <a:pt x="1137412" y="336221"/>
                  </a:lnTo>
                  <a:lnTo>
                    <a:pt x="1126790" y="335459"/>
                  </a:lnTo>
                  <a:lnTo>
                    <a:pt x="1089687" y="316147"/>
                  </a:lnTo>
                  <a:lnTo>
                    <a:pt x="1079499" y="270737"/>
                  </a:lnTo>
                  <a:lnTo>
                    <a:pt x="1079499" y="248431"/>
                  </a:lnTo>
                  <a:lnTo>
                    <a:pt x="1089117" y="206890"/>
                  </a:lnTo>
                  <a:lnTo>
                    <a:pt x="1136799" y="181105"/>
                  </a:lnTo>
                  <a:lnTo>
                    <a:pt x="1154794" y="173776"/>
                  </a:lnTo>
                  <a:lnTo>
                    <a:pt x="1168057" y="167752"/>
                  </a:lnTo>
                  <a:lnTo>
                    <a:pt x="1176587" y="163033"/>
                  </a:lnTo>
                  <a:lnTo>
                    <a:pt x="1180386" y="159618"/>
                  </a:lnTo>
                  <a:lnTo>
                    <a:pt x="1182297" y="155934"/>
                  </a:lnTo>
                  <a:lnTo>
                    <a:pt x="1183251" y="148431"/>
                  </a:lnTo>
                  <a:lnTo>
                    <a:pt x="1183251" y="137108"/>
                  </a:lnTo>
                  <a:lnTo>
                    <a:pt x="1174452" y="102933"/>
                  </a:lnTo>
                  <a:lnTo>
                    <a:pt x="1169541" y="102933"/>
                  </a:lnTo>
                  <a:lnTo>
                    <a:pt x="1163947" y="102933"/>
                  </a:lnTo>
                  <a:lnTo>
                    <a:pt x="1157057" y="136494"/>
                  </a:lnTo>
                  <a:lnTo>
                    <a:pt x="1157057" y="164939"/>
                  </a:lnTo>
                  <a:lnTo>
                    <a:pt x="1079499" y="164939"/>
                  </a:lnTo>
                  <a:lnTo>
                    <a:pt x="1079499" y="146726"/>
                  </a:lnTo>
                  <a:lnTo>
                    <a:pt x="1079953" y="131870"/>
                  </a:lnTo>
                  <a:lnTo>
                    <a:pt x="1091311" y="89829"/>
                  </a:lnTo>
                  <a:lnTo>
                    <a:pt x="1127692" y="62210"/>
                  </a:lnTo>
                  <a:lnTo>
                    <a:pt x="1156137" y="55661"/>
                  </a:lnTo>
                  <a:lnTo>
                    <a:pt x="1172815" y="54843"/>
                  </a:lnTo>
                  <a:close/>
                </a:path>
                <a:path w="2035175" h="370205">
                  <a:moveTo>
                    <a:pt x="969410" y="54843"/>
                  </a:moveTo>
                  <a:lnTo>
                    <a:pt x="1012615" y="62555"/>
                  </a:lnTo>
                  <a:lnTo>
                    <a:pt x="1050409" y="93148"/>
                  </a:lnTo>
                  <a:lnTo>
                    <a:pt x="1062252" y="144231"/>
                  </a:lnTo>
                  <a:lnTo>
                    <a:pt x="1062725" y="162278"/>
                  </a:lnTo>
                  <a:lnTo>
                    <a:pt x="984758" y="162278"/>
                  </a:lnTo>
                  <a:lnTo>
                    <a:pt x="984758" y="130969"/>
                  </a:lnTo>
                  <a:lnTo>
                    <a:pt x="984758" y="120054"/>
                  </a:lnTo>
                  <a:lnTo>
                    <a:pt x="983871" y="112654"/>
                  </a:lnTo>
                  <a:lnTo>
                    <a:pt x="982098" y="108765"/>
                  </a:lnTo>
                  <a:lnTo>
                    <a:pt x="980324" y="104877"/>
                  </a:lnTo>
                  <a:lnTo>
                    <a:pt x="977050" y="102933"/>
                  </a:lnTo>
                  <a:lnTo>
                    <a:pt x="972275" y="102933"/>
                  </a:lnTo>
                  <a:lnTo>
                    <a:pt x="967500" y="102933"/>
                  </a:lnTo>
                  <a:lnTo>
                    <a:pt x="964294" y="104638"/>
                  </a:lnTo>
                  <a:lnTo>
                    <a:pt x="962657" y="108049"/>
                  </a:lnTo>
                  <a:lnTo>
                    <a:pt x="961020" y="111460"/>
                  </a:lnTo>
                  <a:lnTo>
                    <a:pt x="960201" y="119100"/>
                  </a:lnTo>
                  <a:lnTo>
                    <a:pt x="960201" y="130969"/>
                  </a:lnTo>
                  <a:lnTo>
                    <a:pt x="960201" y="259072"/>
                  </a:lnTo>
                  <a:lnTo>
                    <a:pt x="960201" y="268759"/>
                  </a:lnTo>
                  <a:lnTo>
                    <a:pt x="961429" y="276023"/>
                  </a:lnTo>
                  <a:lnTo>
                    <a:pt x="963885" y="280866"/>
                  </a:lnTo>
                  <a:lnTo>
                    <a:pt x="966341" y="285710"/>
                  </a:lnTo>
                  <a:lnTo>
                    <a:pt x="969956" y="288131"/>
                  </a:lnTo>
                  <a:lnTo>
                    <a:pt x="974731" y="288131"/>
                  </a:lnTo>
                  <a:lnTo>
                    <a:pt x="980324" y="288131"/>
                  </a:lnTo>
                  <a:lnTo>
                    <a:pt x="989055" y="251910"/>
                  </a:lnTo>
                  <a:lnTo>
                    <a:pt x="989055" y="219577"/>
                  </a:lnTo>
                  <a:lnTo>
                    <a:pt x="1062725" y="219577"/>
                  </a:lnTo>
                  <a:lnTo>
                    <a:pt x="1061325" y="259232"/>
                  </a:lnTo>
                  <a:lnTo>
                    <a:pt x="1046661" y="301740"/>
                  </a:lnTo>
                  <a:lnTo>
                    <a:pt x="1016477" y="327524"/>
                  </a:lnTo>
                  <a:lnTo>
                    <a:pt x="970433" y="336221"/>
                  </a:lnTo>
                  <a:lnTo>
                    <a:pt x="953844" y="335472"/>
                  </a:lnTo>
                  <a:lnTo>
                    <a:pt x="914976" y="324250"/>
                  </a:lnTo>
                  <a:lnTo>
                    <a:pt x="886020" y="290689"/>
                  </a:lnTo>
                  <a:lnTo>
                    <a:pt x="878058" y="248117"/>
                  </a:lnTo>
                  <a:lnTo>
                    <a:pt x="877527" y="229400"/>
                  </a:lnTo>
                  <a:lnTo>
                    <a:pt x="877527" y="152251"/>
                  </a:lnTo>
                  <a:lnTo>
                    <a:pt x="881441" y="109929"/>
                  </a:lnTo>
                  <a:lnTo>
                    <a:pt x="903785" y="75799"/>
                  </a:lnTo>
                  <a:lnTo>
                    <a:pt x="939328" y="58296"/>
                  </a:lnTo>
                  <a:lnTo>
                    <a:pt x="953755" y="55706"/>
                  </a:lnTo>
                  <a:lnTo>
                    <a:pt x="969410" y="54843"/>
                  </a:lnTo>
                  <a:close/>
                </a:path>
                <a:path w="2035175" h="370205">
                  <a:moveTo>
                    <a:pt x="571568" y="54843"/>
                  </a:moveTo>
                  <a:lnTo>
                    <a:pt x="611172" y="70542"/>
                  </a:lnTo>
                  <a:lnTo>
                    <a:pt x="624927" y="107230"/>
                  </a:lnTo>
                  <a:lnTo>
                    <a:pt x="625797" y="134857"/>
                  </a:lnTo>
                  <a:lnTo>
                    <a:pt x="625797" y="249250"/>
                  </a:lnTo>
                  <a:lnTo>
                    <a:pt x="623322" y="292780"/>
                  </a:lnTo>
                  <a:lnTo>
                    <a:pt x="603389" y="326910"/>
                  </a:lnTo>
                  <a:lnTo>
                    <a:pt x="570545" y="336221"/>
                  </a:lnTo>
                  <a:lnTo>
                    <a:pt x="563012" y="335773"/>
                  </a:lnTo>
                  <a:lnTo>
                    <a:pt x="523721" y="314401"/>
                  </a:lnTo>
                  <a:lnTo>
                    <a:pt x="518157" y="307776"/>
                  </a:lnTo>
                  <a:lnTo>
                    <a:pt x="518157" y="369986"/>
                  </a:lnTo>
                  <a:lnTo>
                    <a:pt x="435483" y="369986"/>
                  </a:lnTo>
                  <a:lnTo>
                    <a:pt x="435483" y="59754"/>
                  </a:lnTo>
                  <a:lnTo>
                    <a:pt x="519589" y="59754"/>
                  </a:lnTo>
                  <a:lnTo>
                    <a:pt x="518157" y="83697"/>
                  </a:lnTo>
                  <a:lnTo>
                    <a:pt x="523823" y="76892"/>
                  </a:lnTo>
                  <a:lnTo>
                    <a:pt x="556425" y="56633"/>
                  </a:lnTo>
                  <a:lnTo>
                    <a:pt x="563843" y="55290"/>
                  </a:lnTo>
                  <a:lnTo>
                    <a:pt x="571568" y="54843"/>
                  </a:lnTo>
                  <a:close/>
                </a:path>
                <a:path w="2035175" h="370205">
                  <a:moveTo>
                    <a:pt x="355668" y="54843"/>
                  </a:moveTo>
                  <a:lnTo>
                    <a:pt x="395272" y="70542"/>
                  </a:lnTo>
                  <a:lnTo>
                    <a:pt x="409027" y="107230"/>
                  </a:lnTo>
                  <a:lnTo>
                    <a:pt x="409897" y="134857"/>
                  </a:lnTo>
                  <a:lnTo>
                    <a:pt x="409897" y="249250"/>
                  </a:lnTo>
                  <a:lnTo>
                    <a:pt x="407422" y="292780"/>
                  </a:lnTo>
                  <a:lnTo>
                    <a:pt x="387489" y="326910"/>
                  </a:lnTo>
                  <a:lnTo>
                    <a:pt x="354645" y="336221"/>
                  </a:lnTo>
                  <a:lnTo>
                    <a:pt x="347112" y="335773"/>
                  </a:lnTo>
                  <a:lnTo>
                    <a:pt x="307821" y="314401"/>
                  </a:lnTo>
                  <a:lnTo>
                    <a:pt x="302257" y="307776"/>
                  </a:lnTo>
                  <a:lnTo>
                    <a:pt x="302257" y="369986"/>
                  </a:lnTo>
                  <a:lnTo>
                    <a:pt x="219583" y="369986"/>
                  </a:lnTo>
                  <a:lnTo>
                    <a:pt x="219583" y="59754"/>
                  </a:lnTo>
                  <a:lnTo>
                    <a:pt x="303689" y="59754"/>
                  </a:lnTo>
                  <a:lnTo>
                    <a:pt x="302257" y="83697"/>
                  </a:lnTo>
                  <a:lnTo>
                    <a:pt x="307923" y="76892"/>
                  </a:lnTo>
                  <a:lnTo>
                    <a:pt x="340525" y="56633"/>
                  </a:lnTo>
                  <a:lnTo>
                    <a:pt x="347943" y="55290"/>
                  </a:lnTo>
                  <a:lnTo>
                    <a:pt x="355668" y="54843"/>
                  </a:lnTo>
                  <a:close/>
                </a:path>
                <a:path w="2035175" h="370205">
                  <a:moveTo>
                    <a:pt x="93315" y="54843"/>
                  </a:moveTo>
                  <a:lnTo>
                    <a:pt x="144615" y="63188"/>
                  </a:lnTo>
                  <a:lnTo>
                    <a:pt x="178918" y="95732"/>
                  </a:lnTo>
                  <a:lnTo>
                    <a:pt x="185351" y="139128"/>
                  </a:lnTo>
                  <a:lnTo>
                    <a:pt x="186425" y="195020"/>
                  </a:lnTo>
                  <a:lnTo>
                    <a:pt x="186425" y="331310"/>
                  </a:lnTo>
                  <a:lnTo>
                    <a:pt x="106002" y="331310"/>
                  </a:lnTo>
                  <a:lnTo>
                    <a:pt x="106002" y="307162"/>
                  </a:lnTo>
                  <a:lnTo>
                    <a:pt x="101942" y="313973"/>
                  </a:lnTo>
                  <a:lnTo>
                    <a:pt x="65912" y="335767"/>
                  </a:lnTo>
                  <a:lnTo>
                    <a:pt x="57912" y="336221"/>
                  </a:lnTo>
                  <a:lnTo>
                    <a:pt x="47290" y="335459"/>
                  </a:lnTo>
                  <a:lnTo>
                    <a:pt x="10187" y="316147"/>
                  </a:lnTo>
                  <a:lnTo>
                    <a:pt x="0" y="270737"/>
                  </a:lnTo>
                  <a:lnTo>
                    <a:pt x="0" y="248431"/>
                  </a:lnTo>
                  <a:lnTo>
                    <a:pt x="9618" y="206890"/>
                  </a:lnTo>
                  <a:lnTo>
                    <a:pt x="57298" y="181105"/>
                  </a:lnTo>
                  <a:lnTo>
                    <a:pt x="75294" y="173776"/>
                  </a:lnTo>
                  <a:lnTo>
                    <a:pt x="88557" y="167752"/>
                  </a:lnTo>
                  <a:lnTo>
                    <a:pt x="97088" y="163033"/>
                  </a:lnTo>
                  <a:lnTo>
                    <a:pt x="100886" y="159618"/>
                  </a:lnTo>
                  <a:lnTo>
                    <a:pt x="102796" y="155934"/>
                  </a:lnTo>
                  <a:lnTo>
                    <a:pt x="103751" y="148431"/>
                  </a:lnTo>
                  <a:lnTo>
                    <a:pt x="103751" y="137108"/>
                  </a:lnTo>
                  <a:lnTo>
                    <a:pt x="94952" y="102933"/>
                  </a:lnTo>
                  <a:lnTo>
                    <a:pt x="90041" y="102933"/>
                  </a:lnTo>
                  <a:lnTo>
                    <a:pt x="84447" y="102933"/>
                  </a:lnTo>
                  <a:lnTo>
                    <a:pt x="77557" y="136494"/>
                  </a:lnTo>
                  <a:lnTo>
                    <a:pt x="77557" y="164939"/>
                  </a:lnTo>
                  <a:lnTo>
                    <a:pt x="0" y="164939"/>
                  </a:lnTo>
                  <a:lnTo>
                    <a:pt x="0" y="146726"/>
                  </a:lnTo>
                  <a:lnTo>
                    <a:pt x="454" y="131870"/>
                  </a:lnTo>
                  <a:lnTo>
                    <a:pt x="11811" y="89829"/>
                  </a:lnTo>
                  <a:lnTo>
                    <a:pt x="48192" y="62210"/>
                  </a:lnTo>
                  <a:lnTo>
                    <a:pt x="76637" y="55661"/>
                  </a:lnTo>
                  <a:lnTo>
                    <a:pt x="93315" y="54843"/>
                  </a:lnTo>
                  <a:close/>
                </a:path>
                <a:path w="2035175" h="370205">
                  <a:moveTo>
                    <a:pt x="1303381" y="23533"/>
                  </a:moveTo>
                  <a:lnTo>
                    <a:pt x="1386259" y="23533"/>
                  </a:lnTo>
                  <a:lnTo>
                    <a:pt x="1386259" y="66303"/>
                  </a:lnTo>
                  <a:lnTo>
                    <a:pt x="1408565" y="66303"/>
                  </a:lnTo>
                  <a:lnTo>
                    <a:pt x="1408565" y="109277"/>
                  </a:lnTo>
                  <a:lnTo>
                    <a:pt x="1386259" y="109277"/>
                  </a:lnTo>
                  <a:lnTo>
                    <a:pt x="1386259" y="254570"/>
                  </a:lnTo>
                  <a:lnTo>
                    <a:pt x="1398537" y="287517"/>
                  </a:lnTo>
                  <a:lnTo>
                    <a:pt x="1412044" y="287517"/>
                  </a:lnTo>
                  <a:lnTo>
                    <a:pt x="1412044" y="331310"/>
                  </a:lnTo>
                  <a:lnTo>
                    <a:pt x="1378687" y="331310"/>
                  </a:lnTo>
                  <a:lnTo>
                    <a:pt x="1365578" y="331162"/>
                  </a:lnTo>
                  <a:lnTo>
                    <a:pt x="1323230" y="323772"/>
                  </a:lnTo>
                  <a:lnTo>
                    <a:pt x="1303943" y="280329"/>
                  </a:lnTo>
                  <a:lnTo>
                    <a:pt x="1303381" y="247204"/>
                  </a:lnTo>
                  <a:lnTo>
                    <a:pt x="1303381" y="109277"/>
                  </a:lnTo>
                  <a:lnTo>
                    <a:pt x="1285577" y="109277"/>
                  </a:lnTo>
                  <a:lnTo>
                    <a:pt x="1285577" y="66303"/>
                  </a:lnTo>
                  <a:lnTo>
                    <a:pt x="1303381" y="66303"/>
                  </a:lnTo>
                  <a:lnTo>
                    <a:pt x="1303381" y="23533"/>
                  </a:lnTo>
                  <a:close/>
                </a:path>
                <a:path w="2035175" h="370205">
                  <a:moveTo>
                    <a:pt x="1426083" y="0"/>
                  </a:moveTo>
                  <a:lnTo>
                    <a:pt x="1511213" y="0"/>
                  </a:lnTo>
                  <a:lnTo>
                    <a:pt x="1511213" y="43179"/>
                  </a:lnTo>
                  <a:lnTo>
                    <a:pt x="1426083" y="43179"/>
                  </a:lnTo>
                  <a:lnTo>
                    <a:pt x="1426083" y="0"/>
                  </a:lnTo>
                  <a:close/>
                </a:path>
                <a:path w="2035175" h="370205">
                  <a:moveTo>
                    <a:pt x="765683" y="0"/>
                  </a:moveTo>
                  <a:lnTo>
                    <a:pt x="850813" y="0"/>
                  </a:lnTo>
                  <a:lnTo>
                    <a:pt x="850813" y="43179"/>
                  </a:lnTo>
                  <a:lnTo>
                    <a:pt x="765683" y="43179"/>
                  </a:lnTo>
                  <a:lnTo>
                    <a:pt x="765683" y="0"/>
                  </a:lnTo>
                  <a:close/>
                </a:path>
              </a:pathLst>
            </a:custGeom>
            <a:ln w="12700">
              <a:solidFill>
                <a:srgbClr val="3C00B3"/>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pic>
          <p:nvPicPr>
            <p:cNvPr id="18" name="object 18"/>
            <p:cNvPicPr/>
            <p:nvPr/>
          </p:nvPicPr>
          <p:blipFill>
            <a:blip r:embed="rId10" cstate="print"/>
            <a:stretch>
              <a:fillRect/>
            </a:stretch>
          </p:blipFill>
          <p:spPr>
            <a:xfrm>
              <a:off x="2044700" y="2425700"/>
              <a:ext cx="2070100" cy="406400"/>
            </a:xfrm>
            <a:prstGeom prst="rect">
              <a:avLst/>
            </a:prstGeom>
          </p:spPr>
        </p:pic>
      </p:grpSp>
      <p:sp>
        <p:nvSpPr>
          <p:cNvPr id="19" name="object 19"/>
          <p:cNvSpPr txBox="1"/>
          <p:nvPr/>
        </p:nvSpPr>
        <p:spPr>
          <a:xfrm>
            <a:off x="1287054" y="3285326"/>
            <a:ext cx="2035810" cy="2616200"/>
          </a:xfrm>
          <a:prstGeom prst="rect">
            <a:avLst/>
          </a:prstGeom>
        </p:spPr>
        <p:txBody>
          <a:bodyPr vert="horz" wrap="square" lIns="0" tIns="83820" rIns="0" bIns="0" rtlCol="0">
            <a:spAutoFit/>
          </a:bodyPr>
          <a:lstStyle/>
          <a:p>
            <a:pPr marL="292100" marR="0" lvl="0" indent="-279400" defTabSz="914400" eaLnBrk="1" fontAlgn="auto" latinLnBrk="0" hangingPunct="1">
              <a:lnSpc>
                <a:spcPct val="100000"/>
              </a:lnSpc>
              <a:spcBef>
                <a:spcPts val="660"/>
              </a:spcBef>
              <a:spcAft>
                <a:spcPts val="0"/>
              </a:spcAft>
              <a:buClr>
                <a:srgbClr val="000000"/>
              </a:buClr>
              <a:buSzTx/>
              <a:buFont typeface="Arial Unicode MS"/>
              <a:buChar char="►"/>
              <a:tabLst>
                <a:tab pos="292100" algn="l"/>
              </a:tabLst>
              <a:defRPr/>
            </a:pPr>
            <a:r>
              <a:rPr kumimoji="0" sz="1700" b="0" i="0" u="none" strike="noStrike" kern="0" cap="none" spc="-10" normalizeH="0" baseline="0" noProof="0" dirty="0">
                <a:ln>
                  <a:noFill/>
                </a:ln>
                <a:solidFill>
                  <a:srgbClr val="961BE9"/>
                </a:solidFill>
                <a:effectLst/>
                <a:uLnTx/>
                <a:uFillTx/>
                <a:latin typeface="Times New Roman"/>
                <a:cs typeface="Times New Roman"/>
              </a:rPr>
              <a:t>Genotyping.</a:t>
            </a:r>
            <a:endParaRPr kumimoji="0" sz="1700" b="0" i="0" u="none" strike="noStrike" kern="0" cap="none" spc="0" normalizeH="0" baseline="0" noProof="0">
              <a:ln>
                <a:noFill/>
              </a:ln>
              <a:solidFill>
                <a:sysClr val="windowText" lastClr="000000"/>
              </a:solidFill>
              <a:effectLst/>
              <a:uLnTx/>
              <a:uFillTx/>
              <a:latin typeface="Times New Roman"/>
              <a:cs typeface="Times New Roman"/>
            </a:endParaRPr>
          </a:p>
          <a:p>
            <a:pPr marL="241300" marR="0" lvl="0" indent="-228600" defTabSz="914400" eaLnBrk="1" fontAlgn="auto" latinLnBrk="0" hangingPunct="1">
              <a:lnSpc>
                <a:spcPct val="100000"/>
              </a:lnSpc>
              <a:spcBef>
                <a:spcPts val="560"/>
              </a:spcBef>
              <a:spcAft>
                <a:spcPts val="0"/>
              </a:spcAft>
              <a:buClr>
                <a:srgbClr val="000000"/>
              </a:buClr>
              <a:buSzTx/>
              <a:buFont typeface="Arial Unicode MS"/>
              <a:buChar char="►"/>
              <a:tabLst>
                <a:tab pos="241300" algn="l"/>
              </a:tabLst>
              <a:defRPr/>
            </a:pPr>
            <a:r>
              <a:rPr kumimoji="0" sz="1700" b="0" i="0" u="none" strike="noStrike" kern="0" cap="none" spc="-114" normalizeH="0" baseline="0" noProof="0" dirty="0">
                <a:ln>
                  <a:noFill/>
                </a:ln>
                <a:solidFill>
                  <a:srgbClr val="961BE9"/>
                </a:solidFill>
                <a:effectLst/>
                <a:uLnTx/>
                <a:uFillTx/>
                <a:latin typeface="Times New Roman"/>
                <a:cs typeface="Times New Roman"/>
              </a:rPr>
              <a:t>RT-</a:t>
            </a:r>
            <a:r>
              <a:rPr kumimoji="0" sz="1700" b="0" i="0" u="none" strike="noStrike" kern="0" cap="none" spc="-20" normalizeH="0" baseline="0" noProof="0" dirty="0">
                <a:ln>
                  <a:noFill/>
                </a:ln>
                <a:solidFill>
                  <a:srgbClr val="961BE9"/>
                </a:solidFill>
                <a:effectLst/>
                <a:uLnTx/>
                <a:uFillTx/>
                <a:latin typeface="Times New Roman"/>
                <a:cs typeface="Times New Roman"/>
              </a:rPr>
              <a:t>PCR.</a:t>
            </a:r>
            <a:endParaRPr kumimoji="0" sz="1700" b="0" i="0" u="none" strike="noStrike" kern="0" cap="none" spc="0" normalizeH="0" baseline="0" noProof="0">
              <a:ln>
                <a:noFill/>
              </a:ln>
              <a:solidFill>
                <a:sysClr val="windowText" lastClr="000000"/>
              </a:solidFill>
              <a:effectLst/>
              <a:uLnTx/>
              <a:uFillTx/>
              <a:latin typeface="Times New Roman"/>
              <a:cs typeface="Times New Roman"/>
            </a:endParaRPr>
          </a:p>
          <a:p>
            <a:pPr marL="292100" marR="0" lvl="0" indent="-279400" defTabSz="914400" eaLnBrk="1" fontAlgn="auto" latinLnBrk="0" hangingPunct="1">
              <a:lnSpc>
                <a:spcPct val="100000"/>
              </a:lnSpc>
              <a:spcBef>
                <a:spcPts val="459"/>
              </a:spcBef>
              <a:spcAft>
                <a:spcPts val="0"/>
              </a:spcAft>
              <a:buClr>
                <a:srgbClr val="000000"/>
              </a:buClr>
              <a:buSzTx/>
              <a:buFont typeface="Arial Unicode MS"/>
              <a:buChar char="►"/>
              <a:tabLst>
                <a:tab pos="292100" algn="l"/>
              </a:tabLst>
              <a:defRPr/>
            </a:pPr>
            <a:r>
              <a:rPr kumimoji="0" sz="1700" b="0" i="0" u="none" strike="noStrike" kern="0" cap="none" spc="-10" normalizeH="0" baseline="0" noProof="0" dirty="0">
                <a:ln>
                  <a:noFill/>
                </a:ln>
                <a:solidFill>
                  <a:srgbClr val="961BE9"/>
                </a:solidFill>
                <a:effectLst/>
                <a:uLnTx/>
                <a:uFillTx/>
                <a:latin typeface="Times New Roman"/>
                <a:cs typeface="Times New Roman"/>
              </a:rPr>
              <a:t>Cloning.</a:t>
            </a:r>
            <a:endParaRPr kumimoji="0" sz="1700" b="0" i="0" u="none" strike="noStrike" kern="0" cap="none" spc="0" normalizeH="0" baseline="0" noProof="0">
              <a:ln>
                <a:noFill/>
              </a:ln>
              <a:solidFill>
                <a:sysClr val="windowText" lastClr="000000"/>
              </a:solidFill>
              <a:effectLst/>
              <a:uLnTx/>
              <a:uFillTx/>
              <a:latin typeface="Times New Roman"/>
              <a:cs typeface="Times New Roman"/>
            </a:endParaRPr>
          </a:p>
          <a:p>
            <a:pPr marL="292100" marR="0" lvl="0" indent="-279400" defTabSz="914400" eaLnBrk="1" fontAlgn="auto" latinLnBrk="0" hangingPunct="1">
              <a:lnSpc>
                <a:spcPct val="100000"/>
              </a:lnSpc>
              <a:spcBef>
                <a:spcPts val="560"/>
              </a:spcBef>
              <a:spcAft>
                <a:spcPts val="0"/>
              </a:spcAft>
              <a:buClr>
                <a:srgbClr val="000000"/>
              </a:buClr>
              <a:buSzTx/>
              <a:buFont typeface="Arial Unicode MS"/>
              <a:buChar char="►"/>
              <a:tabLst>
                <a:tab pos="292100" algn="l"/>
              </a:tabLst>
              <a:defRPr/>
            </a:pPr>
            <a:r>
              <a:rPr kumimoji="0" sz="1700" b="0" i="0" u="none" strike="noStrike" kern="0" cap="none" spc="0" normalizeH="0" baseline="0" noProof="0" dirty="0">
                <a:ln>
                  <a:noFill/>
                </a:ln>
                <a:solidFill>
                  <a:srgbClr val="961BE9"/>
                </a:solidFill>
                <a:effectLst/>
                <a:uLnTx/>
                <a:uFillTx/>
                <a:latin typeface="Times New Roman"/>
                <a:cs typeface="Times New Roman"/>
              </a:rPr>
              <a:t>Mutation</a:t>
            </a:r>
            <a:r>
              <a:rPr kumimoji="0" sz="1700" b="0" i="0" u="none" strike="noStrike" kern="0" cap="none" spc="120" normalizeH="0" baseline="0" noProof="0" dirty="0">
                <a:ln>
                  <a:noFill/>
                </a:ln>
                <a:solidFill>
                  <a:srgbClr val="961BE9"/>
                </a:solidFill>
                <a:effectLst/>
                <a:uLnTx/>
                <a:uFillTx/>
                <a:latin typeface="Times New Roman"/>
                <a:cs typeface="Times New Roman"/>
              </a:rPr>
              <a:t> </a:t>
            </a:r>
            <a:r>
              <a:rPr kumimoji="0" sz="1700" b="0" i="0" u="none" strike="noStrike" kern="0" cap="none" spc="-10" normalizeH="0" baseline="0" noProof="0" dirty="0">
                <a:ln>
                  <a:noFill/>
                </a:ln>
                <a:solidFill>
                  <a:srgbClr val="961BE9"/>
                </a:solidFill>
                <a:effectLst/>
                <a:uLnTx/>
                <a:uFillTx/>
                <a:latin typeface="Times New Roman"/>
                <a:cs typeface="Times New Roman"/>
              </a:rPr>
              <a:t>detection.</a:t>
            </a:r>
            <a:endParaRPr kumimoji="0" sz="1700" b="0" i="0" u="none" strike="noStrike" kern="0" cap="none" spc="0" normalizeH="0" baseline="0" noProof="0">
              <a:ln>
                <a:noFill/>
              </a:ln>
              <a:solidFill>
                <a:sysClr val="windowText" lastClr="000000"/>
              </a:solidFill>
              <a:effectLst/>
              <a:uLnTx/>
              <a:uFillTx/>
              <a:latin typeface="Times New Roman"/>
              <a:cs typeface="Times New Roman"/>
            </a:endParaRPr>
          </a:p>
          <a:p>
            <a:pPr marL="292100" marR="0" lvl="0" indent="-279400" defTabSz="914400" eaLnBrk="1" fontAlgn="auto" latinLnBrk="0" hangingPunct="1">
              <a:lnSpc>
                <a:spcPct val="100000"/>
              </a:lnSpc>
              <a:spcBef>
                <a:spcPts val="459"/>
              </a:spcBef>
              <a:spcAft>
                <a:spcPts val="0"/>
              </a:spcAft>
              <a:buClr>
                <a:srgbClr val="000000"/>
              </a:buClr>
              <a:buSzTx/>
              <a:buFont typeface="Arial Unicode MS"/>
              <a:buChar char="►"/>
              <a:tabLst>
                <a:tab pos="292100" algn="l"/>
              </a:tabLst>
              <a:defRPr/>
            </a:pPr>
            <a:r>
              <a:rPr kumimoji="0" sz="1700" b="0" i="0" u="none" strike="noStrike" kern="0" cap="none" spc="-10" normalizeH="0" baseline="0" noProof="0" dirty="0">
                <a:ln>
                  <a:noFill/>
                </a:ln>
                <a:solidFill>
                  <a:srgbClr val="961BE9"/>
                </a:solidFill>
                <a:effectLst/>
                <a:uLnTx/>
                <a:uFillTx/>
                <a:latin typeface="Times New Roman"/>
                <a:cs typeface="Times New Roman"/>
              </a:rPr>
              <a:t>Sequencing.</a:t>
            </a:r>
            <a:endParaRPr kumimoji="0" sz="1700" b="0" i="0" u="none" strike="noStrike" kern="0" cap="none" spc="0" normalizeH="0" baseline="0" noProof="0">
              <a:ln>
                <a:noFill/>
              </a:ln>
              <a:solidFill>
                <a:sysClr val="windowText" lastClr="000000"/>
              </a:solidFill>
              <a:effectLst/>
              <a:uLnTx/>
              <a:uFillTx/>
              <a:latin typeface="Times New Roman"/>
              <a:cs typeface="Times New Roman"/>
            </a:endParaRPr>
          </a:p>
          <a:p>
            <a:pPr marL="292100" marR="0" lvl="0" indent="-279400" defTabSz="914400" eaLnBrk="1" fontAlgn="auto" latinLnBrk="0" hangingPunct="1">
              <a:lnSpc>
                <a:spcPct val="100000"/>
              </a:lnSpc>
              <a:spcBef>
                <a:spcPts val="459"/>
              </a:spcBef>
              <a:spcAft>
                <a:spcPts val="0"/>
              </a:spcAft>
              <a:buClr>
                <a:srgbClr val="000000"/>
              </a:buClr>
              <a:buSzTx/>
              <a:buFont typeface="Arial Unicode MS"/>
              <a:buChar char="►"/>
              <a:tabLst>
                <a:tab pos="292100" algn="l"/>
              </a:tabLst>
              <a:defRPr/>
            </a:pPr>
            <a:r>
              <a:rPr kumimoji="0" sz="1700" b="0" i="0" u="none" strike="noStrike" kern="0" cap="none" spc="-10" normalizeH="0" baseline="0" noProof="0" dirty="0">
                <a:ln>
                  <a:noFill/>
                </a:ln>
                <a:solidFill>
                  <a:srgbClr val="961BE9"/>
                </a:solidFill>
                <a:effectLst/>
                <a:uLnTx/>
                <a:uFillTx/>
                <a:latin typeface="Times New Roman"/>
                <a:cs typeface="Times New Roman"/>
              </a:rPr>
              <a:t>Microarrays.</a:t>
            </a:r>
            <a:endParaRPr kumimoji="0" sz="1700" b="0" i="0" u="none" strike="noStrike" kern="0" cap="none" spc="0" normalizeH="0" baseline="0" noProof="0">
              <a:ln>
                <a:noFill/>
              </a:ln>
              <a:solidFill>
                <a:sysClr val="windowText" lastClr="000000"/>
              </a:solidFill>
              <a:effectLst/>
              <a:uLnTx/>
              <a:uFillTx/>
              <a:latin typeface="Times New Roman"/>
              <a:cs typeface="Times New Roman"/>
            </a:endParaRPr>
          </a:p>
          <a:p>
            <a:pPr marL="292100" marR="0" lvl="0" indent="-279400" defTabSz="914400" eaLnBrk="1" fontAlgn="auto" latinLnBrk="0" hangingPunct="1">
              <a:lnSpc>
                <a:spcPct val="100000"/>
              </a:lnSpc>
              <a:spcBef>
                <a:spcPts val="560"/>
              </a:spcBef>
              <a:spcAft>
                <a:spcPts val="0"/>
              </a:spcAft>
              <a:buClr>
                <a:srgbClr val="000000"/>
              </a:buClr>
              <a:buSzTx/>
              <a:buFont typeface="Arial Unicode MS"/>
              <a:buChar char="►"/>
              <a:tabLst>
                <a:tab pos="292100" algn="l"/>
              </a:tabLst>
              <a:defRPr/>
            </a:pPr>
            <a:r>
              <a:rPr kumimoji="0" sz="1700" b="0" i="0" u="none" strike="noStrike" kern="0" cap="none" spc="-10" normalizeH="0" baseline="0" noProof="0" dirty="0">
                <a:ln>
                  <a:noFill/>
                </a:ln>
                <a:solidFill>
                  <a:srgbClr val="961BE9"/>
                </a:solidFill>
                <a:effectLst/>
                <a:uLnTx/>
                <a:uFillTx/>
                <a:latin typeface="Times New Roman"/>
                <a:cs typeface="Times New Roman"/>
              </a:rPr>
              <a:t>Forensics.</a:t>
            </a:r>
            <a:endParaRPr kumimoji="0" sz="1700" b="0" i="0" u="none" strike="noStrike" kern="0" cap="none" spc="0" normalizeH="0" baseline="0" noProof="0">
              <a:ln>
                <a:noFill/>
              </a:ln>
              <a:solidFill>
                <a:sysClr val="windowText" lastClr="000000"/>
              </a:solidFill>
              <a:effectLst/>
              <a:uLnTx/>
              <a:uFillTx/>
              <a:latin typeface="Times New Roman"/>
              <a:cs typeface="Times New Roman"/>
            </a:endParaRPr>
          </a:p>
          <a:p>
            <a:pPr marL="241300" marR="0" lvl="0" indent="-228600" defTabSz="914400" eaLnBrk="1" fontAlgn="auto" latinLnBrk="0" hangingPunct="1">
              <a:lnSpc>
                <a:spcPct val="100000"/>
              </a:lnSpc>
              <a:spcBef>
                <a:spcPts val="459"/>
              </a:spcBef>
              <a:spcAft>
                <a:spcPts val="0"/>
              </a:spcAft>
              <a:buClr>
                <a:srgbClr val="000000"/>
              </a:buClr>
              <a:buSzTx/>
              <a:buFont typeface="Arial Unicode MS"/>
              <a:buChar char="►"/>
              <a:tabLst>
                <a:tab pos="241300" algn="l"/>
              </a:tabLst>
              <a:defRPr/>
            </a:pPr>
            <a:r>
              <a:rPr kumimoji="0" sz="1700" b="0" i="0" u="none" strike="noStrike" kern="0" cap="none" spc="0" normalizeH="0" baseline="0" noProof="0" dirty="0">
                <a:ln>
                  <a:noFill/>
                </a:ln>
                <a:solidFill>
                  <a:srgbClr val="961BE9"/>
                </a:solidFill>
                <a:effectLst/>
                <a:uLnTx/>
                <a:uFillTx/>
                <a:latin typeface="Times New Roman"/>
                <a:cs typeface="Times New Roman"/>
              </a:rPr>
              <a:t>Paternity</a:t>
            </a:r>
            <a:r>
              <a:rPr kumimoji="0" sz="1700" b="0" i="0" u="none" strike="noStrike" kern="0" cap="none" spc="110" normalizeH="0" baseline="0" noProof="0" dirty="0">
                <a:ln>
                  <a:noFill/>
                </a:ln>
                <a:solidFill>
                  <a:srgbClr val="961BE9"/>
                </a:solidFill>
                <a:effectLst/>
                <a:uLnTx/>
                <a:uFillTx/>
                <a:latin typeface="Times New Roman"/>
                <a:cs typeface="Times New Roman"/>
              </a:rPr>
              <a:t> </a:t>
            </a:r>
            <a:r>
              <a:rPr kumimoji="0" sz="1700" b="0" i="0" u="none" strike="noStrike" kern="0" cap="none" spc="-10" normalizeH="0" baseline="0" noProof="0" dirty="0">
                <a:ln>
                  <a:noFill/>
                </a:ln>
                <a:solidFill>
                  <a:srgbClr val="961BE9"/>
                </a:solidFill>
                <a:effectLst/>
                <a:uLnTx/>
                <a:uFillTx/>
                <a:latin typeface="Times New Roman"/>
                <a:cs typeface="Times New Roman"/>
              </a:rPr>
              <a:t>testing.</a:t>
            </a:r>
            <a:endParaRPr kumimoji="0" sz="1700" b="0" i="0" u="none" strike="noStrike" kern="0" cap="none" spc="0" normalizeH="0" baseline="0" noProof="0">
              <a:ln>
                <a:noFill/>
              </a:ln>
              <a:solidFill>
                <a:sysClr val="windowText" lastClr="000000"/>
              </a:solidFill>
              <a:effectLst/>
              <a:uLnTx/>
              <a:uFillTx/>
              <a:latin typeface="Times New Roman"/>
              <a:cs typeface="Times New Roman"/>
            </a:endParaRPr>
          </a:p>
        </p:txBody>
      </p:sp>
      <p:sp>
        <p:nvSpPr>
          <p:cNvPr id="20" name="object 20"/>
          <p:cNvSpPr txBox="1">
            <a:spLocks noGrp="1"/>
          </p:cNvSpPr>
          <p:nvPr>
            <p:ph type="sldNum" sz="quarter" idx="7"/>
          </p:nvPr>
        </p:nvSpPr>
        <p:spPr>
          <a:prstGeom prst="rect">
            <a:avLst/>
          </a:prstGeom>
        </p:spPr>
        <p:txBody>
          <a:bodyPr vert="horz" wrap="square" lIns="0" tIns="1905" rIns="0" bIns="0" rtlCol="0">
            <a:spAutoFit/>
          </a:bodyPr>
          <a:lstStyle/>
          <a:p>
            <a:pPr marL="38100" marR="0" lvl="0" indent="0" defTabSz="914400" eaLnBrk="1" fontAlgn="auto" latinLnBrk="0" hangingPunct="1">
              <a:lnSpc>
                <a:spcPct val="100000"/>
              </a:lnSpc>
              <a:spcBef>
                <a:spcPts val="15"/>
              </a:spcBef>
              <a:spcAft>
                <a:spcPts val="0"/>
              </a:spcAft>
              <a:buClrTx/>
              <a:buSzTx/>
              <a:buFontTx/>
              <a:buNone/>
              <a:tabLst/>
              <a:defRPr/>
            </a:pPr>
            <a:fld id="{81D60167-4931-47E6-BA6A-407CBD079E47}" type="slidenum">
              <a:rPr kumimoji="0" sz="1200" b="0" i="0" u="none" strike="noStrike" kern="0" cap="none" spc="-25" normalizeH="0" baseline="0" noProof="0" dirty="0">
                <a:ln>
                  <a:noFill/>
                </a:ln>
                <a:solidFill>
                  <a:srgbClr val="595959"/>
                </a:solidFill>
                <a:effectLst/>
                <a:uLnTx/>
                <a:uFillTx/>
                <a:latin typeface="Arial"/>
                <a:cs typeface="Arial"/>
              </a:rPr>
              <a:pPr marL="38100" marR="0" lvl="0" indent="0" defTabSz="914400" eaLnBrk="1" fontAlgn="auto" latinLnBrk="0" hangingPunct="1">
                <a:lnSpc>
                  <a:spcPct val="100000"/>
                </a:lnSpc>
                <a:spcBef>
                  <a:spcPts val="15"/>
                </a:spcBef>
                <a:spcAft>
                  <a:spcPts val="0"/>
                </a:spcAft>
                <a:buClrTx/>
                <a:buSzTx/>
                <a:buFontTx/>
                <a:buNone/>
                <a:tabLst/>
                <a:defRPr/>
              </a:pPr>
              <a:t>74</a:t>
            </a:fld>
            <a:endParaRPr kumimoji="0" sz="1200" b="0" i="0" u="none" strike="noStrike" kern="0" cap="none" spc="-25" normalizeH="0" baseline="0" noProof="0" dirty="0">
              <a:ln>
                <a:noFill/>
              </a:ln>
              <a:solidFill>
                <a:srgbClr val="595959"/>
              </a:solidFill>
              <a:effectLst/>
              <a:uLnTx/>
              <a:uFillTx/>
              <a:latin typeface="Arial"/>
              <a:cs typeface="Arial"/>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473200" y="139700"/>
            <a:ext cx="3543300" cy="584200"/>
            <a:chOff x="1473200" y="139700"/>
            <a:chExt cx="3543300" cy="584200"/>
          </a:xfrm>
        </p:grpSpPr>
        <p:pic>
          <p:nvPicPr>
            <p:cNvPr id="3" name="object 3"/>
            <p:cNvPicPr/>
            <p:nvPr/>
          </p:nvPicPr>
          <p:blipFill>
            <a:blip r:embed="rId2" cstate="print"/>
            <a:stretch>
              <a:fillRect/>
            </a:stretch>
          </p:blipFill>
          <p:spPr>
            <a:xfrm>
              <a:off x="1490513" y="154759"/>
              <a:ext cx="3512343" cy="550068"/>
            </a:xfrm>
            <a:prstGeom prst="rect">
              <a:avLst/>
            </a:prstGeom>
          </p:spPr>
        </p:pic>
        <p:sp>
          <p:nvSpPr>
            <p:cNvPr id="4" name="object 4"/>
            <p:cNvSpPr/>
            <p:nvPr/>
          </p:nvSpPr>
          <p:spPr>
            <a:xfrm>
              <a:off x="1490514" y="154759"/>
              <a:ext cx="3512820" cy="550545"/>
            </a:xfrm>
            <a:custGeom>
              <a:avLst/>
              <a:gdLst/>
              <a:ahLst/>
              <a:cxnLst/>
              <a:rect l="l" t="t" r="r" b="b"/>
              <a:pathLst>
                <a:path w="3512820" h="550545">
                  <a:moveTo>
                    <a:pt x="3053158" y="149721"/>
                  </a:moveTo>
                  <a:lnTo>
                    <a:pt x="3046213" y="149721"/>
                  </a:lnTo>
                  <a:lnTo>
                    <a:pt x="3041302" y="152548"/>
                  </a:lnTo>
                  <a:lnTo>
                    <a:pt x="3034108" y="191690"/>
                  </a:lnTo>
                  <a:lnTo>
                    <a:pt x="3034108" y="324445"/>
                  </a:lnTo>
                  <a:lnTo>
                    <a:pt x="3039566" y="364083"/>
                  </a:lnTo>
                  <a:lnTo>
                    <a:pt x="3044130" y="366712"/>
                  </a:lnTo>
                  <a:lnTo>
                    <a:pt x="3051075" y="366712"/>
                  </a:lnTo>
                  <a:lnTo>
                    <a:pt x="3059012" y="366712"/>
                  </a:lnTo>
                  <a:lnTo>
                    <a:pt x="3069902" y="329338"/>
                  </a:lnTo>
                  <a:lnTo>
                    <a:pt x="3070125" y="314027"/>
                  </a:lnTo>
                  <a:lnTo>
                    <a:pt x="3070125" y="191690"/>
                  </a:lnTo>
                  <a:lnTo>
                    <a:pt x="3064916" y="152201"/>
                  </a:lnTo>
                  <a:lnTo>
                    <a:pt x="3060302" y="149721"/>
                  </a:lnTo>
                  <a:lnTo>
                    <a:pt x="3053158" y="149721"/>
                  </a:lnTo>
                  <a:close/>
                </a:path>
                <a:path w="3512820" h="550545">
                  <a:moveTo>
                    <a:pt x="2277863" y="149721"/>
                  </a:moveTo>
                  <a:lnTo>
                    <a:pt x="2269529" y="149721"/>
                  </a:lnTo>
                  <a:lnTo>
                    <a:pt x="2264369" y="152251"/>
                  </a:lnTo>
                  <a:lnTo>
                    <a:pt x="2259408" y="198239"/>
                  </a:lnTo>
                  <a:lnTo>
                    <a:pt x="2259408" y="227112"/>
                  </a:lnTo>
                  <a:lnTo>
                    <a:pt x="2294532" y="227112"/>
                  </a:lnTo>
                  <a:lnTo>
                    <a:pt x="2294532" y="198239"/>
                  </a:lnTo>
                  <a:lnTo>
                    <a:pt x="2291258" y="158650"/>
                  </a:lnTo>
                  <a:lnTo>
                    <a:pt x="2284610" y="149721"/>
                  </a:lnTo>
                  <a:lnTo>
                    <a:pt x="2277863" y="149721"/>
                  </a:lnTo>
                  <a:close/>
                </a:path>
                <a:path w="3512820" h="550545">
                  <a:moveTo>
                    <a:pt x="1287263" y="149721"/>
                  </a:moveTo>
                  <a:lnTo>
                    <a:pt x="1278929" y="149721"/>
                  </a:lnTo>
                  <a:lnTo>
                    <a:pt x="1273770" y="152251"/>
                  </a:lnTo>
                  <a:lnTo>
                    <a:pt x="1268808" y="198239"/>
                  </a:lnTo>
                  <a:lnTo>
                    <a:pt x="1268808" y="227112"/>
                  </a:lnTo>
                  <a:lnTo>
                    <a:pt x="1303932" y="227112"/>
                  </a:lnTo>
                  <a:lnTo>
                    <a:pt x="1303932" y="198239"/>
                  </a:lnTo>
                  <a:lnTo>
                    <a:pt x="1300658" y="158650"/>
                  </a:lnTo>
                  <a:lnTo>
                    <a:pt x="1294010" y="149721"/>
                  </a:lnTo>
                  <a:lnTo>
                    <a:pt x="1287263" y="149721"/>
                  </a:lnTo>
                  <a:close/>
                </a:path>
                <a:path w="3512820" h="550545">
                  <a:moveTo>
                    <a:pt x="2752327" y="86915"/>
                  </a:moveTo>
                  <a:lnTo>
                    <a:pt x="2876152" y="86915"/>
                  </a:lnTo>
                  <a:lnTo>
                    <a:pt x="2876152" y="481905"/>
                  </a:lnTo>
                  <a:lnTo>
                    <a:pt x="2752327" y="481905"/>
                  </a:lnTo>
                  <a:lnTo>
                    <a:pt x="2752327" y="86915"/>
                  </a:lnTo>
                  <a:close/>
                </a:path>
                <a:path w="3512820" h="550545">
                  <a:moveTo>
                    <a:pt x="517128" y="86915"/>
                  </a:moveTo>
                  <a:lnTo>
                    <a:pt x="640953" y="86915"/>
                  </a:lnTo>
                  <a:lnTo>
                    <a:pt x="640953" y="481905"/>
                  </a:lnTo>
                  <a:lnTo>
                    <a:pt x="517128" y="481905"/>
                  </a:lnTo>
                  <a:lnTo>
                    <a:pt x="517128" y="86915"/>
                  </a:lnTo>
                  <a:close/>
                </a:path>
                <a:path w="3512820" h="550545">
                  <a:moveTo>
                    <a:pt x="1928712" y="82450"/>
                  </a:moveTo>
                  <a:lnTo>
                    <a:pt x="1928712" y="399455"/>
                  </a:lnTo>
                  <a:lnTo>
                    <a:pt x="1940954" y="398776"/>
                  </a:lnTo>
                  <a:lnTo>
                    <a:pt x="1966738" y="368387"/>
                  </a:lnTo>
                  <a:lnTo>
                    <a:pt x="1968301" y="329505"/>
                  </a:lnTo>
                  <a:lnTo>
                    <a:pt x="1968301" y="142279"/>
                  </a:lnTo>
                  <a:lnTo>
                    <a:pt x="1966217" y="100310"/>
                  </a:lnTo>
                  <a:lnTo>
                    <a:pt x="1928712" y="82450"/>
                  </a:lnTo>
                  <a:close/>
                </a:path>
                <a:path w="3512820" h="550545">
                  <a:moveTo>
                    <a:pt x="125313" y="82450"/>
                  </a:moveTo>
                  <a:lnTo>
                    <a:pt x="125313" y="205085"/>
                  </a:lnTo>
                  <a:lnTo>
                    <a:pt x="128885" y="205283"/>
                  </a:lnTo>
                  <a:lnTo>
                    <a:pt x="131960" y="205383"/>
                  </a:lnTo>
                  <a:lnTo>
                    <a:pt x="134540" y="205383"/>
                  </a:lnTo>
                  <a:lnTo>
                    <a:pt x="164780" y="173877"/>
                  </a:lnTo>
                  <a:lnTo>
                    <a:pt x="165199" y="161627"/>
                  </a:lnTo>
                  <a:lnTo>
                    <a:pt x="165199" y="122039"/>
                  </a:lnTo>
                  <a:lnTo>
                    <a:pt x="145553" y="84311"/>
                  </a:lnTo>
                  <a:lnTo>
                    <a:pt x="125313" y="82450"/>
                  </a:lnTo>
                  <a:close/>
                </a:path>
                <a:path w="3512820" h="550545">
                  <a:moveTo>
                    <a:pt x="3430785" y="79771"/>
                  </a:moveTo>
                  <a:lnTo>
                    <a:pt x="3470857" y="87976"/>
                  </a:lnTo>
                  <a:lnTo>
                    <a:pt x="3502986" y="120504"/>
                  </a:lnTo>
                  <a:lnTo>
                    <a:pt x="3510929" y="160697"/>
                  </a:lnTo>
                  <a:lnTo>
                    <a:pt x="3512343" y="205085"/>
                  </a:lnTo>
                  <a:lnTo>
                    <a:pt x="3512343" y="481905"/>
                  </a:lnTo>
                  <a:lnTo>
                    <a:pt x="3392090" y="481905"/>
                  </a:lnTo>
                  <a:lnTo>
                    <a:pt x="3392090" y="208359"/>
                  </a:lnTo>
                  <a:lnTo>
                    <a:pt x="3391923" y="189960"/>
                  </a:lnTo>
                  <a:lnTo>
                    <a:pt x="3382664" y="149721"/>
                  </a:lnTo>
                  <a:lnTo>
                    <a:pt x="3374528" y="149721"/>
                  </a:lnTo>
                  <a:lnTo>
                    <a:pt x="3365995" y="149721"/>
                  </a:lnTo>
                  <a:lnTo>
                    <a:pt x="3355386" y="194732"/>
                  </a:lnTo>
                  <a:lnTo>
                    <a:pt x="3355181" y="214908"/>
                  </a:lnTo>
                  <a:lnTo>
                    <a:pt x="3355181" y="481905"/>
                  </a:lnTo>
                  <a:lnTo>
                    <a:pt x="3234927" y="481905"/>
                  </a:lnTo>
                  <a:lnTo>
                    <a:pt x="3234927" y="86915"/>
                  </a:lnTo>
                  <a:lnTo>
                    <a:pt x="3357264" y="86915"/>
                  </a:lnTo>
                  <a:lnTo>
                    <a:pt x="3355181" y="123229"/>
                  </a:lnTo>
                  <a:lnTo>
                    <a:pt x="3362092" y="113044"/>
                  </a:lnTo>
                  <a:lnTo>
                    <a:pt x="3396992" y="85883"/>
                  </a:lnTo>
                  <a:lnTo>
                    <a:pt x="3418795" y="80450"/>
                  </a:lnTo>
                  <a:lnTo>
                    <a:pt x="3430785" y="79771"/>
                  </a:lnTo>
                  <a:close/>
                </a:path>
                <a:path w="3512820" h="550545">
                  <a:moveTo>
                    <a:pt x="2995711" y="79771"/>
                  </a:moveTo>
                  <a:lnTo>
                    <a:pt x="3036936" y="88999"/>
                  </a:lnTo>
                  <a:lnTo>
                    <a:pt x="3070125" y="116681"/>
                  </a:lnTo>
                  <a:lnTo>
                    <a:pt x="3078757" y="86915"/>
                  </a:lnTo>
                  <a:lnTo>
                    <a:pt x="3190676" y="86915"/>
                  </a:lnTo>
                  <a:lnTo>
                    <a:pt x="3190676" y="391120"/>
                  </a:lnTo>
                  <a:lnTo>
                    <a:pt x="3189969" y="441833"/>
                  </a:lnTo>
                  <a:lnTo>
                    <a:pt x="3185532" y="479878"/>
                  </a:lnTo>
                  <a:lnTo>
                    <a:pt x="3158278" y="518294"/>
                  </a:lnTo>
                  <a:lnTo>
                    <a:pt x="3119684" y="539502"/>
                  </a:lnTo>
                  <a:lnTo>
                    <a:pt x="3064516" y="549408"/>
                  </a:lnTo>
                  <a:lnTo>
                    <a:pt x="3042145" y="550069"/>
                  </a:lnTo>
                  <a:lnTo>
                    <a:pt x="3014836" y="548850"/>
                  </a:lnTo>
                  <a:lnTo>
                    <a:pt x="2968699" y="539102"/>
                  </a:lnTo>
                  <a:lnTo>
                    <a:pt x="2934561" y="518471"/>
                  </a:lnTo>
                  <a:lnTo>
                    <a:pt x="2916553" y="480147"/>
                  </a:lnTo>
                  <a:lnTo>
                    <a:pt x="2913856" y="453926"/>
                  </a:lnTo>
                  <a:lnTo>
                    <a:pt x="3030536" y="453926"/>
                  </a:lnTo>
                  <a:lnTo>
                    <a:pt x="3031727" y="465385"/>
                  </a:lnTo>
                  <a:lnTo>
                    <a:pt x="3035299" y="473571"/>
                  </a:lnTo>
                  <a:lnTo>
                    <a:pt x="3041252" y="478482"/>
                  </a:lnTo>
                  <a:lnTo>
                    <a:pt x="3049586" y="480119"/>
                  </a:lnTo>
                  <a:lnTo>
                    <a:pt x="3058715" y="480119"/>
                  </a:lnTo>
                  <a:lnTo>
                    <a:pt x="3072208" y="438448"/>
                  </a:lnTo>
                  <a:lnTo>
                    <a:pt x="3072208" y="408682"/>
                  </a:lnTo>
                  <a:lnTo>
                    <a:pt x="3064367" y="415249"/>
                  </a:lnTo>
                  <a:lnTo>
                    <a:pt x="3056321" y="420960"/>
                  </a:lnTo>
                  <a:lnTo>
                    <a:pt x="3013022" y="436513"/>
                  </a:lnTo>
                  <a:lnTo>
                    <a:pt x="3003748" y="436959"/>
                  </a:lnTo>
                  <a:lnTo>
                    <a:pt x="2988242" y="436141"/>
                  </a:lnTo>
                  <a:lnTo>
                    <a:pt x="2950318" y="423862"/>
                  </a:lnTo>
                  <a:lnTo>
                    <a:pt x="2921594" y="389483"/>
                  </a:lnTo>
                  <a:lnTo>
                    <a:pt x="2914340" y="347430"/>
                  </a:lnTo>
                  <a:lnTo>
                    <a:pt x="2913856" y="328910"/>
                  </a:lnTo>
                  <a:lnTo>
                    <a:pt x="2913856" y="185439"/>
                  </a:lnTo>
                  <a:lnTo>
                    <a:pt x="2918916" y="137070"/>
                  </a:lnTo>
                  <a:lnTo>
                    <a:pt x="2945538" y="93668"/>
                  </a:lnTo>
                  <a:lnTo>
                    <a:pt x="2976345" y="81315"/>
                  </a:lnTo>
                  <a:lnTo>
                    <a:pt x="2995711" y="79771"/>
                  </a:lnTo>
                  <a:close/>
                </a:path>
                <a:path w="3512820" h="550545">
                  <a:moveTo>
                    <a:pt x="2575718" y="79771"/>
                  </a:moveTo>
                  <a:lnTo>
                    <a:pt x="2628041" y="85380"/>
                  </a:lnTo>
                  <a:lnTo>
                    <a:pt x="2666875" y="101314"/>
                  </a:lnTo>
                  <a:lnTo>
                    <a:pt x="2696641" y="131861"/>
                  </a:lnTo>
                  <a:lnTo>
                    <a:pt x="2705599" y="176305"/>
                  </a:lnTo>
                  <a:lnTo>
                    <a:pt x="2705794" y="190202"/>
                  </a:lnTo>
                  <a:lnTo>
                    <a:pt x="2705794" y="213122"/>
                  </a:lnTo>
                  <a:lnTo>
                    <a:pt x="2599233" y="213122"/>
                  </a:lnTo>
                  <a:lnTo>
                    <a:pt x="2599233" y="191690"/>
                  </a:lnTo>
                  <a:lnTo>
                    <a:pt x="2599038" y="179254"/>
                  </a:lnTo>
                  <a:lnTo>
                    <a:pt x="2588815" y="149721"/>
                  </a:lnTo>
                  <a:lnTo>
                    <a:pt x="2580481" y="149721"/>
                  </a:lnTo>
                  <a:lnTo>
                    <a:pt x="2573734" y="149721"/>
                  </a:lnTo>
                  <a:lnTo>
                    <a:pt x="2568673" y="151953"/>
                  </a:lnTo>
                  <a:lnTo>
                    <a:pt x="2565300" y="156418"/>
                  </a:lnTo>
                  <a:lnTo>
                    <a:pt x="2561926" y="160883"/>
                  </a:lnTo>
                  <a:lnTo>
                    <a:pt x="2560240" y="167580"/>
                  </a:lnTo>
                  <a:lnTo>
                    <a:pt x="2560240" y="176510"/>
                  </a:lnTo>
                  <a:lnTo>
                    <a:pt x="2569517" y="215007"/>
                  </a:lnTo>
                  <a:lnTo>
                    <a:pt x="2611911" y="242125"/>
                  </a:lnTo>
                  <a:lnTo>
                    <a:pt x="2629891" y="251222"/>
                  </a:lnTo>
                  <a:lnTo>
                    <a:pt x="2653834" y="263835"/>
                  </a:lnTo>
                  <a:lnTo>
                    <a:pt x="2688214" y="287945"/>
                  </a:lnTo>
                  <a:lnTo>
                    <a:pt x="2710929" y="327199"/>
                  </a:lnTo>
                  <a:lnTo>
                    <a:pt x="2715021" y="365224"/>
                  </a:lnTo>
                  <a:lnTo>
                    <a:pt x="2714240" y="387855"/>
                  </a:lnTo>
                  <a:lnTo>
                    <a:pt x="2702519" y="438001"/>
                  </a:lnTo>
                  <a:lnTo>
                    <a:pt x="2674308" y="468474"/>
                  </a:lnTo>
                  <a:lnTo>
                    <a:pt x="2628366" y="485738"/>
                  </a:lnTo>
                  <a:lnTo>
                    <a:pt x="2590006" y="489049"/>
                  </a:lnTo>
                  <a:lnTo>
                    <a:pt x="2567914" y="488156"/>
                  </a:lnTo>
                  <a:lnTo>
                    <a:pt x="2528698" y="481012"/>
                  </a:lnTo>
                  <a:lnTo>
                    <a:pt x="2484077" y="457944"/>
                  </a:lnTo>
                  <a:lnTo>
                    <a:pt x="2461437" y="422300"/>
                  </a:lnTo>
                  <a:lnTo>
                    <a:pt x="2454572" y="362248"/>
                  </a:lnTo>
                  <a:lnTo>
                    <a:pt x="2454572" y="343198"/>
                  </a:lnTo>
                  <a:lnTo>
                    <a:pt x="2561133" y="343198"/>
                  </a:lnTo>
                  <a:lnTo>
                    <a:pt x="2561133" y="368201"/>
                  </a:lnTo>
                  <a:lnTo>
                    <a:pt x="2561384" y="382730"/>
                  </a:lnTo>
                  <a:lnTo>
                    <a:pt x="2573138" y="419100"/>
                  </a:lnTo>
                  <a:lnTo>
                    <a:pt x="2581076" y="419100"/>
                  </a:lnTo>
                  <a:lnTo>
                    <a:pt x="2589608" y="419100"/>
                  </a:lnTo>
                  <a:lnTo>
                    <a:pt x="2603995" y="385762"/>
                  </a:lnTo>
                  <a:lnTo>
                    <a:pt x="2603586" y="372945"/>
                  </a:lnTo>
                  <a:lnTo>
                    <a:pt x="2576537" y="336203"/>
                  </a:lnTo>
                  <a:lnTo>
                    <a:pt x="2527498" y="308074"/>
                  </a:lnTo>
                  <a:lnTo>
                    <a:pt x="2503593" y="293535"/>
                  </a:lnTo>
                  <a:lnTo>
                    <a:pt x="2471297" y="266523"/>
                  </a:lnTo>
                  <a:lnTo>
                    <a:pt x="2454200" y="227521"/>
                  </a:lnTo>
                  <a:lnTo>
                    <a:pt x="2451298" y="196453"/>
                  </a:lnTo>
                  <a:lnTo>
                    <a:pt x="2452080" y="174342"/>
                  </a:lnTo>
                  <a:lnTo>
                    <a:pt x="2463799" y="126652"/>
                  </a:lnTo>
                  <a:lnTo>
                    <a:pt x="2492346" y="98719"/>
                  </a:lnTo>
                  <a:lnTo>
                    <a:pt x="2538548" y="82822"/>
                  </a:lnTo>
                  <a:lnTo>
                    <a:pt x="2556529" y="80534"/>
                  </a:lnTo>
                  <a:lnTo>
                    <a:pt x="2575718" y="79771"/>
                  </a:lnTo>
                  <a:close/>
                </a:path>
                <a:path w="3512820" h="550545">
                  <a:moveTo>
                    <a:pt x="2272208" y="79771"/>
                  </a:moveTo>
                  <a:lnTo>
                    <a:pt x="2318382" y="84571"/>
                  </a:lnTo>
                  <a:lnTo>
                    <a:pt x="2355700" y="98970"/>
                  </a:lnTo>
                  <a:lnTo>
                    <a:pt x="2393986" y="134801"/>
                  </a:lnTo>
                  <a:lnTo>
                    <a:pt x="2411772" y="188007"/>
                  </a:lnTo>
                  <a:lnTo>
                    <a:pt x="2415083" y="239018"/>
                  </a:lnTo>
                  <a:lnTo>
                    <a:pt x="2415083" y="291405"/>
                  </a:lnTo>
                  <a:lnTo>
                    <a:pt x="2259408" y="291405"/>
                  </a:lnTo>
                  <a:lnTo>
                    <a:pt x="2259408" y="376833"/>
                  </a:lnTo>
                  <a:lnTo>
                    <a:pt x="2265858" y="416520"/>
                  </a:lnTo>
                  <a:lnTo>
                    <a:pt x="2270818" y="419100"/>
                  </a:lnTo>
                  <a:lnTo>
                    <a:pt x="2278161" y="419100"/>
                  </a:lnTo>
                  <a:lnTo>
                    <a:pt x="2287289" y="419100"/>
                  </a:lnTo>
                  <a:lnTo>
                    <a:pt x="2300793" y="382628"/>
                  </a:lnTo>
                  <a:lnTo>
                    <a:pt x="2301081" y="369094"/>
                  </a:lnTo>
                  <a:lnTo>
                    <a:pt x="2301081" y="317004"/>
                  </a:lnTo>
                  <a:lnTo>
                    <a:pt x="2415083" y="317004"/>
                  </a:lnTo>
                  <a:lnTo>
                    <a:pt x="2415083" y="346174"/>
                  </a:lnTo>
                  <a:lnTo>
                    <a:pt x="2414795" y="363420"/>
                  </a:lnTo>
                  <a:lnTo>
                    <a:pt x="2410469" y="402431"/>
                  </a:lnTo>
                  <a:lnTo>
                    <a:pt x="2388889" y="444401"/>
                  </a:lnTo>
                  <a:lnTo>
                    <a:pt x="2358333" y="471608"/>
                  </a:lnTo>
                  <a:lnTo>
                    <a:pt x="2316522" y="486259"/>
                  </a:lnTo>
                  <a:lnTo>
                    <a:pt x="2280542" y="489049"/>
                  </a:lnTo>
                  <a:lnTo>
                    <a:pt x="2262050" y="488361"/>
                  </a:lnTo>
                  <a:lnTo>
                    <a:pt x="2213272" y="478036"/>
                  </a:lnTo>
                  <a:lnTo>
                    <a:pt x="2176800" y="456912"/>
                  </a:lnTo>
                  <a:lnTo>
                    <a:pt x="2149155" y="416849"/>
                  </a:lnTo>
                  <a:lnTo>
                    <a:pt x="2140719" y="377242"/>
                  </a:lnTo>
                  <a:lnTo>
                    <a:pt x="2139156" y="338435"/>
                  </a:lnTo>
                  <a:lnTo>
                    <a:pt x="2139156" y="223242"/>
                  </a:lnTo>
                  <a:lnTo>
                    <a:pt x="2142653" y="176919"/>
                  </a:lnTo>
                  <a:lnTo>
                    <a:pt x="2161257" y="127452"/>
                  </a:lnTo>
                  <a:lnTo>
                    <a:pt x="2198984" y="95696"/>
                  </a:lnTo>
                  <a:lnTo>
                    <a:pt x="2252116" y="80767"/>
                  </a:lnTo>
                  <a:lnTo>
                    <a:pt x="2272208" y="79771"/>
                  </a:lnTo>
                  <a:close/>
                </a:path>
                <a:path w="3512820" h="550545">
                  <a:moveTo>
                    <a:pt x="1661020" y="79771"/>
                  </a:moveTo>
                  <a:lnTo>
                    <a:pt x="1661020" y="218777"/>
                  </a:lnTo>
                  <a:lnTo>
                    <a:pt x="1645598" y="219335"/>
                  </a:lnTo>
                  <a:lnTo>
                    <a:pt x="1632371" y="221010"/>
                  </a:lnTo>
                  <a:lnTo>
                    <a:pt x="1595982" y="245036"/>
                  </a:lnTo>
                  <a:lnTo>
                    <a:pt x="1590104" y="299805"/>
                  </a:lnTo>
                  <a:lnTo>
                    <a:pt x="1589880" y="325933"/>
                  </a:lnTo>
                  <a:lnTo>
                    <a:pt x="1589880" y="481905"/>
                  </a:lnTo>
                  <a:lnTo>
                    <a:pt x="1469627" y="481905"/>
                  </a:lnTo>
                  <a:lnTo>
                    <a:pt x="1469627" y="86915"/>
                  </a:lnTo>
                  <a:lnTo>
                    <a:pt x="1589880" y="86915"/>
                  </a:lnTo>
                  <a:lnTo>
                    <a:pt x="1585118" y="138707"/>
                  </a:lnTo>
                  <a:lnTo>
                    <a:pt x="1599685" y="114151"/>
                  </a:lnTo>
                  <a:lnTo>
                    <a:pt x="1617190" y="96142"/>
                  </a:lnTo>
                  <a:lnTo>
                    <a:pt x="1637636" y="84683"/>
                  </a:lnTo>
                  <a:lnTo>
                    <a:pt x="1661020" y="79771"/>
                  </a:lnTo>
                  <a:close/>
                </a:path>
                <a:path w="3512820" h="550545">
                  <a:moveTo>
                    <a:pt x="1281608" y="79771"/>
                  </a:moveTo>
                  <a:lnTo>
                    <a:pt x="1327782" y="84571"/>
                  </a:lnTo>
                  <a:lnTo>
                    <a:pt x="1365100" y="98970"/>
                  </a:lnTo>
                  <a:lnTo>
                    <a:pt x="1403387" y="134801"/>
                  </a:lnTo>
                  <a:lnTo>
                    <a:pt x="1421172" y="188007"/>
                  </a:lnTo>
                  <a:lnTo>
                    <a:pt x="1424483" y="239018"/>
                  </a:lnTo>
                  <a:lnTo>
                    <a:pt x="1424483" y="291405"/>
                  </a:lnTo>
                  <a:lnTo>
                    <a:pt x="1268808" y="291405"/>
                  </a:lnTo>
                  <a:lnTo>
                    <a:pt x="1268808" y="376833"/>
                  </a:lnTo>
                  <a:lnTo>
                    <a:pt x="1275258" y="416520"/>
                  </a:lnTo>
                  <a:lnTo>
                    <a:pt x="1280219" y="419100"/>
                  </a:lnTo>
                  <a:lnTo>
                    <a:pt x="1287561" y="419100"/>
                  </a:lnTo>
                  <a:lnTo>
                    <a:pt x="1296689" y="419100"/>
                  </a:lnTo>
                  <a:lnTo>
                    <a:pt x="1310192" y="382628"/>
                  </a:lnTo>
                  <a:lnTo>
                    <a:pt x="1310480" y="369094"/>
                  </a:lnTo>
                  <a:lnTo>
                    <a:pt x="1310480" y="317004"/>
                  </a:lnTo>
                  <a:lnTo>
                    <a:pt x="1424483" y="317004"/>
                  </a:lnTo>
                  <a:lnTo>
                    <a:pt x="1424483" y="346174"/>
                  </a:lnTo>
                  <a:lnTo>
                    <a:pt x="1424195" y="363420"/>
                  </a:lnTo>
                  <a:lnTo>
                    <a:pt x="1419869" y="402431"/>
                  </a:lnTo>
                  <a:lnTo>
                    <a:pt x="1398289" y="444401"/>
                  </a:lnTo>
                  <a:lnTo>
                    <a:pt x="1367733" y="471608"/>
                  </a:lnTo>
                  <a:lnTo>
                    <a:pt x="1325922" y="486259"/>
                  </a:lnTo>
                  <a:lnTo>
                    <a:pt x="1289942" y="489049"/>
                  </a:lnTo>
                  <a:lnTo>
                    <a:pt x="1271450" y="488361"/>
                  </a:lnTo>
                  <a:lnTo>
                    <a:pt x="1222672" y="478036"/>
                  </a:lnTo>
                  <a:lnTo>
                    <a:pt x="1186200" y="456912"/>
                  </a:lnTo>
                  <a:lnTo>
                    <a:pt x="1158555" y="416849"/>
                  </a:lnTo>
                  <a:lnTo>
                    <a:pt x="1150119" y="377242"/>
                  </a:lnTo>
                  <a:lnTo>
                    <a:pt x="1148556" y="338435"/>
                  </a:lnTo>
                  <a:lnTo>
                    <a:pt x="1148556" y="223242"/>
                  </a:lnTo>
                  <a:lnTo>
                    <a:pt x="1152054" y="176919"/>
                  </a:lnTo>
                  <a:lnTo>
                    <a:pt x="1170657" y="127452"/>
                  </a:lnTo>
                  <a:lnTo>
                    <a:pt x="1208384" y="95696"/>
                  </a:lnTo>
                  <a:lnTo>
                    <a:pt x="1261516" y="80767"/>
                  </a:lnTo>
                  <a:lnTo>
                    <a:pt x="1281608" y="79771"/>
                  </a:lnTo>
                  <a:close/>
                </a:path>
                <a:path w="3512820" h="550545">
                  <a:moveTo>
                    <a:pt x="876300" y="79771"/>
                  </a:moveTo>
                  <a:lnTo>
                    <a:pt x="899126" y="82562"/>
                  </a:lnTo>
                  <a:lnTo>
                    <a:pt x="919385" y="90933"/>
                  </a:lnTo>
                  <a:lnTo>
                    <a:pt x="937077" y="104886"/>
                  </a:lnTo>
                  <a:lnTo>
                    <a:pt x="952202" y="124420"/>
                  </a:lnTo>
                  <a:lnTo>
                    <a:pt x="960034" y="113955"/>
                  </a:lnTo>
                  <a:lnTo>
                    <a:pt x="996218" y="86050"/>
                  </a:lnTo>
                  <a:lnTo>
                    <a:pt x="1028699" y="79771"/>
                  </a:lnTo>
                  <a:lnTo>
                    <a:pt x="1043368" y="80702"/>
                  </a:lnTo>
                  <a:lnTo>
                    <a:pt x="1079450" y="94654"/>
                  </a:lnTo>
                  <a:lnTo>
                    <a:pt x="1105197" y="131117"/>
                  </a:lnTo>
                  <a:lnTo>
                    <a:pt x="1110499" y="178640"/>
                  </a:lnTo>
                  <a:lnTo>
                    <a:pt x="1110852" y="201216"/>
                  </a:lnTo>
                  <a:lnTo>
                    <a:pt x="1110852" y="481905"/>
                  </a:lnTo>
                  <a:lnTo>
                    <a:pt x="994171" y="481905"/>
                  </a:lnTo>
                  <a:lnTo>
                    <a:pt x="994171" y="224433"/>
                  </a:lnTo>
                  <a:lnTo>
                    <a:pt x="993957" y="201541"/>
                  </a:lnTo>
                  <a:lnTo>
                    <a:pt x="990748" y="161776"/>
                  </a:lnTo>
                  <a:lnTo>
                    <a:pt x="983158" y="149721"/>
                  </a:lnTo>
                  <a:lnTo>
                    <a:pt x="974823" y="149721"/>
                  </a:lnTo>
                  <a:lnTo>
                    <a:pt x="966291" y="149721"/>
                  </a:lnTo>
                  <a:lnTo>
                    <a:pt x="954816" y="201420"/>
                  </a:lnTo>
                  <a:lnTo>
                    <a:pt x="954583" y="224433"/>
                  </a:lnTo>
                  <a:lnTo>
                    <a:pt x="954583" y="481905"/>
                  </a:lnTo>
                  <a:lnTo>
                    <a:pt x="837902" y="481905"/>
                  </a:lnTo>
                  <a:lnTo>
                    <a:pt x="837902" y="230981"/>
                  </a:lnTo>
                  <a:lnTo>
                    <a:pt x="837725" y="204862"/>
                  </a:lnTo>
                  <a:lnTo>
                    <a:pt x="835074" y="161329"/>
                  </a:lnTo>
                  <a:lnTo>
                    <a:pt x="827980" y="149721"/>
                  </a:lnTo>
                  <a:lnTo>
                    <a:pt x="819447" y="149721"/>
                  </a:lnTo>
                  <a:lnTo>
                    <a:pt x="814089" y="149721"/>
                  </a:lnTo>
                  <a:lnTo>
                    <a:pt x="798946" y="195011"/>
                  </a:lnTo>
                  <a:lnTo>
                    <a:pt x="798909" y="208062"/>
                  </a:lnTo>
                  <a:lnTo>
                    <a:pt x="798909" y="481905"/>
                  </a:lnTo>
                  <a:lnTo>
                    <a:pt x="682228" y="481905"/>
                  </a:lnTo>
                  <a:lnTo>
                    <a:pt x="682228" y="86915"/>
                  </a:lnTo>
                  <a:lnTo>
                    <a:pt x="800992" y="86915"/>
                  </a:lnTo>
                  <a:lnTo>
                    <a:pt x="798909" y="124420"/>
                  </a:lnTo>
                  <a:lnTo>
                    <a:pt x="806239" y="113955"/>
                  </a:lnTo>
                  <a:lnTo>
                    <a:pt x="842255" y="86050"/>
                  </a:lnTo>
                  <a:lnTo>
                    <a:pt x="864282" y="80469"/>
                  </a:lnTo>
                  <a:lnTo>
                    <a:pt x="876300" y="79771"/>
                  </a:lnTo>
                  <a:close/>
                </a:path>
                <a:path w="3512820" h="550545">
                  <a:moveTo>
                    <a:pt x="492620" y="79771"/>
                  </a:moveTo>
                  <a:lnTo>
                    <a:pt x="492620" y="218777"/>
                  </a:lnTo>
                  <a:lnTo>
                    <a:pt x="477198" y="219335"/>
                  </a:lnTo>
                  <a:lnTo>
                    <a:pt x="463971" y="221010"/>
                  </a:lnTo>
                  <a:lnTo>
                    <a:pt x="427583" y="245036"/>
                  </a:lnTo>
                  <a:lnTo>
                    <a:pt x="421704" y="299805"/>
                  </a:lnTo>
                  <a:lnTo>
                    <a:pt x="421481" y="325933"/>
                  </a:lnTo>
                  <a:lnTo>
                    <a:pt x="421481" y="481905"/>
                  </a:lnTo>
                  <a:lnTo>
                    <a:pt x="301228" y="481905"/>
                  </a:lnTo>
                  <a:lnTo>
                    <a:pt x="301228" y="86915"/>
                  </a:lnTo>
                  <a:lnTo>
                    <a:pt x="421481" y="86915"/>
                  </a:lnTo>
                  <a:lnTo>
                    <a:pt x="416718" y="138707"/>
                  </a:lnTo>
                  <a:lnTo>
                    <a:pt x="431285" y="114151"/>
                  </a:lnTo>
                  <a:lnTo>
                    <a:pt x="448791" y="96142"/>
                  </a:lnTo>
                  <a:lnTo>
                    <a:pt x="469236" y="84683"/>
                  </a:lnTo>
                  <a:lnTo>
                    <a:pt x="492620" y="79771"/>
                  </a:lnTo>
                  <a:close/>
                </a:path>
                <a:path w="3512820" h="550545">
                  <a:moveTo>
                    <a:pt x="2752327" y="0"/>
                  </a:moveTo>
                  <a:lnTo>
                    <a:pt x="2876152" y="0"/>
                  </a:lnTo>
                  <a:lnTo>
                    <a:pt x="2876152" y="62805"/>
                  </a:lnTo>
                  <a:lnTo>
                    <a:pt x="2752327" y="62805"/>
                  </a:lnTo>
                  <a:lnTo>
                    <a:pt x="2752327" y="0"/>
                  </a:lnTo>
                  <a:close/>
                </a:path>
                <a:path w="3512820" h="550545">
                  <a:moveTo>
                    <a:pt x="1803399" y="0"/>
                  </a:moveTo>
                  <a:lnTo>
                    <a:pt x="1897161" y="0"/>
                  </a:lnTo>
                  <a:lnTo>
                    <a:pt x="1938880" y="520"/>
                  </a:lnTo>
                  <a:lnTo>
                    <a:pt x="2000271" y="4688"/>
                  </a:lnTo>
                  <a:lnTo>
                    <a:pt x="2048110" y="19347"/>
                  </a:lnTo>
                  <a:lnTo>
                    <a:pt x="2076164" y="45513"/>
                  </a:lnTo>
                  <a:lnTo>
                    <a:pt x="2091270" y="92636"/>
                  </a:lnTo>
                  <a:lnTo>
                    <a:pt x="2093354" y="138549"/>
                  </a:lnTo>
                  <a:lnTo>
                    <a:pt x="2093614" y="169961"/>
                  </a:lnTo>
                  <a:lnTo>
                    <a:pt x="2093614" y="338733"/>
                  </a:lnTo>
                  <a:lnTo>
                    <a:pt x="2092089" y="392869"/>
                  </a:lnTo>
                  <a:lnTo>
                    <a:pt x="2083894" y="435843"/>
                  </a:lnTo>
                  <a:lnTo>
                    <a:pt x="2058193" y="465441"/>
                  </a:lnTo>
                  <a:lnTo>
                    <a:pt x="2016149" y="479143"/>
                  </a:lnTo>
                  <a:lnTo>
                    <a:pt x="1961454" y="481905"/>
                  </a:lnTo>
                  <a:lnTo>
                    <a:pt x="1803399" y="481905"/>
                  </a:lnTo>
                  <a:lnTo>
                    <a:pt x="1803399" y="0"/>
                  </a:lnTo>
                  <a:close/>
                </a:path>
                <a:path w="3512820" h="550545">
                  <a:moveTo>
                    <a:pt x="517128" y="0"/>
                  </a:moveTo>
                  <a:lnTo>
                    <a:pt x="640953" y="0"/>
                  </a:lnTo>
                  <a:lnTo>
                    <a:pt x="640953" y="62805"/>
                  </a:lnTo>
                  <a:lnTo>
                    <a:pt x="517128" y="62805"/>
                  </a:lnTo>
                  <a:lnTo>
                    <a:pt x="517128" y="0"/>
                  </a:lnTo>
                  <a:close/>
                </a:path>
                <a:path w="3512820" h="550545">
                  <a:moveTo>
                    <a:pt x="0" y="0"/>
                  </a:moveTo>
                  <a:lnTo>
                    <a:pt x="126206" y="0"/>
                  </a:lnTo>
                  <a:lnTo>
                    <a:pt x="150325" y="502"/>
                  </a:lnTo>
                  <a:lnTo>
                    <a:pt x="189690" y="4520"/>
                  </a:lnTo>
                  <a:lnTo>
                    <a:pt x="229046" y="17859"/>
                  </a:lnTo>
                  <a:lnTo>
                    <a:pt x="257918" y="48034"/>
                  </a:lnTo>
                  <a:lnTo>
                    <a:pt x="268746" y="95510"/>
                  </a:lnTo>
                  <a:lnTo>
                    <a:pt x="269974" y="134838"/>
                  </a:lnTo>
                  <a:lnTo>
                    <a:pt x="269974" y="176807"/>
                  </a:lnTo>
                  <a:lnTo>
                    <a:pt x="267593" y="216694"/>
                  </a:lnTo>
                  <a:lnTo>
                    <a:pt x="254691" y="254031"/>
                  </a:lnTo>
                  <a:lnTo>
                    <a:pt x="211773" y="281471"/>
                  </a:lnTo>
                  <a:lnTo>
                    <a:pt x="158948" y="287833"/>
                  </a:lnTo>
                  <a:lnTo>
                    <a:pt x="125313" y="287833"/>
                  </a:lnTo>
                  <a:lnTo>
                    <a:pt x="125313" y="481905"/>
                  </a:lnTo>
                  <a:lnTo>
                    <a:pt x="0" y="481905"/>
                  </a:lnTo>
                  <a:lnTo>
                    <a:pt x="0" y="0"/>
                  </a:lnTo>
                  <a:close/>
                </a:path>
              </a:pathLst>
            </a:custGeom>
            <a:ln w="12700">
              <a:solidFill>
                <a:srgbClr val="3C00B3"/>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pic>
          <p:nvPicPr>
            <p:cNvPr id="5" name="object 5"/>
            <p:cNvPicPr/>
            <p:nvPr/>
          </p:nvPicPr>
          <p:blipFill>
            <a:blip r:embed="rId3" cstate="print"/>
            <a:stretch>
              <a:fillRect/>
            </a:stretch>
          </p:blipFill>
          <p:spPr>
            <a:xfrm>
              <a:off x="1473200" y="139700"/>
              <a:ext cx="3543300" cy="584200"/>
            </a:xfrm>
            <a:prstGeom prst="rect">
              <a:avLst/>
            </a:prstGeom>
          </p:spPr>
        </p:pic>
      </p:grpSp>
      <p:grpSp>
        <p:nvGrpSpPr>
          <p:cNvPr id="6" name="object 6"/>
          <p:cNvGrpSpPr/>
          <p:nvPr/>
        </p:nvGrpSpPr>
        <p:grpSpPr>
          <a:xfrm>
            <a:off x="5118100" y="127000"/>
            <a:ext cx="2832100" cy="533400"/>
            <a:chOff x="5118100" y="127000"/>
            <a:chExt cx="2832100" cy="533400"/>
          </a:xfrm>
        </p:grpSpPr>
        <p:pic>
          <p:nvPicPr>
            <p:cNvPr id="7" name="object 7"/>
            <p:cNvPicPr/>
            <p:nvPr/>
          </p:nvPicPr>
          <p:blipFill>
            <a:blip r:embed="rId4" cstate="print"/>
            <a:stretch>
              <a:fillRect/>
            </a:stretch>
          </p:blipFill>
          <p:spPr>
            <a:xfrm>
              <a:off x="5131842" y="144639"/>
              <a:ext cx="2795884" cy="502146"/>
            </a:xfrm>
            <a:prstGeom prst="rect">
              <a:avLst/>
            </a:prstGeom>
          </p:spPr>
        </p:pic>
        <p:sp>
          <p:nvSpPr>
            <p:cNvPr id="8" name="object 8"/>
            <p:cNvSpPr/>
            <p:nvPr/>
          </p:nvSpPr>
          <p:spPr>
            <a:xfrm>
              <a:off x="5460256" y="154759"/>
              <a:ext cx="2467610" cy="489584"/>
            </a:xfrm>
            <a:custGeom>
              <a:avLst/>
              <a:gdLst/>
              <a:ahLst/>
              <a:cxnLst/>
              <a:rect l="l" t="t" r="r" b="b"/>
              <a:pathLst>
                <a:path w="2467609" h="489584">
                  <a:moveTo>
                    <a:pt x="2376686" y="383679"/>
                  </a:moveTo>
                  <a:lnTo>
                    <a:pt x="2467471" y="383679"/>
                  </a:lnTo>
                  <a:lnTo>
                    <a:pt x="2467471" y="481905"/>
                  </a:lnTo>
                  <a:lnTo>
                    <a:pt x="2376686" y="481905"/>
                  </a:lnTo>
                  <a:lnTo>
                    <a:pt x="2376686" y="383679"/>
                  </a:lnTo>
                  <a:close/>
                </a:path>
                <a:path w="2467609" h="489584">
                  <a:moveTo>
                    <a:pt x="2376686" y="168175"/>
                  </a:moveTo>
                  <a:lnTo>
                    <a:pt x="2467471" y="168175"/>
                  </a:lnTo>
                  <a:lnTo>
                    <a:pt x="2467471" y="266105"/>
                  </a:lnTo>
                  <a:lnTo>
                    <a:pt x="2376686" y="266105"/>
                  </a:lnTo>
                  <a:lnTo>
                    <a:pt x="2376686" y="168175"/>
                  </a:lnTo>
                  <a:close/>
                </a:path>
                <a:path w="2467609" h="489584">
                  <a:moveTo>
                    <a:pt x="1902221" y="149721"/>
                  </a:moveTo>
                  <a:lnTo>
                    <a:pt x="1893888" y="149721"/>
                  </a:lnTo>
                  <a:lnTo>
                    <a:pt x="1888729" y="152251"/>
                  </a:lnTo>
                  <a:lnTo>
                    <a:pt x="1883768" y="198239"/>
                  </a:lnTo>
                  <a:lnTo>
                    <a:pt x="1883768" y="227112"/>
                  </a:lnTo>
                  <a:lnTo>
                    <a:pt x="1918891" y="227112"/>
                  </a:lnTo>
                  <a:lnTo>
                    <a:pt x="1918891" y="198239"/>
                  </a:lnTo>
                  <a:lnTo>
                    <a:pt x="1915617" y="158650"/>
                  </a:lnTo>
                  <a:lnTo>
                    <a:pt x="1908969" y="149721"/>
                  </a:lnTo>
                  <a:lnTo>
                    <a:pt x="1902221" y="149721"/>
                  </a:lnTo>
                  <a:close/>
                </a:path>
                <a:path w="2467609" h="489584">
                  <a:moveTo>
                    <a:pt x="937022" y="149721"/>
                  </a:moveTo>
                  <a:lnTo>
                    <a:pt x="928688" y="149721"/>
                  </a:lnTo>
                  <a:lnTo>
                    <a:pt x="923529" y="152251"/>
                  </a:lnTo>
                  <a:lnTo>
                    <a:pt x="918567" y="198239"/>
                  </a:lnTo>
                  <a:lnTo>
                    <a:pt x="918567" y="227112"/>
                  </a:lnTo>
                  <a:lnTo>
                    <a:pt x="953691" y="227112"/>
                  </a:lnTo>
                  <a:lnTo>
                    <a:pt x="953691" y="198239"/>
                  </a:lnTo>
                  <a:lnTo>
                    <a:pt x="950417" y="158650"/>
                  </a:lnTo>
                  <a:lnTo>
                    <a:pt x="943769" y="149721"/>
                  </a:lnTo>
                  <a:lnTo>
                    <a:pt x="937022" y="149721"/>
                  </a:lnTo>
                  <a:close/>
                </a:path>
                <a:path w="2467609" h="489584">
                  <a:moveTo>
                    <a:pt x="619225" y="149721"/>
                  </a:moveTo>
                  <a:lnTo>
                    <a:pt x="612081" y="149721"/>
                  </a:lnTo>
                  <a:lnTo>
                    <a:pt x="607269" y="151953"/>
                  </a:lnTo>
                  <a:lnTo>
                    <a:pt x="601067" y="186332"/>
                  </a:lnTo>
                  <a:lnTo>
                    <a:pt x="601067" y="379809"/>
                  </a:lnTo>
                  <a:lnTo>
                    <a:pt x="611585" y="419100"/>
                  </a:lnTo>
                  <a:lnTo>
                    <a:pt x="618331" y="419100"/>
                  </a:lnTo>
                  <a:lnTo>
                    <a:pt x="626071" y="419100"/>
                  </a:lnTo>
                  <a:lnTo>
                    <a:pt x="637679" y="369094"/>
                  </a:lnTo>
                  <a:lnTo>
                    <a:pt x="637679" y="186332"/>
                  </a:lnTo>
                  <a:lnTo>
                    <a:pt x="626567" y="149721"/>
                  </a:lnTo>
                  <a:lnTo>
                    <a:pt x="619225" y="149721"/>
                  </a:lnTo>
                  <a:close/>
                </a:path>
                <a:path w="2467609" h="489584">
                  <a:moveTo>
                    <a:pt x="1284486" y="86915"/>
                  </a:moveTo>
                  <a:lnTo>
                    <a:pt x="1408311" y="86915"/>
                  </a:lnTo>
                  <a:lnTo>
                    <a:pt x="1408311" y="481905"/>
                  </a:lnTo>
                  <a:lnTo>
                    <a:pt x="1284486" y="481905"/>
                  </a:lnTo>
                  <a:lnTo>
                    <a:pt x="1284486" y="86915"/>
                  </a:lnTo>
                  <a:close/>
                </a:path>
                <a:path w="2467609" h="489584">
                  <a:moveTo>
                    <a:pt x="319287" y="86915"/>
                  </a:moveTo>
                  <a:lnTo>
                    <a:pt x="443111" y="86915"/>
                  </a:lnTo>
                  <a:lnTo>
                    <a:pt x="443111" y="481905"/>
                  </a:lnTo>
                  <a:lnTo>
                    <a:pt x="319287" y="481905"/>
                  </a:lnTo>
                  <a:lnTo>
                    <a:pt x="319287" y="86915"/>
                  </a:lnTo>
                  <a:close/>
                </a:path>
                <a:path w="2467609" h="489584">
                  <a:moveTo>
                    <a:pt x="0" y="86915"/>
                  </a:moveTo>
                  <a:lnTo>
                    <a:pt x="120253" y="86915"/>
                  </a:lnTo>
                  <a:lnTo>
                    <a:pt x="120253" y="355699"/>
                  </a:lnTo>
                  <a:lnTo>
                    <a:pt x="120429" y="376423"/>
                  </a:lnTo>
                  <a:lnTo>
                    <a:pt x="124967" y="416223"/>
                  </a:lnTo>
                  <a:lnTo>
                    <a:pt x="130076" y="419100"/>
                  </a:lnTo>
                  <a:lnTo>
                    <a:pt x="138411" y="419100"/>
                  </a:lnTo>
                  <a:lnTo>
                    <a:pt x="147340" y="419100"/>
                  </a:lnTo>
                  <a:lnTo>
                    <a:pt x="156706" y="374507"/>
                  </a:lnTo>
                  <a:lnTo>
                    <a:pt x="156865" y="352723"/>
                  </a:lnTo>
                  <a:lnTo>
                    <a:pt x="156865" y="86915"/>
                  </a:lnTo>
                  <a:lnTo>
                    <a:pt x="277119" y="86915"/>
                  </a:lnTo>
                  <a:lnTo>
                    <a:pt x="277119" y="481905"/>
                  </a:lnTo>
                  <a:lnTo>
                    <a:pt x="154781" y="481905"/>
                  </a:lnTo>
                  <a:lnTo>
                    <a:pt x="156865" y="449163"/>
                  </a:lnTo>
                  <a:lnTo>
                    <a:pt x="150251" y="458511"/>
                  </a:lnTo>
                  <a:lnTo>
                    <a:pt x="116560" y="483440"/>
                  </a:lnTo>
                  <a:lnTo>
                    <a:pt x="83940" y="489049"/>
                  </a:lnTo>
                  <a:lnTo>
                    <a:pt x="70972" y="488454"/>
                  </a:lnTo>
                  <a:lnTo>
                    <a:pt x="30649" y="474371"/>
                  </a:lnTo>
                  <a:lnTo>
                    <a:pt x="5767" y="438113"/>
                  </a:lnTo>
                  <a:lnTo>
                    <a:pt x="521" y="395771"/>
                  </a:lnTo>
                  <a:lnTo>
                    <a:pt x="0" y="353318"/>
                  </a:lnTo>
                  <a:lnTo>
                    <a:pt x="0" y="86915"/>
                  </a:lnTo>
                  <a:close/>
                </a:path>
                <a:path w="2467609" h="489584">
                  <a:moveTo>
                    <a:pt x="2200077" y="79771"/>
                  </a:moveTo>
                  <a:lnTo>
                    <a:pt x="2252398" y="85380"/>
                  </a:lnTo>
                  <a:lnTo>
                    <a:pt x="2291233" y="101314"/>
                  </a:lnTo>
                  <a:lnTo>
                    <a:pt x="2320999" y="131861"/>
                  </a:lnTo>
                  <a:lnTo>
                    <a:pt x="2329956" y="176305"/>
                  </a:lnTo>
                  <a:lnTo>
                    <a:pt x="2330152" y="190202"/>
                  </a:lnTo>
                  <a:lnTo>
                    <a:pt x="2330152" y="213122"/>
                  </a:lnTo>
                  <a:lnTo>
                    <a:pt x="2223591" y="213122"/>
                  </a:lnTo>
                  <a:lnTo>
                    <a:pt x="2223591" y="191690"/>
                  </a:lnTo>
                  <a:lnTo>
                    <a:pt x="2223395" y="179254"/>
                  </a:lnTo>
                  <a:lnTo>
                    <a:pt x="2213174" y="149721"/>
                  </a:lnTo>
                  <a:lnTo>
                    <a:pt x="2204839" y="149721"/>
                  </a:lnTo>
                  <a:lnTo>
                    <a:pt x="2198093" y="149721"/>
                  </a:lnTo>
                  <a:lnTo>
                    <a:pt x="2193033" y="151953"/>
                  </a:lnTo>
                  <a:lnTo>
                    <a:pt x="2189659" y="156418"/>
                  </a:lnTo>
                  <a:lnTo>
                    <a:pt x="2186286" y="160883"/>
                  </a:lnTo>
                  <a:lnTo>
                    <a:pt x="2184599" y="167580"/>
                  </a:lnTo>
                  <a:lnTo>
                    <a:pt x="2184599" y="176510"/>
                  </a:lnTo>
                  <a:lnTo>
                    <a:pt x="2193875" y="215007"/>
                  </a:lnTo>
                  <a:lnTo>
                    <a:pt x="2236270" y="242125"/>
                  </a:lnTo>
                  <a:lnTo>
                    <a:pt x="2254251" y="251222"/>
                  </a:lnTo>
                  <a:lnTo>
                    <a:pt x="2278193" y="263835"/>
                  </a:lnTo>
                  <a:lnTo>
                    <a:pt x="2312572" y="287945"/>
                  </a:lnTo>
                  <a:lnTo>
                    <a:pt x="2335287" y="327199"/>
                  </a:lnTo>
                  <a:lnTo>
                    <a:pt x="2339381" y="365224"/>
                  </a:lnTo>
                  <a:lnTo>
                    <a:pt x="2338599" y="387855"/>
                  </a:lnTo>
                  <a:lnTo>
                    <a:pt x="2326879" y="438001"/>
                  </a:lnTo>
                  <a:lnTo>
                    <a:pt x="2298666" y="468474"/>
                  </a:lnTo>
                  <a:lnTo>
                    <a:pt x="2252724" y="485738"/>
                  </a:lnTo>
                  <a:lnTo>
                    <a:pt x="2214365" y="489049"/>
                  </a:lnTo>
                  <a:lnTo>
                    <a:pt x="2192273" y="488156"/>
                  </a:lnTo>
                  <a:lnTo>
                    <a:pt x="2153057" y="481012"/>
                  </a:lnTo>
                  <a:lnTo>
                    <a:pt x="2108436" y="457944"/>
                  </a:lnTo>
                  <a:lnTo>
                    <a:pt x="2085795" y="422300"/>
                  </a:lnTo>
                  <a:lnTo>
                    <a:pt x="2078931" y="362248"/>
                  </a:lnTo>
                  <a:lnTo>
                    <a:pt x="2078931" y="343198"/>
                  </a:lnTo>
                  <a:lnTo>
                    <a:pt x="2185491" y="343198"/>
                  </a:lnTo>
                  <a:lnTo>
                    <a:pt x="2185491" y="368201"/>
                  </a:lnTo>
                  <a:lnTo>
                    <a:pt x="2185742" y="382730"/>
                  </a:lnTo>
                  <a:lnTo>
                    <a:pt x="2197497" y="419100"/>
                  </a:lnTo>
                  <a:lnTo>
                    <a:pt x="2205434" y="419100"/>
                  </a:lnTo>
                  <a:lnTo>
                    <a:pt x="2213968" y="419100"/>
                  </a:lnTo>
                  <a:lnTo>
                    <a:pt x="2228354" y="385762"/>
                  </a:lnTo>
                  <a:lnTo>
                    <a:pt x="2227944" y="372945"/>
                  </a:lnTo>
                  <a:lnTo>
                    <a:pt x="2200895" y="336203"/>
                  </a:lnTo>
                  <a:lnTo>
                    <a:pt x="2151857" y="308074"/>
                  </a:lnTo>
                  <a:lnTo>
                    <a:pt x="2127950" y="293535"/>
                  </a:lnTo>
                  <a:lnTo>
                    <a:pt x="2095655" y="266523"/>
                  </a:lnTo>
                  <a:lnTo>
                    <a:pt x="2078559" y="227521"/>
                  </a:lnTo>
                  <a:lnTo>
                    <a:pt x="2075657" y="196453"/>
                  </a:lnTo>
                  <a:lnTo>
                    <a:pt x="2076438" y="174342"/>
                  </a:lnTo>
                  <a:lnTo>
                    <a:pt x="2088159" y="126652"/>
                  </a:lnTo>
                  <a:lnTo>
                    <a:pt x="2116704" y="98719"/>
                  </a:lnTo>
                  <a:lnTo>
                    <a:pt x="2162906" y="82822"/>
                  </a:lnTo>
                  <a:lnTo>
                    <a:pt x="2180887" y="80534"/>
                  </a:lnTo>
                  <a:lnTo>
                    <a:pt x="2200077" y="79771"/>
                  </a:lnTo>
                  <a:close/>
                </a:path>
                <a:path w="2467609" h="489584">
                  <a:moveTo>
                    <a:pt x="1896567" y="79771"/>
                  </a:moveTo>
                  <a:lnTo>
                    <a:pt x="1942741" y="84571"/>
                  </a:lnTo>
                  <a:lnTo>
                    <a:pt x="1980059" y="98970"/>
                  </a:lnTo>
                  <a:lnTo>
                    <a:pt x="2018345" y="134801"/>
                  </a:lnTo>
                  <a:lnTo>
                    <a:pt x="2036130" y="188007"/>
                  </a:lnTo>
                  <a:lnTo>
                    <a:pt x="2039441" y="239018"/>
                  </a:lnTo>
                  <a:lnTo>
                    <a:pt x="2039441" y="291405"/>
                  </a:lnTo>
                  <a:lnTo>
                    <a:pt x="1883768" y="291405"/>
                  </a:lnTo>
                  <a:lnTo>
                    <a:pt x="1883768" y="376833"/>
                  </a:lnTo>
                  <a:lnTo>
                    <a:pt x="1890217" y="416520"/>
                  </a:lnTo>
                  <a:lnTo>
                    <a:pt x="1895177" y="419100"/>
                  </a:lnTo>
                  <a:lnTo>
                    <a:pt x="1902520" y="419100"/>
                  </a:lnTo>
                  <a:lnTo>
                    <a:pt x="1911649" y="419100"/>
                  </a:lnTo>
                  <a:lnTo>
                    <a:pt x="1925150" y="382628"/>
                  </a:lnTo>
                  <a:lnTo>
                    <a:pt x="1925439" y="369094"/>
                  </a:lnTo>
                  <a:lnTo>
                    <a:pt x="1925439" y="317004"/>
                  </a:lnTo>
                  <a:lnTo>
                    <a:pt x="2039441" y="317004"/>
                  </a:lnTo>
                  <a:lnTo>
                    <a:pt x="2039441" y="346174"/>
                  </a:lnTo>
                  <a:lnTo>
                    <a:pt x="2039152" y="363420"/>
                  </a:lnTo>
                  <a:lnTo>
                    <a:pt x="2034829" y="402431"/>
                  </a:lnTo>
                  <a:lnTo>
                    <a:pt x="2013249" y="444401"/>
                  </a:lnTo>
                  <a:lnTo>
                    <a:pt x="1982691" y="471608"/>
                  </a:lnTo>
                  <a:lnTo>
                    <a:pt x="1940880" y="486259"/>
                  </a:lnTo>
                  <a:lnTo>
                    <a:pt x="1904901" y="489049"/>
                  </a:lnTo>
                  <a:lnTo>
                    <a:pt x="1886409" y="488361"/>
                  </a:lnTo>
                  <a:lnTo>
                    <a:pt x="1837631" y="478036"/>
                  </a:lnTo>
                  <a:lnTo>
                    <a:pt x="1801158" y="456912"/>
                  </a:lnTo>
                  <a:lnTo>
                    <a:pt x="1773513" y="416849"/>
                  </a:lnTo>
                  <a:lnTo>
                    <a:pt x="1765077" y="377242"/>
                  </a:lnTo>
                  <a:lnTo>
                    <a:pt x="1763515" y="338435"/>
                  </a:lnTo>
                  <a:lnTo>
                    <a:pt x="1763515" y="223242"/>
                  </a:lnTo>
                  <a:lnTo>
                    <a:pt x="1767011" y="176919"/>
                  </a:lnTo>
                  <a:lnTo>
                    <a:pt x="1785615" y="127452"/>
                  </a:lnTo>
                  <a:lnTo>
                    <a:pt x="1823343" y="95696"/>
                  </a:lnTo>
                  <a:lnTo>
                    <a:pt x="1876475" y="80767"/>
                  </a:lnTo>
                  <a:lnTo>
                    <a:pt x="1896567" y="79771"/>
                  </a:lnTo>
                  <a:close/>
                </a:path>
                <a:path w="2467609" h="489584">
                  <a:moveTo>
                    <a:pt x="1645445" y="79771"/>
                  </a:moveTo>
                  <a:lnTo>
                    <a:pt x="1685515" y="87976"/>
                  </a:lnTo>
                  <a:lnTo>
                    <a:pt x="1717645" y="120504"/>
                  </a:lnTo>
                  <a:lnTo>
                    <a:pt x="1725588" y="160697"/>
                  </a:lnTo>
                  <a:lnTo>
                    <a:pt x="1727002" y="205085"/>
                  </a:lnTo>
                  <a:lnTo>
                    <a:pt x="1727002" y="481905"/>
                  </a:lnTo>
                  <a:lnTo>
                    <a:pt x="1606749" y="481905"/>
                  </a:lnTo>
                  <a:lnTo>
                    <a:pt x="1606749" y="208359"/>
                  </a:lnTo>
                  <a:lnTo>
                    <a:pt x="1606581" y="189960"/>
                  </a:lnTo>
                  <a:lnTo>
                    <a:pt x="1597323" y="149721"/>
                  </a:lnTo>
                  <a:lnTo>
                    <a:pt x="1589187" y="149721"/>
                  </a:lnTo>
                  <a:lnTo>
                    <a:pt x="1580654" y="149721"/>
                  </a:lnTo>
                  <a:lnTo>
                    <a:pt x="1570043" y="194732"/>
                  </a:lnTo>
                  <a:lnTo>
                    <a:pt x="1569839" y="214908"/>
                  </a:lnTo>
                  <a:lnTo>
                    <a:pt x="1569839" y="481905"/>
                  </a:lnTo>
                  <a:lnTo>
                    <a:pt x="1449586" y="481905"/>
                  </a:lnTo>
                  <a:lnTo>
                    <a:pt x="1449586" y="86915"/>
                  </a:lnTo>
                  <a:lnTo>
                    <a:pt x="1571923" y="86915"/>
                  </a:lnTo>
                  <a:lnTo>
                    <a:pt x="1569839" y="123229"/>
                  </a:lnTo>
                  <a:lnTo>
                    <a:pt x="1576750" y="113044"/>
                  </a:lnTo>
                  <a:lnTo>
                    <a:pt x="1611650" y="85883"/>
                  </a:lnTo>
                  <a:lnTo>
                    <a:pt x="1633454" y="80450"/>
                  </a:lnTo>
                  <a:lnTo>
                    <a:pt x="1645445" y="79771"/>
                  </a:lnTo>
                  <a:close/>
                </a:path>
                <a:path w="2467609" h="489584">
                  <a:moveTo>
                    <a:pt x="931367" y="79771"/>
                  </a:moveTo>
                  <a:lnTo>
                    <a:pt x="977540" y="84571"/>
                  </a:lnTo>
                  <a:lnTo>
                    <a:pt x="1014859" y="98970"/>
                  </a:lnTo>
                  <a:lnTo>
                    <a:pt x="1053145" y="134801"/>
                  </a:lnTo>
                  <a:lnTo>
                    <a:pt x="1070930" y="188007"/>
                  </a:lnTo>
                  <a:lnTo>
                    <a:pt x="1074241" y="239018"/>
                  </a:lnTo>
                  <a:lnTo>
                    <a:pt x="1074241" y="291405"/>
                  </a:lnTo>
                  <a:lnTo>
                    <a:pt x="918567" y="291405"/>
                  </a:lnTo>
                  <a:lnTo>
                    <a:pt x="918567" y="376833"/>
                  </a:lnTo>
                  <a:lnTo>
                    <a:pt x="925017" y="416520"/>
                  </a:lnTo>
                  <a:lnTo>
                    <a:pt x="929977" y="419100"/>
                  </a:lnTo>
                  <a:lnTo>
                    <a:pt x="937320" y="419100"/>
                  </a:lnTo>
                  <a:lnTo>
                    <a:pt x="946448" y="419100"/>
                  </a:lnTo>
                  <a:lnTo>
                    <a:pt x="959950" y="382628"/>
                  </a:lnTo>
                  <a:lnTo>
                    <a:pt x="960239" y="369094"/>
                  </a:lnTo>
                  <a:lnTo>
                    <a:pt x="960239" y="317004"/>
                  </a:lnTo>
                  <a:lnTo>
                    <a:pt x="1074241" y="317004"/>
                  </a:lnTo>
                  <a:lnTo>
                    <a:pt x="1074241" y="346174"/>
                  </a:lnTo>
                  <a:lnTo>
                    <a:pt x="1073952" y="363420"/>
                  </a:lnTo>
                  <a:lnTo>
                    <a:pt x="1069629" y="402431"/>
                  </a:lnTo>
                  <a:lnTo>
                    <a:pt x="1048049" y="444401"/>
                  </a:lnTo>
                  <a:lnTo>
                    <a:pt x="1017491" y="471608"/>
                  </a:lnTo>
                  <a:lnTo>
                    <a:pt x="975680" y="486259"/>
                  </a:lnTo>
                  <a:lnTo>
                    <a:pt x="939701" y="489049"/>
                  </a:lnTo>
                  <a:lnTo>
                    <a:pt x="921209" y="488361"/>
                  </a:lnTo>
                  <a:lnTo>
                    <a:pt x="872431" y="478036"/>
                  </a:lnTo>
                  <a:lnTo>
                    <a:pt x="835958" y="456912"/>
                  </a:lnTo>
                  <a:lnTo>
                    <a:pt x="808313" y="416849"/>
                  </a:lnTo>
                  <a:lnTo>
                    <a:pt x="799877" y="377242"/>
                  </a:lnTo>
                  <a:lnTo>
                    <a:pt x="798315" y="338435"/>
                  </a:lnTo>
                  <a:lnTo>
                    <a:pt x="798315" y="223242"/>
                  </a:lnTo>
                  <a:lnTo>
                    <a:pt x="801812" y="176919"/>
                  </a:lnTo>
                  <a:lnTo>
                    <a:pt x="820415" y="127452"/>
                  </a:lnTo>
                  <a:lnTo>
                    <a:pt x="858143" y="95696"/>
                  </a:lnTo>
                  <a:lnTo>
                    <a:pt x="911275" y="80767"/>
                  </a:lnTo>
                  <a:lnTo>
                    <a:pt x="931367" y="79771"/>
                  </a:lnTo>
                  <a:close/>
                </a:path>
                <a:path w="2467609" h="489584">
                  <a:moveTo>
                    <a:pt x="1284486" y="0"/>
                  </a:moveTo>
                  <a:lnTo>
                    <a:pt x="1408311" y="0"/>
                  </a:lnTo>
                  <a:lnTo>
                    <a:pt x="1408311" y="62805"/>
                  </a:lnTo>
                  <a:lnTo>
                    <a:pt x="1284486" y="62805"/>
                  </a:lnTo>
                  <a:lnTo>
                    <a:pt x="1284486" y="0"/>
                  </a:lnTo>
                  <a:close/>
                </a:path>
                <a:path w="2467609" h="489584">
                  <a:moveTo>
                    <a:pt x="1119386" y="0"/>
                  </a:moveTo>
                  <a:lnTo>
                    <a:pt x="1243211" y="0"/>
                  </a:lnTo>
                  <a:lnTo>
                    <a:pt x="1243211" y="481905"/>
                  </a:lnTo>
                  <a:lnTo>
                    <a:pt x="1119386" y="481905"/>
                  </a:lnTo>
                  <a:lnTo>
                    <a:pt x="1119386" y="0"/>
                  </a:lnTo>
                  <a:close/>
                </a:path>
                <a:path w="2467609" h="489584">
                  <a:moveTo>
                    <a:pt x="637679" y="0"/>
                  </a:moveTo>
                  <a:lnTo>
                    <a:pt x="757933" y="0"/>
                  </a:lnTo>
                  <a:lnTo>
                    <a:pt x="757933" y="481905"/>
                  </a:lnTo>
                  <a:lnTo>
                    <a:pt x="637679" y="481905"/>
                  </a:lnTo>
                  <a:lnTo>
                    <a:pt x="637679" y="453330"/>
                  </a:lnTo>
                  <a:lnTo>
                    <a:pt x="628935" y="461702"/>
                  </a:lnTo>
                  <a:lnTo>
                    <a:pt x="591728" y="484026"/>
                  </a:lnTo>
                  <a:lnTo>
                    <a:pt x="561479" y="489049"/>
                  </a:lnTo>
                  <a:lnTo>
                    <a:pt x="547954" y="488128"/>
                  </a:lnTo>
                  <a:lnTo>
                    <a:pt x="503612" y="466660"/>
                  </a:lnTo>
                  <a:lnTo>
                    <a:pt x="484079" y="429034"/>
                  </a:lnTo>
                  <a:lnTo>
                    <a:pt x="480815" y="377130"/>
                  </a:lnTo>
                  <a:lnTo>
                    <a:pt x="480815" y="192285"/>
                  </a:lnTo>
                  <a:lnTo>
                    <a:pt x="482265" y="153367"/>
                  </a:lnTo>
                  <a:lnTo>
                    <a:pt x="496181" y="109797"/>
                  </a:lnTo>
                  <a:lnTo>
                    <a:pt x="536103" y="83380"/>
                  </a:lnTo>
                  <a:lnTo>
                    <a:pt x="562967" y="79771"/>
                  </a:lnTo>
                  <a:lnTo>
                    <a:pt x="573897" y="80274"/>
                  </a:lnTo>
                  <a:lnTo>
                    <a:pt x="612982" y="92329"/>
                  </a:lnTo>
                  <a:lnTo>
                    <a:pt x="637679" y="111918"/>
                  </a:lnTo>
                  <a:lnTo>
                    <a:pt x="637679" y="0"/>
                  </a:lnTo>
                  <a:close/>
                </a:path>
                <a:path w="2467609" h="489584">
                  <a:moveTo>
                    <a:pt x="319287" y="0"/>
                  </a:moveTo>
                  <a:lnTo>
                    <a:pt x="443111" y="0"/>
                  </a:lnTo>
                  <a:lnTo>
                    <a:pt x="443111" y="62805"/>
                  </a:lnTo>
                  <a:lnTo>
                    <a:pt x="319287" y="62805"/>
                  </a:lnTo>
                  <a:lnTo>
                    <a:pt x="319287" y="0"/>
                  </a:lnTo>
                  <a:close/>
                </a:path>
              </a:pathLst>
            </a:custGeom>
            <a:ln w="12700">
              <a:solidFill>
                <a:srgbClr val="3C00B3"/>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pic>
          <p:nvPicPr>
            <p:cNvPr id="9" name="object 9"/>
            <p:cNvPicPr/>
            <p:nvPr/>
          </p:nvPicPr>
          <p:blipFill>
            <a:blip r:embed="rId5" cstate="print"/>
            <a:stretch>
              <a:fillRect/>
            </a:stretch>
          </p:blipFill>
          <p:spPr>
            <a:xfrm>
              <a:off x="5118100" y="127000"/>
              <a:ext cx="2832100" cy="533400"/>
            </a:xfrm>
            <a:prstGeom prst="rect">
              <a:avLst/>
            </a:prstGeom>
          </p:spPr>
        </p:pic>
      </p:grpSp>
      <p:grpSp>
        <p:nvGrpSpPr>
          <p:cNvPr id="10" name="object 10"/>
          <p:cNvGrpSpPr/>
          <p:nvPr/>
        </p:nvGrpSpPr>
        <p:grpSpPr>
          <a:xfrm>
            <a:off x="0" y="0"/>
            <a:ext cx="419100" cy="6858000"/>
            <a:chOff x="0" y="0"/>
            <a:chExt cx="419100" cy="6858000"/>
          </a:xfrm>
        </p:grpSpPr>
        <p:pic>
          <p:nvPicPr>
            <p:cNvPr id="11" name="object 11"/>
            <p:cNvPicPr/>
            <p:nvPr/>
          </p:nvPicPr>
          <p:blipFill>
            <a:blip r:embed="rId6" cstate="print"/>
            <a:stretch>
              <a:fillRect/>
            </a:stretch>
          </p:blipFill>
          <p:spPr>
            <a:xfrm>
              <a:off x="0" y="0"/>
              <a:ext cx="419100" cy="3975100"/>
            </a:xfrm>
            <a:prstGeom prst="rect">
              <a:avLst/>
            </a:prstGeom>
          </p:spPr>
        </p:pic>
        <p:pic>
          <p:nvPicPr>
            <p:cNvPr id="12" name="object 12"/>
            <p:cNvPicPr/>
            <p:nvPr/>
          </p:nvPicPr>
          <p:blipFill>
            <a:blip r:embed="rId7" cstate="print"/>
            <a:stretch>
              <a:fillRect/>
            </a:stretch>
          </p:blipFill>
          <p:spPr>
            <a:xfrm>
              <a:off x="0" y="4000500"/>
              <a:ext cx="419100" cy="2857500"/>
            </a:xfrm>
            <a:prstGeom prst="rect">
              <a:avLst/>
            </a:prstGeom>
          </p:spPr>
        </p:pic>
      </p:grpSp>
      <p:grpSp>
        <p:nvGrpSpPr>
          <p:cNvPr id="13" name="object 13"/>
          <p:cNvGrpSpPr/>
          <p:nvPr/>
        </p:nvGrpSpPr>
        <p:grpSpPr>
          <a:xfrm>
            <a:off x="4235450" y="1397206"/>
            <a:ext cx="5321300" cy="4508500"/>
            <a:chOff x="4235450" y="1397206"/>
            <a:chExt cx="5321300" cy="4508500"/>
          </a:xfrm>
        </p:grpSpPr>
        <p:sp>
          <p:nvSpPr>
            <p:cNvPr id="14" name="object 14"/>
            <p:cNvSpPr/>
            <p:nvPr/>
          </p:nvSpPr>
          <p:spPr>
            <a:xfrm>
              <a:off x="4239009" y="1397206"/>
              <a:ext cx="949325" cy="4508500"/>
            </a:xfrm>
            <a:custGeom>
              <a:avLst/>
              <a:gdLst/>
              <a:ahLst/>
              <a:cxnLst/>
              <a:rect l="l" t="t" r="r" b="b"/>
              <a:pathLst>
                <a:path w="949325" h="4508500">
                  <a:moveTo>
                    <a:pt x="15283" y="0"/>
                  </a:moveTo>
                  <a:lnTo>
                    <a:pt x="0" y="15280"/>
                  </a:lnTo>
                  <a:lnTo>
                    <a:pt x="112293" y="133398"/>
                  </a:lnTo>
                  <a:lnTo>
                    <a:pt x="217341" y="255737"/>
                  </a:lnTo>
                  <a:lnTo>
                    <a:pt x="315145" y="382015"/>
                  </a:lnTo>
                  <a:lnTo>
                    <a:pt x="405705" y="511950"/>
                  </a:lnTo>
                  <a:lnTo>
                    <a:pt x="489019" y="645262"/>
                  </a:lnTo>
                  <a:lnTo>
                    <a:pt x="565089" y="781668"/>
                  </a:lnTo>
                  <a:lnTo>
                    <a:pt x="633914" y="920888"/>
                  </a:lnTo>
                  <a:lnTo>
                    <a:pt x="695493" y="1062639"/>
                  </a:lnTo>
                  <a:lnTo>
                    <a:pt x="749829" y="1206640"/>
                  </a:lnTo>
                  <a:lnTo>
                    <a:pt x="796919" y="1352612"/>
                  </a:lnTo>
                  <a:lnTo>
                    <a:pt x="836766" y="1500271"/>
                  </a:lnTo>
                  <a:lnTo>
                    <a:pt x="869367" y="1649337"/>
                  </a:lnTo>
                  <a:lnTo>
                    <a:pt x="894723" y="1799529"/>
                  </a:lnTo>
                  <a:lnTo>
                    <a:pt x="912835" y="1950563"/>
                  </a:lnTo>
                  <a:lnTo>
                    <a:pt x="923702" y="2102161"/>
                  </a:lnTo>
                  <a:lnTo>
                    <a:pt x="927324" y="2254040"/>
                  </a:lnTo>
                  <a:lnTo>
                    <a:pt x="923702" y="2405919"/>
                  </a:lnTo>
                  <a:lnTo>
                    <a:pt x="912835" y="2557518"/>
                  </a:lnTo>
                  <a:lnTo>
                    <a:pt x="894723" y="2708553"/>
                  </a:lnTo>
                  <a:lnTo>
                    <a:pt x="869367" y="2858744"/>
                  </a:lnTo>
                  <a:lnTo>
                    <a:pt x="836766" y="3007809"/>
                  </a:lnTo>
                  <a:lnTo>
                    <a:pt x="796919" y="3155469"/>
                  </a:lnTo>
                  <a:lnTo>
                    <a:pt x="749829" y="3301439"/>
                  </a:lnTo>
                  <a:lnTo>
                    <a:pt x="695493" y="3445442"/>
                  </a:lnTo>
                  <a:lnTo>
                    <a:pt x="633914" y="3587193"/>
                  </a:lnTo>
                  <a:lnTo>
                    <a:pt x="565089" y="3726412"/>
                  </a:lnTo>
                  <a:lnTo>
                    <a:pt x="489019" y="3862818"/>
                  </a:lnTo>
                  <a:lnTo>
                    <a:pt x="405705" y="3996129"/>
                  </a:lnTo>
                  <a:lnTo>
                    <a:pt x="315145" y="4126066"/>
                  </a:lnTo>
                  <a:lnTo>
                    <a:pt x="217341" y="4252343"/>
                  </a:lnTo>
                  <a:lnTo>
                    <a:pt x="112293" y="4374683"/>
                  </a:lnTo>
                  <a:lnTo>
                    <a:pt x="0" y="4492802"/>
                  </a:lnTo>
                  <a:lnTo>
                    <a:pt x="15283" y="4508089"/>
                  </a:lnTo>
                  <a:lnTo>
                    <a:pt x="128342" y="4389164"/>
                  </a:lnTo>
                  <a:lnTo>
                    <a:pt x="234107" y="4265989"/>
                  </a:lnTo>
                  <a:lnTo>
                    <a:pt x="332579" y="4138849"/>
                  </a:lnTo>
                  <a:lnTo>
                    <a:pt x="423757" y="4008027"/>
                  </a:lnTo>
                  <a:lnTo>
                    <a:pt x="507639" y="3873806"/>
                  </a:lnTo>
                  <a:lnTo>
                    <a:pt x="584229" y="3736468"/>
                  </a:lnTo>
                  <a:lnTo>
                    <a:pt x="653524" y="3596299"/>
                  </a:lnTo>
                  <a:lnTo>
                    <a:pt x="715524" y="3453579"/>
                  </a:lnTo>
                  <a:lnTo>
                    <a:pt x="770230" y="3308595"/>
                  </a:lnTo>
                  <a:lnTo>
                    <a:pt x="817642" y="3161626"/>
                  </a:lnTo>
                  <a:lnTo>
                    <a:pt x="857760" y="3012959"/>
                  </a:lnTo>
                  <a:lnTo>
                    <a:pt x="890584" y="2862877"/>
                  </a:lnTo>
                  <a:lnTo>
                    <a:pt x="916114" y="2711659"/>
                  </a:lnTo>
                  <a:lnTo>
                    <a:pt x="934349" y="2559593"/>
                  </a:lnTo>
                  <a:lnTo>
                    <a:pt x="945291" y="2406961"/>
                  </a:lnTo>
                  <a:lnTo>
                    <a:pt x="948937" y="2254045"/>
                  </a:lnTo>
                  <a:lnTo>
                    <a:pt x="945291" y="2101128"/>
                  </a:lnTo>
                  <a:lnTo>
                    <a:pt x="934350" y="1948496"/>
                  </a:lnTo>
                  <a:lnTo>
                    <a:pt x="916114" y="1796430"/>
                  </a:lnTo>
                  <a:lnTo>
                    <a:pt x="890584" y="1645213"/>
                  </a:lnTo>
                  <a:lnTo>
                    <a:pt x="857761" y="1495130"/>
                  </a:lnTo>
                  <a:lnTo>
                    <a:pt x="817643" y="1346462"/>
                  </a:lnTo>
                  <a:lnTo>
                    <a:pt x="770230" y="1199494"/>
                  </a:lnTo>
                  <a:lnTo>
                    <a:pt x="715524" y="1054510"/>
                  </a:lnTo>
                  <a:lnTo>
                    <a:pt x="653524" y="911791"/>
                  </a:lnTo>
                  <a:lnTo>
                    <a:pt x="584230" y="771621"/>
                  </a:lnTo>
                  <a:lnTo>
                    <a:pt x="507640" y="634284"/>
                  </a:lnTo>
                  <a:lnTo>
                    <a:pt x="423758" y="500063"/>
                  </a:lnTo>
                  <a:lnTo>
                    <a:pt x="332579" y="369241"/>
                  </a:lnTo>
                  <a:lnTo>
                    <a:pt x="234109" y="242100"/>
                  </a:lnTo>
                  <a:lnTo>
                    <a:pt x="128343" y="118926"/>
                  </a:lnTo>
                  <a:lnTo>
                    <a:pt x="15283" y="0"/>
                  </a:lnTo>
                  <a:close/>
                </a:path>
              </a:pathLst>
            </a:custGeom>
            <a:solidFill>
              <a:srgbClr val="029676"/>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5" name="object 15"/>
            <p:cNvSpPr/>
            <p:nvPr/>
          </p:nvSpPr>
          <p:spPr>
            <a:xfrm>
              <a:off x="4540250" y="1530349"/>
              <a:ext cx="5016500" cy="508000"/>
            </a:xfrm>
            <a:custGeom>
              <a:avLst/>
              <a:gdLst/>
              <a:ahLst/>
              <a:cxnLst/>
              <a:rect l="l" t="t" r="r" b="b"/>
              <a:pathLst>
                <a:path w="5016500" h="508000">
                  <a:moveTo>
                    <a:pt x="5016500" y="0"/>
                  </a:moveTo>
                  <a:lnTo>
                    <a:pt x="0" y="0"/>
                  </a:lnTo>
                  <a:lnTo>
                    <a:pt x="0" y="508000"/>
                  </a:lnTo>
                  <a:lnTo>
                    <a:pt x="5016500" y="508000"/>
                  </a:lnTo>
                  <a:lnTo>
                    <a:pt x="5016500" y="0"/>
                  </a:lnTo>
                  <a:close/>
                </a:path>
              </a:pathLst>
            </a:custGeom>
            <a:solidFill>
              <a:srgbClr val="9966F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6" name="object 16"/>
            <p:cNvSpPr/>
            <p:nvPr/>
          </p:nvSpPr>
          <p:spPr>
            <a:xfrm>
              <a:off x="4235450" y="1479549"/>
              <a:ext cx="5321300" cy="622300"/>
            </a:xfrm>
            <a:custGeom>
              <a:avLst/>
              <a:gdLst/>
              <a:ahLst/>
              <a:cxnLst/>
              <a:rect l="l" t="t" r="r" b="b"/>
              <a:pathLst>
                <a:path w="5321300" h="622300">
                  <a:moveTo>
                    <a:pt x="5321300" y="50800"/>
                  </a:moveTo>
                  <a:lnTo>
                    <a:pt x="5308600" y="50800"/>
                  </a:lnTo>
                  <a:lnTo>
                    <a:pt x="5308600" y="63500"/>
                  </a:lnTo>
                  <a:lnTo>
                    <a:pt x="5308600" y="546100"/>
                  </a:lnTo>
                  <a:lnTo>
                    <a:pt x="515124" y="546100"/>
                  </a:lnTo>
                  <a:lnTo>
                    <a:pt x="515277" y="545985"/>
                  </a:lnTo>
                  <a:lnTo>
                    <a:pt x="545973" y="515289"/>
                  </a:lnTo>
                  <a:lnTo>
                    <a:pt x="572160" y="480580"/>
                  </a:lnTo>
                  <a:lnTo>
                    <a:pt x="593369" y="442328"/>
                  </a:lnTo>
                  <a:lnTo>
                    <a:pt x="609117" y="401015"/>
                  </a:lnTo>
                  <a:lnTo>
                    <a:pt x="618921" y="357136"/>
                  </a:lnTo>
                  <a:lnTo>
                    <a:pt x="622300" y="311150"/>
                  </a:lnTo>
                  <a:lnTo>
                    <a:pt x="618921" y="265176"/>
                  </a:lnTo>
                  <a:lnTo>
                    <a:pt x="609117" y="221297"/>
                  </a:lnTo>
                  <a:lnTo>
                    <a:pt x="593369" y="179984"/>
                  </a:lnTo>
                  <a:lnTo>
                    <a:pt x="572160" y="141732"/>
                  </a:lnTo>
                  <a:lnTo>
                    <a:pt x="545973" y="107022"/>
                  </a:lnTo>
                  <a:lnTo>
                    <a:pt x="515277" y="76327"/>
                  </a:lnTo>
                  <a:lnTo>
                    <a:pt x="498271" y="63500"/>
                  </a:lnTo>
                  <a:lnTo>
                    <a:pt x="5308600" y="63500"/>
                  </a:lnTo>
                  <a:lnTo>
                    <a:pt x="5308600" y="50800"/>
                  </a:lnTo>
                  <a:lnTo>
                    <a:pt x="481431" y="50800"/>
                  </a:lnTo>
                  <a:lnTo>
                    <a:pt x="480568" y="50139"/>
                  </a:lnTo>
                  <a:lnTo>
                    <a:pt x="442315" y="28930"/>
                  </a:lnTo>
                  <a:lnTo>
                    <a:pt x="401002" y="13182"/>
                  </a:lnTo>
                  <a:lnTo>
                    <a:pt x="357124" y="3378"/>
                  </a:lnTo>
                  <a:lnTo>
                    <a:pt x="311150" y="0"/>
                  </a:lnTo>
                  <a:lnTo>
                    <a:pt x="265163" y="3378"/>
                  </a:lnTo>
                  <a:lnTo>
                    <a:pt x="221284" y="13182"/>
                  </a:lnTo>
                  <a:lnTo>
                    <a:pt x="179971" y="28930"/>
                  </a:lnTo>
                  <a:lnTo>
                    <a:pt x="141719" y="50139"/>
                  </a:lnTo>
                  <a:lnTo>
                    <a:pt x="107010" y="76327"/>
                  </a:lnTo>
                  <a:lnTo>
                    <a:pt x="76314" y="107022"/>
                  </a:lnTo>
                  <a:lnTo>
                    <a:pt x="50126" y="141732"/>
                  </a:lnTo>
                  <a:lnTo>
                    <a:pt x="28917" y="179984"/>
                  </a:lnTo>
                  <a:lnTo>
                    <a:pt x="13169" y="221297"/>
                  </a:lnTo>
                  <a:lnTo>
                    <a:pt x="3365" y="265176"/>
                  </a:lnTo>
                  <a:lnTo>
                    <a:pt x="0" y="311150"/>
                  </a:lnTo>
                  <a:lnTo>
                    <a:pt x="3365" y="357136"/>
                  </a:lnTo>
                  <a:lnTo>
                    <a:pt x="13169" y="401015"/>
                  </a:lnTo>
                  <a:lnTo>
                    <a:pt x="28917" y="442328"/>
                  </a:lnTo>
                  <a:lnTo>
                    <a:pt x="50126" y="480580"/>
                  </a:lnTo>
                  <a:lnTo>
                    <a:pt x="76314" y="515289"/>
                  </a:lnTo>
                  <a:lnTo>
                    <a:pt x="107010" y="545985"/>
                  </a:lnTo>
                  <a:lnTo>
                    <a:pt x="141719" y="572173"/>
                  </a:lnTo>
                  <a:lnTo>
                    <a:pt x="179971" y="593382"/>
                  </a:lnTo>
                  <a:lnTo>
                    <a:pt x="221284" y="609130"/>
                  </a:lnTo>
                  <a:lnTo>
                    <a:pt x="265163" y="618934"/>
                  </a:lnTo>
                  <a:lnTo>
                    <a:pt x="311150" y="622300"/>
                  </a:lnTo>
                  <a:lnTo>
                    <a:pt x="357124" y="618934"/>
                  </a:lnTo>
                  <a:lnTo>
                    <a:pt x="401002" y="609130"/>
                  </a:lnTo>
                  <a:lnTo>
                    <a:pt x="442315" y="593382"/>
                  </a:lnTo>
                  <a:lnTo>
                    <a:pt x="480568" y="572173"/>
                  </a:lnTo>
                  <a:lnTo>
                    <a:pt x="498284" y="558800"/>
                  </a:lnTo>
                  <a:lnTo>
                    <a:pt x="5321300" y="558800"/>
                  </a:lnTo>
                  <a:lnTo>
                    <a:pt x="5321300" y="546100"/>
                  </a:lnTo>
                  <a:lnTo>
                    <a:pt x="5321300" y="63500"/>
                  </a:lnTo>
                  <a:lnTo>
                    <a:pt x="5321300" y="50800"/>
                  </a:lnTo>
                  <a:close/>
                </a:path>
              </a:pathLst>
            </a:custGeom>
            <a:solidFill>
              <a:srgbClr val="FFFFF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7" name="object 17"/>
            <p:cNvSpPr/>
            <p:nvPr/>
          </p:nvSpPr>
          <p:spPr>
            <a:xfrm>
              <a:off x="4235450" y="1479549"/>
              <a:ext cx="622300" cy="622300"/>
            </a:xfrm>
            <a:custGeom>
              <a:avLst/>
              <a:gdLst/>
              <a:ahLst/>
              <a:cxnLst/>
              <a:rect l="l" t="t" r="r" b="b"/>
              <a:pathLst>
                <a:path w="622300" h="622300">
                  <a:moveTo>
                    <a:pt x="311150" y="0"/>
                  </a:moveTo>
                  <a:lnTo>
                    <a:pt x="248442" y="6320"/>
                  </a:lnTo>
                  <a:lnTo>
                    <a:pt x="190036" y="24451"/>
                  </a:lnTo>
                  <a:lnTo>
                    <a:pt x="137182" y="53139"/>
                  </a:lnTo>
                  <a:lnTo>
                    <a:pt x="91133" y="91133"/>
                  </a:lnTo>
                  <a:lnTo>
                    <a:pt x="53139" y="137182"/>
                  </a:lnTo>
                  <a:lnTo>
                    <a:pt x="24451" y="190036"/>
                  </a:lnTo>
                  <a:lnTo>
                    <a:pt x="6320" y="248442"/>
                  </a:lnTo>
                  <a:lnTo>
                    <a:pt x="0" y="311150"/>
                  </a:lnTo>
                  <a:lnTo>
                    <a:pt x="6320" y="373857"/>
                  </a:lnTo>
                  <a:lnTo>
                    <a:pt x="24451" y="432263"/>
                  </a:lnTo>
                  <a:lnTo>
                    <a:pt x="53139" y="485117"/>
                  </a:lnTo>
                  <a:lnTo>
                    <a:pt x="91133" y="531166"/>
                  </a:lnTo>
                  <a:lnTo>
                    <a:pt x="137182" y="569160"/>
                  </a:lnTo>
                  <a:lnTo>
                    <a:pt x="190036" y="597848"/>
                  </a:lnTo>
                  <a:lnTo>
                    <a:pt x="248442" y="615979"/>
                  </a:lnTo>
                  <a:lnTo>
                    <a:pt x="311150" y="622300"/>
                  </a:lnTo>
                  <a:lnTo>
                    <a:pt x="373857" y="615979"/>
                  </a:lnTo>
                  <a:lnTo>
                    <a:pt x="394616" y="609535"/>
                  </a:lnTo>
                  <a:lnTo>
                    <a:pt x="311150" y="609535"/>
                  </a:lnTo>
                  <a:lnTo>
                    <a:pt x="250987" y="603470"/>
                  </a:lnTo>
                  <a:lnTo>
                    <a:pt x="194995" y="586089"/>
                  </a:lnTo>
                  <a:lnTo>
                    <a:pt x="144318" y="558584"/>
                  </a:lnTo>
                  <a:lnTo>
                    <a:pt x="100154" y="522145"/>
                  </a:lnTo>
                  <a:lnTo>
                    <a:pt x="63715" y="477981"/>
                  </a:lnTo>
                  <a:lnTo>
                    <a:pt x="36210" y="427304"/>
                  </a:lnTo>
                  <a:lnTo>
                    <a:pt x="18829" y="371312"/>
                  </a:lnTo>
                  <a:lnTo>
                    <a:pt x="12764" y="311150"/>
                  </a:lnTo>
                  <a:lnTo>
                    <a:pt x="18829" y="250987"/>
                  </a:lnTo>
                  <a:lnTo>
                    <a:pt x="36210" y="194995"/>
                  </a:lnTo>
                  <a:lnTo>
                    <a:pt x="63715" y="144318"/>
                  </a:lnTo>
                  <a:lnTo>
                    <a:pt x="100154" y="100154"/>
                  </a:lnTo>
                  <a:lnTo>
                    <a:pt x="144318" y="63715"/>
                  </a:lnTo>
                  <a:lnTo>
                    <a:pt x="194995" y="36210"/>
                  </a:lnTo>
                  <a:lnTo>
                    <a:pt x="250987" y="18829"/>
                  </a:lnTo>
                  <a:lnTo>
                    <a:pt x="311150" y="12764"/>
                  </a:lnTo>
                  <a:lnTo>
                    <a:pt x="394616" y="12764"/>
                  </a:lnTo>
                  <a:lnTo>
                    <a:pt x="373857" y="6320"/>
                  </a:lnTo>
                  <a:lnTo>
                    <a:pt x="311150" y="0"/>
                  </a:lnTo>
                  <a:close/>
                </a:path>
                <a:path w="622300" h="622300">
                  <a:moveTo>
                    <a:pt x="394616" y="12764"/>
                  </a:moveTo>
                  <a:lnTo>
                    <a:pt x="311150" y="12764"/>
                  </a:lnTo>
                  <a:lnTo>
                    <a:pt x="371312" y="18829"/>
                  </a:lnTo>
                  <a:lnTo>
                    <a:pt x="427304" y="36210"/>
                  </a:lnTo>
                  <a:lnTo>
                    <a:pt x="477981" y="63715"/>
                  </a:lnTo>
                  <a:lnTo>
                    <a:pt x="522145" y="100154"/>
                  </a:lnTo>
                  <a:lnTo>
                    <a:pt x="558584" y="144318"/>
                  </a:lnTo>
                  <a:lnTo>
                    <a:pt x="586089" y="194995"/>
                  </a:lnTo>
                  <a:lnTo>
                    <a:pt x="603470" y="250987"/>
                  </a:lnTo>
                  <a:lnTo>
                    <a:pt x="609535" y="311150"/>
                  </a:lnTo>
                  <a:lnTo>
                    <a:pt x="603470" y="371312"/>
                  </a:lnTo>
                  <a:lnTo>
                    <a:pt x="586089" y="427304"/>
                  </a:lnTo>
                  <a:lnTo>
                    <a:pt x="558584" y="477981"/>
                  </a:lnTo>
                  <a:lnTo>
                    <a:pt x="522145" y="522145"/>
                  </a:lnTo>
                  <a:lnTo>
                    <a:pt x="477981" y="558584"/>
                  </a:lnTo>
                  <a:lnTo>
                    <a:pt x="427304" y="586089"/>
                  </a:lnTo>
                  <a:lnTo>
                    <a:pt x="371312" y="603470"/>
                  </a:lnTo>
                  <a:lnTo>
                    <a:pt x="311150" y="609535"/>
                  </a:lnTo>
                  <a:lnTo>
                    <a:pt x="394616" y="609535"/>
                  </a:lnTo>
                  <a:lnTo>
                    <a:pt x="432263" y="597848"/>
                  </a:lnTo>
                  <a:lnTo>
                    <a:pt x="485117" y="569160"/>
                  </a:lnTo>
                  <a:lnTo>
                    <a:pt x="531166" y="531166"/>
                  </a:lnTo>
                  <a:lnTo>
                    <a:pt x="569160" y="485117"/>
                  </a:lnTo>
                  <a:lnTo>
                    <a:pt x="597848" y="432263"/>
                  </a:lnTo>
                  <a:lnTo>
                    <a:pt x="615979" y="373857"/>
                  </a:lnTo>
                  <a:lnTo>
                    <a:pt x="622300" y="311150"/>
                  </a:lnTo>
                  <a:lnTo>
                    <a:pt x="615979" y="248442"/>
                  </a:lnTo>
                  <a:lnTo>
                    <a:pt x="597848" y="190036"/>
                  </a:lnTo>
                  <a:lnTo>
                    <a:pt x="569160" y="137182"/>
                  </a:lnTo>
                  <a:lnTo>
                    <a:pt x="531166" y="91133"/>
                  </a:lnTo>
                  <a:lnTo>
                    <a:pt x="485117" y="53139"/>
                  </a:lnTo>
                  <a:lnTo>
                    <a:pt x="432263" y="24451"/>
                  </a:lnTo>
                  <a:lnTo>
                    <a:pt x="394616" y="12764"/>
                  </a:lnTo>
                  <a:close/>
                </a:path>
              </a:pathLst>
            </a:custGeom>
            <a:solidFill>
              <a:srgbClr val="9966F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8" name="object 18"/>
            <p:cNvSpPr/>
            <p:nvPr/>
          </p:nvSpPr>
          <p:spPr>
            <a:xfrm>
              <a:off x="4959350" y="2279650"/>
              <a:ext cx="4597400" cy="508000"/>
            </a:xfrm>
            <a:custGeom>
              <a:avLst/>
              <a:gdLst/>
              <a:ahLst/>
              <a:cxnLst/>
              <a:rect l="l" t="t" r="r" b="b"/>
              <a:pathLst>
                <a:path w="4597400" h="508000">
                  <a:moveTo>
                    <a:pt x="4597400" y="0"/>
                  </a:moveTo>
                  <a:lnTo>
                    <a:pt x="0" y="0"/>
                  </a:lnTo>
                  <a:lnTo>
                    <a:pt x="0" y="508000"/>
                  </a:lnTo>
                  <a:lnTo>
                    <a:pt x="4597400" y="508000"/>
                  </a:lnTo>
                  <a:lnTo>
                    <a:pt x="4597400" y="0"/>
                  </a:lnTo>
                  <a:close/>
                </a:path>
              </a:pathLst>
            </a:custGeom>
            <a:solidFill>
              <a:srgbClr val="423EFE"/>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9" name="object 19"/>
            <p:cNvSpPr/>
            <p:nvPr/>
          </p:nvSpPr>
          <p:spPr>
            <a:xfrm>
              <a:off x="4641850" y="2216149"/>
              <a:ext cx="4914900" cy="635000"/>
            </a:xfrm>
            <a:custGeom>
              <a:avLst/>
              <a:gdLst/>
              <a:ahLst/>
              <a:cxnLst/>
              <a:rect l="l" t="t" r="r" b="b"/>
              <a:pathLst>
                <a:path w="4914900" h="635000">
                  <a:moveTo>
                    <a:pt x="4914900" y="63500"/>
                  </a:moveTo>
                  <a:lnTo>
                    <a:pt x="4902200" y="63500"/>
                  </a:lnTo>
                  <a:lnTo>
                    <a:pt x="4902200" y="76200"/>
                  </a:lnTo>
                  <a:lnTo>
                    <a:pt x="4902200" y="558800"/>
                  </a:lnTo>
                  <a:lnTo>
                    <a:pt x="513092" y="558800"/>
                  </a:lnTo>
                  <a:lnTo>
                    <a:pt x="515277" y="557123"/>
                  </a:lnTo>
                  <a:lnTo>
                    <a:pt x="545973" y="525805"/>
                  </a:lnTo>
                  <a:lnTo>
                    <a:pt x="572160" y="490385"/>
                  </a:lnTo>
                  <a:lnTo>
                    <a:pt x="593369" y="451358"/>
                  </a:lnTo>
                  <a:lnTo>
                    <a:pt x="609117" y="409206"/>
                  </a:lnTo>
                  <a:lnTo>
                    <a:pt x="618921" y="364426"/>
                  </a:lnTo>
                  <a:lnTo>
                    <a:pt x="622300" y="317500"/>
                  </a:lnTo>
                  <a:lnTo>
                    <a:pt x="618921" y="270586"/>
                  </a:lnTo>
                  <a:lnTo>
                    <a:pt x="609117" y="225806"/>
                  </a:lnTo>
                  <a:lnTo>
                    <a:pt x="593369" y="183654"/>
                  </a:lnTo>
                  <a:lnTo>
                    <a:pt x="572160" y="144627"/>
                  </a:lnTo>
                  <a:lnTo>
                    <a:pt x="545973" y="109207"/>
                  </a:lnTo>
                  <a:lnTo>
                    <a:pt x="515277" y="77889"/>
                  </a:lnTo>
                  <a:lnTo>
                    <a:pt x="513080" y="76200"/>
                  </a:lnTo>
                  <a:lnTo>
                    <a:pt x="4902200" y="76200"/>
                  </a:lnTo>
                  <a:lnTo>
                    <a:pt x="4902200" y="63500"/>
                  </a:lnTo>
                  <a:lnTo>
                    <a:pt x="496582" y="63500"/>
                  </a:lnTo>
                  <a:lnTo>
                    <a:pt x="480568" y="51155"/>
                  </a:lnTo>
                  <a:lnTo>
                    <a:pt x="442315" y="29514"/>
                  </a:lnTo>
                  <a:lnTo>
                    <a:pt x="401002" y="13449"/>
                  </a:lnTo>
                  <a:lnTo>
                    <a:pt x="357124" y="3454"/>
                  </a:lnTo>
                  <a:lnTo>
                    <a:pt x="311150" y="0"/>
                  </a:lnTo>
                  <a:lnTo>
                    <a:pt x="265163" y="3454"/>
                  </a:lnTo>
                  <a:lnTo>
                    <a:pt x="221284" y="13449"/>
                  </a:lnTo>
                  <a:lnTo>
                    <a:pt x="179971" y="29514"/>
                  </a:lnTo>
                  <a:lnTo>
                    <a:pt x="141719" y="51155"/>
                  </a:lnTo>
                  <a:lnTo>
                    <a:pt x="107010" y="77889"/>
                  </a:lnTo>
                  <a:lnTo>
                    <a:pt x="76314" y="109207"/>
                  </a:lnTo>
                  <a:lnTo>
                    <a:pt x="50126" y="144627"/>
                  </a:lnTo>
                  <a:lnTo>
                    <a:pt x="28917" y="183654"/>
                  </a:lnTo>
                  <a:lnTo>
                    <a:pt x="13169" y="225806"/>
                  </a:lnTo>
                  <a:lnTo>
                    <a:pt x="3365" y="270586"/>
                  </a:lnTo>
                  <a:lnTo>
                    <a:pt x="0" y="317500"/>
                  </a:lnTo>
                  <a:lnTo>
                    <a:pt x="3365" y="364426"/>
                  </a:lnTo>
                  <a:lnTo>
                    <a:pt x="13169" y="409206"/>
                  </a:lnTo>
                  <a:lnTo>
                    <a:pt x="28917" y="451358"/>
                  </a:lnTo>
                  <a:lnTo>
                    <a:pt x="50126" y="490385"/>
                  </a:lnTo>
                  <a:lnTo>
                    <a:pt x="76314" y="525805"/>
                  </a:lnTo>
                  <a:lnTo>
                    <a:pt x="107010" y="557123"/>
                  </a:lnTo>
                  <a:lnTo>
                    <a:pt x="141719" y="583857"/>
                  </a:lnTo>
                  <a:lnTo>
                    <a:pt x="179971" y="605497"/>
                  </a:lnTo>
                  <a:lnTo>
                    <a:pt x="221284" y="621563"/>
                  </a:lnTo>
                  <a:lnTo>
                    <a:pt x="265163" y="631558"/>
                  </a:lnTo>
                  <a:lnTo>
                    <a:pt x="311150" y="635000"/>
                  </a:lnTo>
                  <a:lnTo>
                    <a:pt x="357124" y="631558"/>
                  </a:lnTo>
                  <a:lnTo>
                    <a:pt x="401002" y="621563"/>
                  </a:lnTo>
                  <a:lnTo>
                    <a:pt x="442315" y="605497"/>
                  </a:lnTo>
                  <a:lnTo>
                    <a:pt x="480568" y="583857"/>
                  </a:lnTo>
                  <a:lnTo>
                    <a:pt x="496608" y="571500"/>
                  </a:lnTo>
                  <a:lnTo>
                    <a:pt x="4914900" y="571500"/>
                  </a:lnTo>
                  <a:lnTo>
                    <a:pt x="4914900" y="558800"/>
                  </a:lnTo>
                  <a:lnTo>
                    <a:pt x="4914900" y="76200"/>
                  </a:lnTo>
                  <a:lnTo>
                    <a:pt x="4914900" y="63500"/>
                  </a:lnTo>
                  <a:close/>
                </a:path>
              </a:pathLst>
            </a:custGeom>
            <a:solidFill>
              <a:srgbClr val="FFFFF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0" name="object 20"/>
            <p:cNvSpPr/>
            <p:nvPr/>
          </p:nvSpPr>
          <p:spPr>
            <a:xfrm>
              <a:off x="4641850" y="2216150"/>
              <a:ext cx="622300" cy="635000"/>
            </a:xfrm>
            <a:custGeom>
              <a:avLst/>
              <a:gdLst/>
              <a:ahLst/>
              <a:cxnLst/>
              <a:rect l="l" t="t" r="r" b="b"/>
              <a:pathLst>
                <a:path w="622300" h="635000">
                  <a:moveTo>
                    <a:pt x="311150" y="0"/>
                  </a:moveTo>
                  <a:lnTo>
                    <a:pt x="248442" y="6450"/>
                  </a:lnTo>
                  <a:lnTo>
                    <a:pt x="190036" y="24950"/>
                  </a:lnTo>
                  <a:lnTo>
                    <a:pt x="137182" y="54223"/>
                  </a:lnTo>
                  <a:lnTo>
                    <a:pt x="91133" y="92993"/>
                  </a:lnTo>
                  <a:lnTo>
                    <a:pt x="53139" y="139983"/>
                  </a:lnTo>
                  <a:lnTo>
                    <a:pt x="24451" y="193915"/>
                  </a:lnTo>
                  <a:lnTo>
                    <a:pt x="6320" y="253512"/>
                  </a:lnTo>
                  <a:lnTo>
                    <a:pt x="0" y="317500"/>
                  </a:lnTo>
                  <a:lnTo>
                    <a:pt x="6320" y="381487"/>
                  </a:lnTo>
                  <a:lnTo>
                    <a:pt x="24451" y="441084"/>
                  </a:lnTo>
                  <a:lnTo>
                    <a:pt x="53139" y="495016"/>
                  </a:lnTo>
                  <a:lnTo>
                    <a:pt x="91133" y="542006"/>
                  </a:lnTo>
                  <a:lnTo>
                    <a:pt x="137182" y="580776"/>
                  </a:lnTo>
                  <a:lnTo>
                    <a:pt x="190036" y="610049"/>
                  </a:lnTo>
                  <a:lnTo>
                    <a:pt x="248442" y="628549"/>
                  </a:lnTo>
                  <a:lnTo>
                    <a:pt x="311150" y="635000"/>
                  </a:lnTo>
                  <a:lnTo>
                    <a:pt x="373857" y="628549"/>
                  </a:lnTo>
                  <a:lnTo>
                    <a:pt x="393800" y="622232"/>
                  </a:lnTo>
                  <a:lnTo>
                    <a:pt x="311150" y="622232"/>
                  </a:lnTo>
                  <a:lnTo>
                    <a:pt x="251037" y="616049"/>
                  </a:lnTo>
                  <a:lnTo>
                    <a:pt x="195080" y="598324"/>
                  </a:lnTo>
                  <a:lnTo>
                    <a:pt x="144416" y="570264"/>
                  </a:lnTo>
                  <a:lnTo>
                    <a:pt x="100243" y="533074"/>
                  </a:lnTo>
                  <a:lnTo>
                    <a:pt x="63780" y="487978"/>
                  </a:lnTo>
                  <a:lnTo>
                    <a:pt x="36243" y="436209"/>
                  </a:lnTo>
                  <a:lnTo>
                    <a:pt x="18836" y="378990"/>
                  </a:lnTo>
                  <a:lnTo>
                    <a:pt x="12762" y="317500"/>
                  </a:lnTo>
                  <a:lnTo>
                    <a:pt x="18836" y="256009"/>
                  </a:lnTo>
                  <a:lnTo>
                    <a:pt x="36243" y="198790"/>
                  </a:lnTo>
                  <a:lnTo>
                    <a:pt x="63780" y="147021"/>
                  </a:lnTo>
                  <a:lnTo>
                    <a:pt x="100243" y="101925"/>
                  </a:lnTo>
                  <a:lnTo>
                    <a:pt x="144416" y="64735"/>
                  </a:lnTo>
                  <a:lnTo>
                    <a:pt x="195080" y="36675"/>
                  </a:lnTo>
                  <a:lnTo>
                    <a:pt x="251037" y="18950"/>
                  </a:lnTo>
                  <a:lnTo>
                    <a:pt x="311150" y="12767"/>
                  </a:lnTo>
                  <a:lnTo>
                    <a:pt x="393800" y="12767"/>
                  </a:lnTo>
                  <a:lnTo>
                    <a:pt x="373857" y="6450"/>
                  </a:lnTo>
                  <a:lnTo>
                    <a:pt x="311150" y="0"/>
                  </a:lnTo>
                  <a:close/>
                </a:path>
                <a:path w="622300" h="635000">
                  <a:moveTo>
                    <a:pt x="393800" y="12767"/>
                  </a:moveTo>
                  <a:lnTo>
                    <a:pt x="311150" y="12767"/>
                  </a:lnTo>
                  <a:lnTo>
                    <a:pt x="371262" y="18950"/>
                  </a:lnTo>
                  <a:lnTo>
                    <a:pt x="427219" y="36675"/>
                  </a:lnTo>
                  <a:lnTo>
                    <a:pt x="477883" y="64735"/>
                  </a:lnTo>
                  <a:lnTo>
                    <a:pt x="522056" y="101925"/>
                  </a:lnTo>
                  <a:lnTo>
                    <a:pt x="558519" y="147021"/>
                  </a:lnTo>
                  <a:lnTo>
                    <a:pt x="586056" y="198790"/>
                  </a:lnTo>
                  <a:lnTo>
                    <a:pt x="603463" y="256009"/>
                  </a:lnTo>
                  <a:lnTo>
                    <a:pt x="609537" y="317500"/>
                  </a:lnTo>
                  <a:lnTo>
                    <a:pt x="603463" y="378990"/>
                  </a:lnTo>
                  <a:lnTo>
                    <a:pt x="586056" y="436209"/>
                  </a:lnTo>
                  <a:lnTo>
                    <a:pt x="558519" y="487978"/>
                  </a:lnTo>
                  <a:lnTo>
                    <a:pt x="522056" y="533074"/>
                  </a:lnTo>
                  <a:lnTo>
                    <a:pt x="477883" y="570264"/>
                  </a:lnTo>
                  <a:lnTo>
                    <a:pt x="427219" y="598324"/>
                  </a:lnTo>
                  <a:lnTo>
                    <a:pt x="371262" y="616049"/>
                  </a:lnTo>
                  <a:lnTo>
                    <a:pt x="311150" y="622232"/>
                  </a:lnTo>
                  <a:lnTo>
                    <a:pt x="393800" y="622232"/>
                  </a:lnTo>
                  <a:lnTo>
                    <a:pt x="432263" y="610049"/>
                  </a:lnTo>
                  <a:lnTo>
                    <a:pt x="485117" y="580776"/>
                  </a:lnTo>
                  <a:lnTo>
                    <a:pt x="531166" y="542006"/>
                  </a:lnTo>
                  <a:lnTo>
                    <a:pt x="569160" y="495016"/>
                  </a:lnTo>
                  <a:lnTo>
                    <a:pt x="597848" y="441084"/>
                  </a:lnTo>
                  <a:lnTo>
                    <a:pt x="615979" y="381487"/>
                  </a:lnTo>
                  <a:lnTo>
                    <a:pt x="622300" y="317500"/>
                  </a:lnTo>
                  <a:lnTo>
                    <a:pt x="615979" y="253512"/>
                  </a:lnTo>
                  <a:lnTo>
                    <a:pt x="597848" y="193915"/>
                  </a:lnTo>
                  <a:lnTo>
                    <a:pt x="569160" y="139983"/>
                  </a:lnTo>
                  <a:lnTo>
                    <a:pt x="531166" y="92993"/>
                  </a:lnTo>
                  <a:lnTo>
                    <a:pt x="485117" y="54223"/>
                  </a:lnTo>
                  <a:lnTo>
                    <a:pt x="432263" y="24950"/>
                  </a:lnTo>
                  <a:lnTo>
                    <a:pt x="393800" y="12767"/>
                  </a:lnTo>
                  <a:close/>
                </a:path>
              </a:pathLst>
            </a:custGeom>
            <a:solidFill>
              <a:srgbClr val="423EFE"/>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1" name="object 21"/>
            <p:cNvSpPr/>
            <p:nvPr/>
          </p:nvSpPr>
          <p:spPr>
            <a:xfrm>
              <a:off x="5137150" y="3028950"/>
              <a:ext cx="4419600" cy="508000"/>
            </a:xfrm>
            <a:custGeom>
              <a:avLst/>
              <a:gdLst/>
              <a:ahLst/>
              <a:cxnLst/>
              <a:rect l="l" t="t" r="r" b="b"/>
              <a:pathLst>
                <a:path w="4419600" h="508000">
                  <a:moveTo>
                    <a:pt x="4419600" y="0"/>
                  </a:moveTo>
                  <a:lnTo>
                    <a:pt x="0" y="0"/>
                  </a:lnTo>
                  <a:lnTo>
                    <a:pt x="0" y="508000"/>
                  </a:lnTo>
                  <a:lnTo>
                    <a:pt x="4419600" y="508000"/>
                  </a:lnTo>
                  <a:lnTo>
                    <a:pt x="4419600" y="0"/>
                  </a:lnTo>
                  <a:close/>
                </a:path>
              </a:pathLst>
            </a:custGeom>
            <a:solidFill>
              <a:srgbClr val="1558FE"/>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2" name="object 22"/>
            <p:cNvSpPr/>
            <p:nvPr/>
          </p:nvSpPr>
          <p:spPr>
            <a:xfrm>
              <a:off x="4832350" y="2965449"/>
              <a:ext cx="4724400" cy="622300"/>
            </a:xfrm>
            <a:custGeom>
              <a:avLst/>
              <a:gdLst/>
              <a:ahLst/>
              <a:cxnLst/>
              <a:rect l="l" t="t" r="r" b="b"/>
              <a:pathLst>
                <a:path w="4724400" h="622300">
                  <a:moveTo>
                    <a:pt x="4724400" y="63500"/>
                  </a:moveTo>
                  <a:lnTo>
                    <a:pt x="4711700" y="63500"/>
                  </a:lnTo>
                  <a:lnTo>
                    <a:pt x="4711700" y="76200"/>
                  </a:lnTo>
                  <a:lnTo>
                    <a:pt x="4711700" y="558800"/>
                  </a:lnTo>
                  <a:lnTo>
                    <a:pt x="498284" y="558800"/>
                  </a:lnTo>
                  <a:lnTo>
                    <a:pt x="515277" y="545985"/>
                  </a:lnTo>
                  <a:lnTo>
                    <a:pt x="545973" y="515289"/>
                  </a:lnTo>
                  <a:lnTo>
                    <a:pt x="572160" y="480580"/>
                  </a:lnTo>
                  <a:lnTo>
                    <a:pt x="593369" y="442328"/>
                  </a:lnTo>
                  <a:lnTo>
                    <a:pt x="609117" y="401015"/>
                  </a:lnTo>
                  <a:lnTo>
                    <a:pt x="618921" y="357136"/>
                  </a:lnTo>
                  <a:lnTo>
                    <a:pt x="622300" y="311150"/>
                  </a:lnTo>
                  <a:lnTo>
                    <a:pt x="618921" y="265176"/>
                  </a:lnTo>
                  <a:lnTo>
                    <a:pt x="609117" y="221297"/>
                  </a:lnTo>
                  <a:lnTo>
                    <a:pt x="593369" y="179984"/>
                  </a:lnTo>
                  <a:lnTo>
                    <a:pt x="572160" y="141732"/>
                  </a:lnTo>
                  <a:lnTo>
                    <a:pt x="545973" y="107022"/>
                  </a:lnTo>
                  <a:lnTo>
                    <a:pt x="515277" y="76327"/>
                  </a:lnTo>
                  <a:lnTo>
                    <a:pt x="515099" y="76200"/>
                  </a:lnTo>
                  <a:lnTo>
                    <a:pt x="4711700" y="76200"/>
                  </a:lnTo>
                  <a:lnTo>
                    <a:pt x="4711700" y="63500"/>
                  </a:lnTo>
                  <a:lnTo>
                    <a:pt x="498271" y="63500"/>
                  </a:lnTo>
                  <a:lnTo>
                    <a:pt x="480568" y="50139"/>
                  </a:lnTo>
                  <a:lnTo>
                    <a:pt x="442315" y="28930"/>
                  </a:lnTo>
                  <a:lnTo>
                    <a:pt x="401002" y="13182"/>
                  </a:lnTo>
                  <a:lnTo>
                    <a:pt x="357124" y="3378"/>
                  </a:lnTo>
                  <a:lnTo>
                    <a:pt x="311150" y="0"/>
                  </a:lnTo>
                  <a:lnTo>
                    <a:pt x="265163" y="3378"/>
                  </a:lnTo>
                  <a:lnTo>
                    <a:pt x="221284" y="13182"/>
                  </a:lnTo>
                  <a:lnTo>
                    <a:pt x="179971" y="28930"/>
                  </a:lnTo>
                  <a:lnTo>
                    <a:pt x="141719" y="50139"/>
                  </a:lnTo>
                  <a:lnTo>
                    <a:pt x="107010" y="76327"/>
                  </a:lnTo>
                  <a:lnTo>
                    <a:pt x="76314" y="107022"/>
                  </a:lnTo>
                  <a:lnTo>
                    <a:pt x="50126" y="141732"/>
                  </a:lnTo>
                  <a:lnTo>
                    <a:pt x="28917" y="179984"/>
                  </a:lnTo>
                  <a:lnTo>
                    <a:pt x="13169" y="221297"/>
                  </a:lnTo>
                  <a:lnTo>
                    <a:pt x="3365" y="265176"/>
                  </a:lnTo>
                  <a:lnTo>
                    <a:pt x="0" y="311150"/>
                  </a:lnTo>
                  <a:lnTo>
                    <a:pt x="3365" y="357136"/>
                  </a:lnTo>
                  <a:lnTo>
                    <a:pt x="13169" y="401015"/>
                  </a:lnTo>
                  <a:lnTo>
                    <a:pt x="28917" y="442328"/>
                  </a:lnTo>
                  <a:lnTo>
                    <a:pt x="50126" y="480580"/>
                  </a:lnTo>
                  <a:lnTo>
                    <a:pt x="76314" y="515289"/>
                  </a:lnTo>
                  <a:lnTo>
                    <a:pt x="107010" y="545985"/>
                  </a:lnTo>
                  <a:lnTo>
                    <a:pt x="141719" y="572173"/>
                  </a:lnTo>
                  <a:lnTo>
                    <a:pt x="179971" y="593382"/>
                  </a:lnTo>
                  <a:lnTo>
                    <a:pt x="221284" y="609130"/>
                  </a:lnTo>
                  <a:lnTo>
                    <a:pt x="265163" y="618934"/>
                  </a:lnTo>
                  <a:lnTo>
                    <a:pt x="311150" y="622300"/>
                  </a:lnTo>
                  <a:lnTo>
                    <a:pt x="357124" y="618934"/>
                  </a:lnTo>
                  <a:lnTo>
                    <a:pt x="401002" y="609130"/>
                  </a:lnTo>
                  <a:lnTo>
                    <a:pt x="442315" y="593382"/>
                  </a:lnTo>
                  <a:lnTo>
                    <a:pt x="480568" y="572173"/>
                  </a:lnTo>
                  <a:lnTo>
                    <a:pt x="481457" y="571500"/>
                  </a:lnTo>
                  <a:lnTo>
                    <a:pt x="4724400" y="571500"/>
                  </a:lnTo>
                  <a:lnTo>
                    <a:pt x="4724400" y="558800"/>
                  </a:lnTo>
                  <a:lnTo>
                    <a:pt x="4724400" y="76200"/>
                  </a:lnTo>
                  <a:lnTo>
                    <a:pt x="4724400" y="63500"/>
                  </a:lnTo>
                  <a:close/>
                </a:path>
              </a:pathLst>
            </a:custGeom>
            <a:solidFill>
              <a:srgbClr val="FFFFF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3" name="object 23"/>
            <p:cNvSpPr/>
            <p:nvPr/>
          </p:nvSpPr>
          <p:spPr>
            <a:xfrm>
              <a:off x="4832350" y="2965450"/>
              <a:ext cx="622300" cy="622300"/>
            </a:xfrm>
            <a:custGeom>
              <a:avLst/>
              <a:gdLst/>
              <a:ahLst/>
              <a:cxnLst/>
              <a:rect l="l" t="t" r="r" b="b"/>
              <a:pathLst>
                <a:path w="622300" h="622300">
                  <a:moveTo>
                    <a:pt x="311150" y="0"/>
                  </a:moveTo>
                  <a:lnTo>
                    <a:pt x="248442" y="6320"/>
                  </a:lnTo>
                  <a:lnTo>
                    <a:pt x="190036" y="24451"/>
                  </a:lnTo>
                  <a:lnTo>
                    <a:pt x="137182" y="53139"/>
                  </a:lnTo>
                  <a:lnTo>
                    <a:pt x="91133" y="91133"/>
                  </a:lnTo>
                  <a:lnTo>
                    <a:pt x="53139" y="137182"/>
                  </a:lnTo>
                  <a:lnTo>
                    <a:pt x="24451" y="190036"/>
                  </a:lnTo>
                  <a:lnTo>
                    <a:pt x="6320" y="248442"/>
                  </a:lnTo>
                  <a:lnTo>
                    <a:pt x="0" y="311150"/>
                  </a:lnTo>
                  <a:lnTo>
                    <a:pt x="6320" y="373857"/>
                  </a:lnTo>
                  <a:lnTo>
                    <a:pt x="24451" y="432263"/>
                  </a:lnTo>
                  <a:lnTo>
                    <a:pt x="53139" y="485117"/>
                  </a:lnTo>
                  <a:lnTo>
                    <a:pt x="91133" y="531166"/>
                  </a:lnTo>
                  <a:lnTo>
                    <a:pt x="137182" y="569160"/>
                  </a:lnTo>
                  <a:lnTo>
                    <a:pt x="190036" y="597848"/>
                  </a:lnTo>
                  <a:lnTo>
                    <a:pt x="248442" y="615979"/>
                  </a:lnTo>
                  <a:lnTo>
                    <a:pt x="311150" y="622300"/>
                  </a:lnTo>
                  <a:lnTo>
                    <a:pt x="373857" y="615979"/>
                  </a:lnTo>
                  <a:lnTo>
                    <a:pt x="394616" y="609535"/>
                  </a:lnTo>
                  <a:lnTo>
                    <a:pt x="311150" y="609535"/>
                  </a:lnTo>
                  <a:lnTo>
                    <a:pt x="250987" y="603470"/>
                  </a:lnTo>
                  <a:lnTo>
                    <a:pt x="194995" y="586089"/>
                  </a:lnTo>
                  <a:lnTo>
                    <a:pt x="144318" y="558584"/>
                  </a:lnTo>
                  <a:lnTo>
                    <a:pt x="100154" y="522145"/>
                  </a:lnTo>
                  <a:lnTo>
                    <a:pt x="63715" y="477981"/>
                  </a:lnTo>
                  <a:lnTo>
                    <a:pt x="36210" y="427304"/>
                  </a:lnTo>
                  <a:lnTo>
                    <a:pt x="18829" y="371312"/>
                  </a:lnTo>
                  <a:lnTo>
                    <a:pt x="12764" y="311150"/>
                  </a:lnTo>
                  <a:lnTo>
                    <a:pt x="18829" y="250987"/>
                  </a:lnTo>
                  <a:lnTo>
                    <a:pt x="36210" y="194995"/>
                  </a:lnTo>
                  <a:lnTo>
                    <a:pt x="63715" y="144318"/>
                  </a:lnTo>
                  <a:lnTo>
                    <a:pt x="100154" y="100154"/>
                  </a:lnTo>
                  <a:lnTo>
                    <a:pt x="144318" y="63715"/>
                  </a:lnTo>
                  <a:lnTo>
                    <a:pt x="194995" y="36210"/>
                  </a:lnTo>
                  <a:lnTo>
                    <a:pt x="250987" y="18829"/>
                  </a:lnTo>
                  <a:lnTo>
                    <a:pt x="311150" y="12764"/>
                  </a:lnTo>
                  <a:lnTo>
                    <a:pt x="394616" y="12764"/>
                  </a:lnTo>
                  <a:lnTo>
                    <a:pt x="373857" y="6320"/>
                  </a:lnTo>
                  <a:lnTo>
                    <a:pt x="311150" y="0"/>
                  </a:lnTo>
                  <a:close/>
                </a:path>
                <a:path w="622300" h="622300">
                  <a:moveTo>
                    <a:pt x="394616" y="12764"/>
                  </a:moveTo>
                  <a:lnTo>
                    <a:pt x="311150" y="12764"/>
                  </a:lnTo>
                  <a:lnTo>
                    <a:pt x="371312" y="18829"/>
                  </a:lnTo>
                  <a:lnTo>
                    <a:pt x="427304" y="36210"/>
                  </a:lnTo>
                  <a:lnTo>
                    <a:pt x="477981" y="63715"/>
                  </a:lnTo>
                  <a:lnTo>
                    <a:pt x="522145" y="100154"/>
                  </a:lnTo>
                  <a:lnTo>
                    <a:pt x="558584" y="144318"/>
                  </a:lnTo>
                  <a:lnTo>
                    <a:pt x="586089" y="194995"/>
                  </a:lnTo>
                  <a:lnTo>
                    <a:pt x="603470" y="250987"/>
                  </a:lnTo>
                  <a:lnTo>
                    <a:pt x="609535" y="311150"/>
                  </a:lnTo>
                  <a:lnTo>
                    <a:pt x="603470" y="371312"/>
                  </a:lnTo>
                  <a:lnTo>
                    <a:pt x="586089" y="427304"/>
                  </a:lnTo>
                  <a:lnTo>
                    <a:pt x="558584" y="477981"/>
                  </a:lnTo>
                  <a:lnTo>
                    <a:pt x="522145" y="522145"/>
                  </a:lnTo>
                  <a:lnTo>
                    <a:pt x="477981" y="558584"/>
                  </a:lnTo>
                  <a:lnTo>
                    <a:pt x="427304" y="586089"/>
                  </a:lnTo>
                  <a:lnTo>
                    <a:pt x="371312" y="603470"/>
                  </a:lnTo>
                  <a:lnTo>
                    <a:pt x="311150" y="609535"/>
                  </a:lnTo>
                  <a:lnTo>
                    <a:pt x="394616" y="609535"/>
                  </a:lnTo>
                  <a:lnTo>
                    <a:pt x="432263" y="597848"/>
                  </a:lnTo>
                  <a:lnTo>
                    <a:pt x="485117" y="569160"/>
                  </a:lnTo>
                  <a:lnTo>
                    <a:pt x="531166" y="531166"/>
                  </a:lnTo>
                  <a:lnTo>
                    <a:pt x="569160" y="485117"/>
                  </a:lnTo>
                  <a:lnTo>
                    <a:pt x="597848" y="432263"/>
                  </a:lnTo>
                  <a:lnTo>
                    <a:pt x="615979" y="373857"/>
                  </a:lnTo>
                  <a:lnTo>
                    <a:pt x="622300" y="311150"/>
                  </a:lnTo>
                  <a:lnTo>
                    <a:pt x="615979" y="248442"/>
                  </a:lnTo>
                  <a:lnTo>
                    <a:pt x="597848" y="190036"/>
                  </a:lnTo>
                  <a:lnTo>
                    <a:pt x="569160" y="137182"/>
                  </a:lnTo>
                  <a:lnTo>
                    <a:pt x="531166" y="91133"/>
                  </a:lnTo>
                  <a:lnTo>
                    <a:pt x="485117" y="53139"/>
                  </a:lnTo>
                  <a:lnTo>
                    <a:pt x="432263" y="24451"/>
                  </a:lnTo>
                  <a:lnTo>
                    <a:pt x="394616" y="12764"/>
                  </a:lnTo>
                  <a:close/>
                </a:path>
              </a:pathLst>
            </a:custGeom>
            <a:solidFill>
              <a:srgbClr val="1558FE"/>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4" name="object 24"/>
            <p:cNvSpPr/>
            <p:nvPr/>
          </p:nvSpPr>
          <p:spPr>
            <a:xfrm>
              <a:off x="5137150" y="3778250"/>
              <a:ext cx="4419600" cy="495300"/>
            </a:xfrm>
            <a:custGeom>
              <a:avLst/>
              <a:gdLst/>
              <a:ahLst/>
              <a:cxnLst/>
              <a:rect l="l" t="t" r="r" b="b"/>
              <a:pathLst>
                <a:path w="4419600" h="495300">
                  <a:moveTo>
                    <a:pt x="4419600" y="0"/>
                  </a:moveTo>
                  <a:lnTo>
                    <a:pt x="0" y="0"/>
                  </a:lnTo>
                  <a:lnTo>
                    <a:pt x="0" y="495300"/>
                  </a:lnTo>
                  <a:lnTo>
                    <a:pt x="4419600" y="495300"/>
                  </a:lnTo>
                  <a:lnTo>
                    <a:pt x="4419600" y="0"/>
                  </a:lnTo>
                  <a:close/>
                </a:path>
              </a:pathLst>
            </a:custGeom>
            <a:solidFill>
              <a:srgbClr val="028BE8"/>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5" name="object 25"/>
            <p:cNvSpPr/>
            <p:nvPr/>
          </p:nvSpPr>
          <p:spPr>
            <a:xfrm>
              <a:off x="4832350" y="3714749"/>
              <a:ext cx="4724400" cy="622300"/>
            </a:xfrm>
            <a:custGeom>
              <a:avLst/>
              <a:gdLst/>
              <a:ahLst/>
              <a:cxnLst/>
              <a:rect l="l" t="t" r="r" b="b"/>
              <a:pathLst>
                <a:path w="4724400" h="622300">
                  <a:moveTo>
                    <a:pt x="4724400" y="63500"/>
                  </a:moveTo>
                  <a:lnTo>
                    <a:pt x="4711700" y="63500"/>
                  </a:lnTo>
                  <a:lnTo>
                    <a:pt x="4711700" y="76200"/>
                  </a:lnTo>
                  <a:lnTo>
                    <a:pt x="4711700" y="546100"/>
                  </a:lnTo>
                  <a:lnTo>
                    <a:pt x="515124" y="546100"/>
                  </a:lnTo>
                  <a:lnTo>
                    <a:pt x="515277" y="545985"/>
                  </a:lnTo>
                  <a:lnTo>
                    <a:pt x="545973" y="515289"/>
                  </a:lnTo>
                  <a:lnTo>
                    <a:pt x="572160" y="480580"/>
                  </a:lnTo>
                  <a:lnTo>
                    <a:pt x="593369" y="442328"/>
                  </a:lnTo>
                  <a:lnTo>
                    <a:pt x="609117" y="401015"/>
                  </a:lnTo>
                  <a:lnTo>
                    <a:pt x="618921" y="357136"/>
                  </a:lnTo>
                  <a:lnTo>
                    <a:pt x="622300" y="311150"/>
                  </a:lnTo>
                  <a:lnTo>
                    <a:pt x="618921" y="265176"/>
                  </a:lnTo>
                  <a:lnTo>
                    <a:pt x="609117" y="221297"/>
                  </a:lnTo>
                  <a:lnTo>
                    <a:pt x="593369" y="179984"/>
                  </a:lnTo>
                  <a:lnTo>
                    <a:pt x="572160" y="141732"/>
                  </a:lnTo>
                  <a:lnTo>
                    <a:pt x="545973" y="107022"/>
                  </a:lnTo>
                  <a:lnTo>
                    <a:pt x="515277" y="76327"/>
                  </a:lnTo>
                  <a:lnTo>
                    <a:pt x="515099" y="76200"/>
                  </a:lnTo>
                  <a:lnTo>
                    <a:pt x="4711700" y="76200"/>
                  </a:lnTo>
                  <a:lnTo>
                    <a:pt x="4711700" y="63500"/>
                  </a:lnTo>
                  <a:lnTo>
                    <a:pt x="498271" y="63500"/>
                  </a:lnTo>
                  <a:lnTo>
                    <a:pt x="480568" y="50139"/>
                  </a:lnTo>
                  <a:lnTo>
                    <a:pt x="442315" y="28930"/>
                  </a:lnTo>
                  <a:lnTo>
                    <a:pt x="401002" y="13182"/>
                  </a:lnTo>
                  <a:lnTo>
                    <a:pt x="357124" y="3378"/>
                  </a:lnTo>
                  <a:lnTo>
                    <a:pt x="311150" y="0"/>
                  </a:lnTo>
                  <a:lnTo>
                    <a:pt x="265163" y="3378"/>
                  </a:lnTo>
                  <a:lnTo>
                    <a:pt x="221284" y="13182"/>
                  </a:lnTo>
                  <a:lnTo>
                    <a:pt x="179971" y="28930"/>
                  </a:lnTo>
                  <a:lnTo>
                    <a:pt x="141719" y="50139"/>
                  </a:lnTo>
                  <a:lnTo>
                    <a:pt x="107010" y="76327"/>
                  </a:lnTo>
                  <a:lnTo>
                    <a:pt x="76314" y="107022"/>
                  </a:lnTo>
                  <a:lnTo>
                    <a:pt x="50126" y="141732"/>
                  </a:lnTo>
                  <a:lnTo>
                    <a:pt x="28917" y="179984"/>
                  </a:lnTo>
                  <a:lnTo>
                    <a:pt x="13169" y="221297"/>
                  </a:lnTo>
                  <a:lnTo>
                    <a:pt x="3365" y="265176"/>
                  </a:lnTo>
                  <a:lnTo>
                    <a:pt x="0" y="311150"/>
                  </a:lnTo>
                  <a:lnTo>
                    <a:pt x="3365" y="357136"/>
                  </a:lnTo>
                  <a:lnTo>
                    <a:pt x="13169" y="401015"/>
                  </a:lnTo>
                  <a:lnTo>
                    <a:pt x="28917" y="442328"/>
                  </a:lnTo>
                  <a:lnTo>
                    <a:pt x="50126" y="480580"/>
                  </a:lnTo>
                  <a:lnTo>
                    <a:pt x="76314" y="515289"/>
                  </a:lnTo>
                  <a:lnTo>
                    <a:pt x="107010" y="545985"/>
                  </a:lnTo>
                  <a:lnTo>
                    <a:pt x="141719" y="572173"/>
                  </a:lnTo>
                  <a:lnTo>
                    <a:pt x="179971" y="593382"/>
                  </a:lnTo>
                  <a:lnTo>
                    <a:pt x="221284" y="609130"/>
                  </a:lnTo>
                  <a:lnTo>
                    <a:pt x="265163" y="618934"/>
                  </a:lnTo>
                  <a:lnTo>
                    <a:pt x="311150" y="622300"/>
                  </a:lnTo>
                  <a:lnTo>
                    <a:pt x="357124" y="618934"/>
                  </a:lnTo>
                  <a:lnTo>
                    <a:pt x="401002" y="609130"/>
                  </a:lnTo>
                  <a:lnTo>
                    <a:pt x="442315" y="593382"/>
                  </a:lnTo>
                  <a:lnTo>
                    <a:pt x="480568" y="572173"/>
                  </a:lnTo>
                  <a:lnTo>
                    <a:pt x="498284" y="558800"/>
                  </a:lnTo>
                  <a:lnTo>
                    <a:pt x="4724400" y="558800"/>
                  </a:lnTo>
                  <a:lnTo>
                    <a:pt x="4724400" y="546100"/>
                  </a:lnTo>
                  <a:lnTo>
                    <a:pt x="4724400" y="76200"/>
                  </a:lnTo>
                  <a:lnTo>
                    <a:pt x="4724400" y="63500"/>
                  </a:lnTo>
                  <a:close/>
                </a:path>
              </a:pathLst>
            </a:custGeom>
            <a:solidFill>
              <a:srgbClr val="FFFFF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6" name="object 26"/>
            <p:cNvSpPr/>
            <p:nvPr/>
          </p:nvSpPr>
          <p:spPr>
            <a:xfrm>
              <a:off x="4832350" y="3714750"/>
              <a:ext cx="622300" cy="622300"/>
            </a:xfrm>
            <a:custGeom>
              <a:avLst/>
              <a:gdLst/>
              <a:ahLst/>
              <a:cxnLst/>
              <a:rect l="l" t="t" r="r" b="b"/>
              <a:pathLst>
                <a:path w="622300" h="622300">
                  <a:moveTo>
                    <a:pt x="311150" y="0"/>
                  </a:moveTo>
                  <a:lnTo>
                    <a:pt x="248442" y="6322"/>
                  </a:lnTo>
                  <a:lnTo>
                    <a:pt x="190036" y="24451"/>
                  </a:lnTo>
                  <a:lnTo>
                    <a:pt x="137182" y="53139"/>
                  </a:lnTo>
                  <a:lnTo>
                    <a:pt x="91133" y="91133"/>
                  </a:lnTo>
                  <a:lnTo>
                    <a:pt x="53139" y="137182"/>
                  </a:lnTo>
                  <a:lnTo>
                    <a:pt x="24451" y="190036"/>
                  </a:lnTo>
                  <a:lnTo>
                    <a:pt x="6320" y="248442"/>
                  </a:lnTo>
                  <a:lnTo>
                    <a:pt x="0" y="311150"/>
                  </a:lnTo>
                  <a:lnTo>
                    <a:pt x="6320" y="373857"/>
                  </a:lnTo>
                  <a:lnTo>
                    <a:pt x="24451" y="432263"/>
                  </a:lnTo>
                  <a:lnTo>
                    <a:pt x="53139" y="485117"/>
                  </a:lnTo>
                  <a:lnTo>
                    <a:pt x="91133" y="531166"/>
                  </a:lnTo>
                  <a:lnTo>
                    <a:pt x="137182" y="569160"/>
                  </a:lnTo>
                  <a:lnTo>
                    <a:pt x="190036" y="597848"/>
                  </a:lnTo>
                  <a:lnTo>
                    <a:pt x="248442" y="615977"/>
                  </a:lnTo>
                  <a:lnTo>
                    <a:pt x="311150" y="622300"/>
                  </a:lnTo>
                  <a:lnTo>
                    <a:pt x="373857" y="615977"/>
                  </a:lnTo>
                  <a:lnTo>
                    <a:pt x="394613" y="609535"/>
                  </a:lnTo>
                  <a:lnTo>
                    <a:pt x="311150" y="609535"/>
                  </a:lnTo>
                  <a:lnTo>
                    <a:pt x="250987" y="603470"/>
                  </a:lnTo>
                  <a:lnTo>
                    <a:pt x="194995" y="586089"/>
                  </a:lnTo>
                  <a:lnTo>
                    <a:pt x="144318" y="558584"/>
                  </a:lnTo>
                  <a:lnTo>
                    <a:pt x="100154" y="522145"/>
                  </a:lnTo>
                  <a:lnTo>
                    <a:pt x="63715" y="477981"/>
                  </a:lnTo>
                  <a:lnTo>
                    <a:pt x="36210" y="427304"/>
                  </a:lnTo>
                  <a:lnTo>
                    <a:pt x="18829" y="371312"/>
                  </a:lnTo>
                  <a:lnTo>
                    <a:pt x="12764" y="311150"/>
                  </a:lnTo>
                  <a:lnTo>
                    <a:pt x="18829" y="250987"/>
                  </a:lnTo>
                  <a:lnTo>
                    <a:pt x="36210" y="194995"/>
                  </a:lnTo>
                  <a:lnTo>
                    <a:pt x="63715" y="144318"/>
                  </a:lnTo>
                  <a:lnTo>
                    <a:pt x="100154" y="100154"/>
                  </a:lnTo>
                  <a:lnTo>
                    <a:pt x="144318" y="63715"/>
                  </a:lnTo>
                  <a:lnTo>
                    <a:pt x="194995" y="36210"/>
                  </a:lnTo>
                  <a:lnTo>
                    <a:pt x="250987" y="18829"/>
                  </a:lnTo>
                  <a:lnTo>
                    <a:pt x="311150" y="12764"/>
                  </a:lnTo>
                  <a:lnTo>
                    <a:pt x="394613" y="12764"/>
                  </a:lnTo>
                  <a:lnTo>
                    <a:pt x="373857" y="6322"/>
                  </a:lnTo>
                  <a:lnTo>
                    <a:pt x="311150" y="0"/>
                  </a:lnTo>
                  <a:close/>
                </a:path>
                <a:path w="622300" h="622300">
                  <a:moveTo>
                    <a:pt x="394613" y="12764"/>
                  </a:moveTo>
                  <a:lnTo>
                    <a:pt x="311150" y="12764"/>
                  </a:lnTo>
                  <a:lnTo>
                    <a:pt x="371312" y="18829"/>
                  </a:lnTo>
                  <a:lnTo>
                    <a:pt x="427304" y="36210"/>
                  </a:lnTo>
                  <a:lnTo>
                    <a:pt x="477981" y="63715"/>
                  </a:lnTo>
                  <a:lnTo>
                    <a:pt x="522145" y="100154"/>
                  </a:lnTo>
                  <a:lnTo>
                    <a:pt x="558584" y="144318"/>
                  </a:lnTo>
                  <a:lnTo>
                    <a:pt x="586089" y="194995"/>
                  </a:lnTo>
                  <a:lnTo>
                    <a:pt x="603470" y="250987"/>
                  </a:lnTo>
                  <a:lnTo>
                    <a:pt x="609535" y="311150"/>
                  </a:lnTo>
                  <a:lnTo>
                    <a:pt x="603470" y="371312"/>
                  </a:lnTo>
                  <a:lnTo>
                    <a:pt x="586089" y="427304"/>
                  </a:lnTo>
                  <a:lnTo>
                    <a:pt x="558584" y="477981"/>
                  </a:lnTo>
                  <a:lnTo>
                    <a:pt x="522145" y="522145"/>
                  </a:lnTo>
                  <a:lnTo>
                    <a:pt x="477981" y="558584"/>
                  </a:lnTo>
                  <a:lnTo>
                    <a:pt x="427304" y="586089"/>
                  </a:lnTo>
                  <a:lnTo>
                    <a:pt x="371312" y="603470"/>
                  </a:lnTo>
                  <a:lnTo>
                    <a:pt x="311150" y="609535"/>
                  </a:lnTo>
                  <a:lnTo>
                    <a:pt x="394613" y="609535"/>
                  </a:lnTo>
                  <a:lnTo>
                    <a:pt x="432263" y="597848"/>
                  </a:lnTo>
                  <a:lnTo>
                    <a:pt x="485117" y="569160"/>
                  </a:lnTo>
                  <a:lnTo>
                    <a:pt x="531166" y="531166"/>
                  </a:lnTo>
                  <a:lnTo>
                    <a:pt x="569160" y="485117"/>
                  </a:lnTo>
                  <a:lnTo>
                    <a:pt x="597848" y="432263"/>
                  </a:lnTo>
                  <a:lnTo>
                    <a:pt x="615979" y="373857"/>
                  </a:lnTo>
                  <a:lnTo>
                    <a:pt x="622300" y="311150"/>
                  </a:lnTo>
                  <a:lnTo>
                    <a:pt x="615979" y="248442"/>
                  </a:lnTo>
                  <a:lnTo>
                    <a:pt x="597848" y="190036"/>
                  </a:lnTo>
                  <a:lnTo>
                    <a:pt x="569160" y="137182"/>
                  </a:lnTo>
                  <a:lnTo>
                    <a:pt x="531166" y="91133"/>
                  </a:lnTo>
                  <a:lnTo>
                    <a:pt x="485117" y="53139"/>
                  </a:lnTo>
                  <a:lnTo>
                    <a:pt x="432263" y="24451"/>
                  </a:lnTo>
                  <a:lnTo>
                    <a:pt x="394613" y="12764"/>
                  </a:lnTo>
                  <a:close/>
                </a:path>
              </a:pathLst>
            </a:custGeom>
            <a:solidFill>
              <a:srgbClr val="028BE8"/>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7" name="object 27"/>
            <p:cNvSpPr/>
            <p:nvPr/>
          </p:nvSpPr>
          <p:spPr>
            <a:xfrm>
              <a:off x="4959350" y="4527550"/>
              <a:ext cx="4597400" cy="495300"/>
            </a:xfrm>
            <a:custGeom>
              <a:avLst/>
              <a:gdLst/>
              <a:ahLst/>
              <a:cxnLst/>
              <a:rect l="l" t="t" r="r" b="b"/>
              <a:pathLst>
                <a:path w="4597400" h="495300">
                  <a:moveTo>
                    <a:pt x="4597400" y="0"/>
                  </a:moveTo>
                  <a:lnTo>
                    <a:pt x="0" y="0"/>
                  </a:lnTo>
                  <a:lnTo>
                    <a:pt x="0" y="495300"/>
                  </a:lnTo>
                  <a:lnTo>
                    <a:pt x="4597400" y="495300"/>
                  </a:lnTo>
                  <a:lnTo>
                    <a:pt x="4597400" y="0"/>
                  </a:lnTo>
                  <a:close/>
                </a:path>
              </a:pathLst>
            </a:custGeom>
            <a:solidFill>
              <a:srgbClr val="02ADB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8" name="object 28"/>
            <p:cNvSpPr/>
            <p:nvPr/>
          </p:nvSpPr>
          <p:spPr>
            <a:xfrm>
              <a:off x="4641850" y="4464049"/>
              <a:ext cx="4914900" cy="622300"/>
            </a:xfrm>
            <a:custGeom>
              <a:avLst/>
              <a:gdLst/>
              <a:ahLst/>
              <a:cxnLst/>
              <a:rect l="l" t="t" r="r" b="b"/>
              <a:pathLst>
                <a:path w="4914900" h="622300">
                  <a:moveTo>
                    <a:pt x="4914900" y="63500"/>
                  </a:moveTo>
                  <a:lnTo>
                    <a:pt x="4902200" y="63500"/>
                  </a:lnTo>
                  <a:lnTo>
                    <a:pt x="4902200" y="76200"/>
                  </a:lnTo>
                  <a:lnTo>
                    <a:pt x="4902200" y="546100"/>
                  </a:lnTo>
                  <a:lnTo>
                    <a:pt x="515124" y="546100"/>
                  </a:lnTo>
                  <a:lnTo>
                    <a:pt x="515277" y="545985"/>
                  </a:lnTo>
                  <a:lnTo>
                    <a:pt x="545973" y="515289"/>
                  </a:lnTo>
                  <a:lnTo>
                    <a:pt x="572160" y="480580"/>
                  </a:lnTo>
                  <a:lnTo>
                    <a:pt x="593369" y="442328"/>
                  </a:lnTo>
                  <a:lnTo>
                    <a:pt x="609117" y="401015"/>
                  </a:lnTo>
                  <a:lnTo>
                    <a:pt x="618921" y="357136"/>
                  </a:lnTo>
                  <a:lnTo>
                    <a:pt x="622300" y="311150"/>
                  </a:lnTo>
                  <a:lnTo>
                    <a:pt x="618921" y="265176"/>
                  </a:lnTo>
                  <a:lnTo>
                    <a:pt x="609117" y="221297"/>
                  </a:lnTo>
                  <a:lnTo>
                    <a:pt x="593369" y="179984"/>
                  </a:lnTo>
                  <a:lnTo>
                    <a:pt x="572160" y="141732"/>
                  </a:lnTo>
                  <a:lnTo>
                    <a:pt x="545973" y="107022"/>
                  </a:lnTo>
                  <a:lnTo>
                    <a:pt x="515277" y="76327"/>
                  </a:lnTo>
                  <a:lnTo>
                    <a:pt x="515099" y="76200"/>
                  </a:lnTo>
                  <a:lnTo>
                    <a:pt x="4902200" y="76200"/>
                  </a:lnTo>
                  <a:lnTo>
                    <a:pt x="4902200" y="63500"/>
                  </a:lnTo>
                  <a:lnTo>
                    <a:pt x="498271" y="63500"/>
                  </a:lnTo>
                  <a:lnTo>
                    <a:pt x="480568" y="50139"/>
                  </a:lnTo>
                  <a:lnTo>
                    <a:pt x="442315" y="28930"/>
                  </a:lnTo>
                  <a:lnTo>
                    <a:pt x="401002" y="13182"/>
                  </a:lnTo>
                  <a:lnTo>
                    <a:pt x="357124" y="3378"/>
                  </a:lnTo>
                  <a:lnTo>
                    <a:pt x="311150" y="0"/>
                  </a:lnTo>
                  <a:lnTo>
                    <a:pt x="265163" y="3378"/>
                  </a:lnTo>
                  <a:lnTo>
                    <a:pt x="221284" y="13182"/>
                  </a:lnTo>
                  <a:lnTo>
                    <a:pt x="179971" y="28930"/>
                  </a:lnTo>
                  <a:lnTo>
                    <a:pt x="141719" y="50139"/>
                  </a:lnTo>
                  <a:lnTo>
                    <a:pt x="107010" y="76327"/>
                  </a:lnTo>
                  <a:lnTo>
                    <a:pt x="76314" y="107022"/>
                  </a:lnTo>
                  <a:lnTo>
                    <a:pt x="50126" y="141732"/>
                  </a:lnTo>
                  <a:lnTo>
                    <a:pt x="28917" y="179984"/>
                  </a:lnTo>
                  <a:lnTo>
                    <a:pt x="13169" y="221297"/>
                  </a:lnTo>
                  <a:lnTo>
                    <a:pt x="3365" y="265176"/>
                  </a:lnTo>
                  <a:lnTo>
                    <a:pt x="0" y="311150"/>
                  </a:lnTo>
                  <a:lnTo>
                    <a:pt x="3365" y="357136"/>
                  </a:lnTo>
                  <a:lnTo>
                    <a:pt x="13169" y="401015"/>
                  </a:lnTo>
                  <a:lnTo>
                    <a:pt x="28917" y="442328"/>
                  </a:lnTo>
                  <a:lnTo>
                    <a:pt x="50126" y="480580"/>
                  </a:lnTo>
                  <a:lnTo>
                    <a:pt x="76314" y="515289"/>
                  </a:lnTo>
                  <a:lnTo>
                    <a:pt x="107010" y="545985"/>
                  </a:lnTo>
                  <a:lnTo>
                    <a:pt x="141719" y="572173"/>
                  </a:lnTo>
                  <a:lnTo>
                    <a:pt x="179971" y="593382"/>
                  </a:lnTo>
                  <a:lnTo>
                    <a:pt x="221284" y="609130"/>
                  </a:lnTo>
                  <a:lnTo>
                    <a:pt x="265163" y="618934"/>
                  </a:lnTo>
                  <a:lnTo>
                    <a:pt x="311150" y="622300"/>
                  </a:lnTo>
                  <a:lnTo>
                    <a:pt x="357124" y="618934"/>
                  </a:lnTo>
                  <a:lnTo>
                    <a:pt x="401002" y="609130"/>
                  </a:lnTo>
                  <a:lnTo>
                    <a:pt x="442315" y="593382"/>
                  </a:lnTo>
                  <a:lnTo>
                    <a:pt x="480568" y="572173"/>
                  </a:lnTo>
                  <a:lnTo>
                    <a:pt x="498284" y="558800"/>
                  </a:lnTo>
                  <a:lnTo>
                    <a:pt x="4914900" y="558800"/>
                  </a:lnTo>
                  <a:lnTo>
                    <a:pt x="4914900" y="546100"/>
                  </a:lnTo>
                  <a:lnTo>
                    <a:pt x="4914900" y="76200"/>
                  </a:lnTo>
                  <a:lnTo>
                    <a:pt x="4914900" y="63500"/>
                  </a:lnTo>
                  <a:close/>
                </a:path>
              </a:pathLst>
            </a:custGeom>
            <a:solidFill>
              <a:srgbClr val="FFFFF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9" name="object 29"/>
            <p:cNvSpPr/>
            <p:nvPr/>
          </p:nvSpPr>
          <p:spPr>
            <a:xfrm>
              <a:off x="4641850" y="4464050"/>
              <a:ext cx="622300" cy="622300"/>
            </a:xfrm>
            <a:custGeom>
              <a:avLst/>
              <a:gdLst/>
              <a:ahLst/>
              <a:cxnLst/>
              <a:rect l="l" t="t" r="r" b="b"/>
              <a:pathLst>
                <a:path w="622300" h="622300">
                  <a:moveTo>
                    <a:pt x="311150" y="0"/>
                  </a:moveTo>
                  <a:lnTo>
                    <a:pt x="248442" y="6322"/>
                  </a:lnTo>
                  <a:lnTo>
                    <a:pt x="190036" y="24451"/>
                  </a:lnTo>
                  <a:lnTo>
                    <a:pt x="137182" y="53139"/>
                  </a:lnTo>
                  <a:lnTo>
                    <a:pt x="91133" y="91133"/>
                  </a:lnTo>
                  <a:lnTo>
                    <a:pt x="53139" y="137182"/>
                  </a:lnTo>
                  <a:lnTo>
                    <a:pt x="24451" y="190036"/>
                  </a:lnTo>
                  <a:lnTo>
                    <a:pt x="6320" y="248442"/>
                  </a:lnTo>
                  <a:lnTo>
                    <a:pt x="0" y="311150"/>
                  </a:lnTo>
                  <a:lnTo>
                    <a:pt x="6320" y="373857"/>
                  </a:lnTo>
                  <a:lnTo>
                    <a:pt x="24451" y="432263"/>
                  </a:lnTo>
                  <a:lnTo>
                    <a:pt x="53139" y="485117"/>
                  </a:lnTo>
                  <a:lnTo>
                    <a:pt x="91133" y="531166"/>
                  </a:lnTo>
                  <a:lnTo>
                    <a:pt x="137182" y="569160"/>
                  </a:lnTo>
                  <a:lnTo>
                    <a:pt x="190036" y="597848"/>
                  </a:lnTo>
                  <a:lnTo>
                    <a:pt x="248442" y="615977"/>
                  </a:lnTo>
                  <a:lnTo>
                    <a:pt x="311150" y="622300"/>
                  </a:lnTo>
                  <a:lnTo>
                    <a:pt x="373857" y="615977"/>
                  </a:lnTo>
                  <a:lnTo>
                    <a:pt x="394613" y="609535"/>
                  </a:lnTo>
                  <a:lnTo>
                    <a:pt x="311150" y="609535"/>
                  </a:lnTo>
                  <a:lnTo>
                    <a:pt x="250987" y="603470"/>
                  </a:lnTo>
                  <a:lnTo>
                    <a:pt x="194995" y="586089"/>
                  </a:lnTo>
                  <a:lnTo>
                    <a:pt x="144318" y="558584"/>
                  </a:lnTo>
                  <a:lnTo>
                    <a:pt x="100154" y="522145"/>
                  </a:lnTo>
                  <a:lnTo>
                    <a:pt x="63715" y="477981"/>
                  </a:lnTo>
                  <a:lnTo>
                    <a:pt x="36210" y="427304"/>
                  </a:lnTo>
                  <a:lnTo>
                    <a:pt x="18829" y="371312"/>
                  </a:lnTo>
                  <a:lnTo>
                    <a:pt x="12764" y="311150"/>
                  </a:lnTo>
                  <a:lnTo>
                    <a:pt x="18829" y="250987"/>
                  </a:lnTo>
                  <a:lnTo>
                    <a:pt x="36210" y="194995"/>
                  </a:lnTo>
                  <a:lnTo>
                    <a:pt x="63715" y="144318"/>
                  </a:lnTo>
                  <a:lnTo>
                    <a:pt x="100154" y="100154"/>
                  </a:lnTo>
                  <a:lnTo>
                    <a:pt x="144318" y="63715"/>
                  </a:lnTo>
                  <a:lnTo>
                    <a:pt x="194995" y="36210"/>
                  </a:lnTo>
                  <a:lnTo>
                    <a:pt x="250987" y="18829"/>
                  </a:lnTo>
                  <a:lnTo>
                    <a:pt x="311150" y="12764"/>
                  </a:lnTo>
                  <a:lnTo>
                    <a:pt x="394613" y="12764"/>
                  </a:lnTo>
                  <a:lnTo>
                    <a:pt x="373857" y="6322"/>
                  </a:lnTo>
                  <a:lnTo>
                    <a:pt x="311150" y="0"/>
                  </a:lnTo>
                  <a:close/>
                </a:path>
                <a:path w="622300" h="622300">
                  <a:moveTo>
                    <a:pt x="394613" y="12764"/>
                  </a:moveTo>
                  <a:lnTo>
                    <a:pt x="311150" y="12764"/>
                  </a:lnTo>
                  <a:lnTo>
                    <a:pt x="371312" y="18829"/>
                  </a:lnTo>
                  <a:lnTo>
                    <a:pt x="427304" y="36210"/>
                  </a:lnTo>
                  <a:lnTo>
                    <a:pt x="477981" y="63715"/>
                  </a:lnTo>
                  <a:lnTo>
                    <a:pt x="522145" y="100154"/>
                  </a:lnTo>
                  <a:lnTo>
                    <a:pt x="558584" y="144318"/>
                  </a:lnTo>
                  <a:lnTo>
                    <a:pt x="586089" y="194995"/>
                  </a:lnTo>
                  <a:lnTo>
                    <a:pt x="603470" y="250987"/>
                  </a:lnTo>
                  <a:lnTo>
                    <a:pt x="609535" y="311150"/>
                  </a:lnTo>
                  <a:lnTo>
                    <a:pt x="603470" y="371312"/>
                  </a:lnTo>
                  <a:lnTo>
                    <a:pt x="586089" y="427304"/>
                  </a:lnTo>
                  <a:lnTo>
                    <a:pt x="558584" y="477981"/>
                  </a:lnTo>
                  <a:lnTo>
                    <a:pt x="522145" y="522145"/>
                  </a:lnTo>
                  <a:lnTo>
                    <a:pt x="477981" y="558584"/>
                  </a:lnTo>
                  <a:lnTo>
                    <a:pt x="427304" y="586089"/>
                  </a:lnTo>
                  <a:lnTo>
                    <a:pt x="371312" y="603470"/>
                  </a:lnTo>
                  <a:lnTo>
                    <a:pt x="311150" y="609535"/>
                  </a:lnTo>
                  <a:lnTo>
                    <a:pt x="394613" y="609535"/>
                  </a:lnTo>
                  <a:lnTo>
                    <a:pt x="432263" y="597848"/>
                  </a:lnTo>
                  <a:lnTo>
                    <a:pt x="485117" y="569160"/>
                  </a:lnTo>
                  <a:lnTo>
                    <a:pt x="531166" y="531166"/>
                  </a:lnTo>
                  <a:lnTo>
                    <a:pt x="569160" y="485117"/>
                  </a:lnTo>
                  <a:lnTo>
                    <a:pt x="597848" y="432263"/>
                  </a:lnTo>
                  <a:lnTo>
                    <a:pt x="615979" y="373857"/>
                  </a:lnTo>
                  <a:lnTo>
                    <a:pt x="622300" y="311150"/>
                  </a:lnTo>
                  <a:lnTo>
                    <a:pt x="615979" y="248442"/>
                  </a:lnTo>
                  <a:lnTo>
                    <a:pt x="597848" y="190036"/>
                  </a:lnTo>
                  <a:lnTo>
                    <a:pt x="569160" y="137182"/>
                  </a:lnTo>
                  <a:lnTo>
                    <a:pt x="531166" y="91133"/>
                  </a:lnTo>
                  <a:lnTo>
                    <a:pt x="485117" y="53139"/>
                  </a:lnTo>
                  <a:lnTo>
                    <a:pt x="432263" y="24451"/>
                  </a:lnTo>
                  <a:lnTo>
                    <a:pt x="394613" y="12764"/>
                  </a:lnTo>
                  <a:close/>
                </a:path>
              </a:pathLst>
            </a:custGeom>
            <a:solidFill>
              <a:srgbClr val="02ADB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0" name="object 30"/>
            <p:cNvSpPr/>
            <p:nvPr/>
          </p:nvSpPr>
          <p:spPr>
            <a:xfrm>
              <a:off x="4540250" y="5276850"/>
              <a:ext cx="5016500" cy="495300"/>
            </a:xfrm>
            <a:custGeom>
              <a:avLst/>
              <a:gdLst/>
              <a:ahLst/>
              <a:cxnLst/>
              <a:rect l="l" t="t" r="r" b="b"/>
              <a:pathLst>
                <a:path w="5016500" h="495300">
                  <a:moveTo>
                    <a:pt x="5016500" y="0"/>
                  </a:moveTo>
                  <a:lnTo>
                    <a:pt x="0" y="0"/>
                  </a:lnTo>
                  <a:lnTo>
                    <a:pt x="0" y="495300"/>
                  </a:lnTo>
                  <a:lnTo>
                    <a:pt x="5016500" y="495300"/>
                  </a:lnTo>
                  <a:lnTo>
                    <a:pt x="5016500" y="0"/>
                  </a:lnTo>
                  <a:close/>
                </a:path>
              </a:pathLst>
            </a:custGeom>
            <a:solidFill>
              <a:srgbClr val="029676"/>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1" name="object 31"/>
            <p:cNvSpPr/>
            <p:nvPr/>
          </p:nvSpPr>
          <p:spPr>
            <a:xfrm>
              <a:off x="4540250" y="5276850"/>
              <a:ext cx="5016500" cy="495300"/>
            </a:xfrm>
            <a:custGeom>
              <a:avLst/>
              <a:gdLst/>
              <a:ahLst/>
              <a:cxnLst/>
              <a:rect l="l" t="t" r="r" b="b"/>
              <a:pathLst>
                <a:path w="5016500" h="495300">
                  <a:moveTo>
                    <a:pt x="5016500" y="0"/>
                  </a:moveTo>
                  <a:lnTo>
                    <a:pt x="5003800" y="0"/>
                  </a:lnTo>
                  <a:lnTo>
                    <a:pt x="5003800" y="12700"/>
                  </a:lnTo>
                  <a:lnTo>
                    <a:pt x="5003800" y="482600"/>
                  </a:lnTo>
                  <a:lnTo>
                    <a:pt x="12700" y="482600"/>
                  </a:lnTo>
                  <a:lnTo>
                    <a:pt x="12700" y="12700"/>
                  </a:lnTo>
                  <a:lnTo>
                    <a:pt x="5003800" y="12700"/>
                  </a:lnTo>
                  <a:lnTo>
                    <a:pt x="5003800" y="0"/>
                  </a:lnTo>
                  <a:lnTo>
                    <a:pt x="0" y="0"/>
                  </a:lnTo>
                  <a:lnTo>
                    <a:pt x="0" y="12700"/>
                  </a:lnTo>
                  <a:lnTo>
                    <a:pt x="0" y="482600"/>
                  </a:lnTo>
                  <a:lnTo>
                    <a:pt x="0" y="495300"/>
                  </a:lnTo>
                  <a:lnTo>
                    <a:pt x="5016500" y="495300"/>
                  </a:lnTo>
                  <a:lnTo>
                    <a:pt x="5016500" y="482600"/>
                  </a:lnTo>
                  <a:lnTo>
                    <a:pt x="5016500" y="12700"/>
                  </a:lnTo>
                  <a:lnTo>
                    <a:pt x="5016500" y="0"/>
                  </a:lnTo>
                  <a:close/>
                </a:path>
              </a:pathLst>
            </a:custGeom>
            <a:solidFill>
              <a:srgbClr val="FFFFF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sp>
        <p:nvSpPr>
          <p:cNvPr id="32" name="object 32"/>
          <p:cNvSpPr txBox="1"/>
          <p:nvPr/>
        </p:nvSpPr>
        <p:spPr>
          <a:xfrm>
            <a:off x="4920625" y="1519067"/>
            <a:ext cx="4161154" cy="4191000"/>
          </a:xfrm>
          <a:prstGeom prst="rect">
            <a:avLst/>
          </a:prstGeom>
        </p:spPr>
        <p:txBody>
          <a:bodyPr vert="horz" wrap="square" lIns="0" tIns="12700" rIns="0" bIns="0" rtlCol="0">
            <a:spAutoFit/>
          </a:bodyPr>
          <a:lstStyle/>
          <a:p>
            <a:pPr marL="12700" marR="0" lvl="0" indent="0" defTabSz="914400" eaLnBrk="1" fontAlgn="auto" latinLnBrk="0" hangingPunct="1">
              <a:lnSpc>
                <a:spcPct val="100000"/>
              </a:lnSpc>
              <a:spcBef>
                <a:spcPts val="100"/>
              </a:spcBef>
              <a:spcAft>
                <a:spcPts val="0"/>
              </a:spcAft>
              <a:buClrTx/>
              <a:buSzTx/>
              <a:buFontTx/>
              <a:buNone/>
              <a:tabLst/>
              <a:defRPr/>
            </a:pPr>
            <a:r>
              <a:rPr kumimoji="0" sz="2800" b="0" i="0" u="none" strike="noStrike" kern="0" cap="none" spc="0" normalizeH="0" baseline="0" noProof="0" dirty="0">
                <a:ln>
                  <a:noFill/>
                </a:ln>
                <a:solidFill>
                  <a:srgbClr val="FFFFFF"/>
                </a:solidFill>
                <a:effectLst/>
                <a:uLnTx/>
                <a:uFillTx/>
                <a:latin typeface="Times New Roman"/>
                <a:cs typeface="Times New Roman"/>
              </a:rPr>
              <a:t>Primer</a:t>
            </a:r>
            <a:r>
              <a:rPr kumimoji="0" sz="2800" b="0" i="0" u="none" strike="noStrike" kern="0" cap="none" spc="-35" normalizeH="0" baseline="0" noProof="0" dirty="0">
                <a:ln>
                  <a:noFill/>
                </a:ln>
                <a:solidFill>
                  <a:srgbClr val="FFFFFF"/>
                </a:solidFill>
                <a:effectLst/>
                <a:uLnTx/>
                <a:uFillTx/>
                <a:latin typeface="Times New Roman"/>
                <a:cs typeface="Times New Roman"/>
              </a:rPr>
              <a:t> </a:t>
            </a:r>
            <a:r>
              <a:rPr kumimoji="0" sz="2800" b="0" i="0" u="none" strike="noStrike" kern="0" cap="none" spc="-10" normalizeH="0" baseline="0" noProof="0" dirty="0">
                <a:ln>
                  <a:noFill/>
                </a:ln>
                <a:solidFill>
                  <a:srgbClr val="FFFFFF"/>
                </a:solidFill>
                <a:effectLst/>
                <a:uLnTx/>
                <a:uFillTx/>
                <a:latin typeface="Times New Roman"/>
                <a:cs typeface="Times New Roman"/>
              </a:rPr>
              <a:t>sequence</a:t>
            </a:r>
            <a:endParaRPr kumimoji="0" sz="2800" b="0" i="0" u="none" strike="noStrike" kern="0" cap="none" spc="0" normalizeH="0" baseline="0" noProof="0" dirty="0">
              <a:ln>
                <a:noFill/>
              </a:ln>
              <a:solidFill>
                <a:sysClr val="windowText" lastClr="000000"/>
              </a:solidFill>
              <a:effectLst/>
              <a:uLnTx/>
              <a:uFillTx/>
              <a:latin typeface="Times New Roman"/>
              <a:cs typeface="Times New Roman"/>
            </a:endParaRPr>
          </a:p>
          <a:p>
            <a:pPr marL="610235" marR="1786889" lvl="0" indent="-187960" defTabSz="914400" eaLnBrk="1" fontAlgn="auto" latinLnBrk="0" hangingPunct="1">
              <a:lnSpc>
                <a:spcPts val="5890"/>
              </a:lnSpc>
              <a:spcBef>
                <a:spcPts val="615"/>
              </a:spcBef>
              <a:spcAft>
                <a:spcPts val="0"/>
              </a:spcAft>
              <a:buClrTx/>
              <a:buSzTx/>
              <a:buFontTx/>
              <a:buNone/>
              <a:tabLst/>
              <a:defRPr/>
            </a:pPr>
            <a:r>
              <a:rPr kumimoji="0" sz="2800" b="0" i="0" u="none" strike="noStrike" kern="0" cap="none" spc="0" normalizeH="0" baseline="0" noProof="0" dirty="0">
                <a:ln>
                  <a:noFill/>
                </a:ln>
                <a:solidFill>
                  <a:srgbClr val="FFFFFF"/>
                </a:solidFill>
                <a:effectLst/>
                <a:uLnTx/>
                <a:uFillTx/>
                <a:latin typeface="Times New Roman"/>
                <a:cs typeface="Times New Roman"/>
              </a:rPr>
              <a:t>Primer</a:t>
            </a:r>
            <a:r>
              <a:rPr kumimoji="0" sz="2800" b="0" i="0" u="none" strike="noStrike" kern="0" cap="none" spc="-35" normalizeH="0" baseline="0" noProof="0" dirty="0">
                <a:ln>
                  <a:noFill/>
                </a:ln>
                <a:solidFill>
                  <a:srgbClr val="FFFFFF"/>
                </a:solidFill>
                <a:effectLst/>
                <a:uLnTx/>
                <a:uFillTx/>
                <a:latin typeface="Times New Roman"/>
                <a:cs typeface="Times New Roman"/>
              </a:rPr>
              <a:t> </a:t>
            </a:r>
            <a:r>
              <a:rPr kumimoji="0" sz="2800" b="0" i="0" u="none" strike="noStrike" kern="0" cap="none" spc="-10" normalizeH="0" baseline="0" noProof="0" dirty="0">
                <a:ln>
                  <a:noFill/>
                </a:ln>
                <a:solidFill>
                  <a:srgbClr val="FFFFFF"/>
                </a:solidFill>
                <a:effectLst/>
                <a:uLnTx/>
                <a:uFillTx/>
                <a:latin typeface="Times New Roman"/>
                <a:cs typeface="Times New Roman"/>
              </a:rPr>
              <a:t>length </a:t>
            </a:r>
            <a:r>
              <a:rPr kumimoji="0" sz="2800" b="0" i="0" u="none" strike="noStrike" kern="0" cap="none" spc="-25" normalizeH="0" baseline="0" noProof="0" dirty="0">
                <a:ln>
                  <a:noFill/>
                </a:ln>
                <a:solidFill>
                  <a:srgbClr val="FFFFFF"/>
                </a:solidFill>
                <a:effectLst/>
                <a:uLnTx/>
                <a:uFillTx/>
                <a:latin typeface="Times New Roman"/>
                <a:cs typeface="Times New Roman"/>
              </a:rPr>
              <a:t>GC%</a:t>
            </a:r>
            <a:endParaRPr kumimoji="0" sz="2800" b="0" i="0" u="none" strike="noStrike" kern="0" cap="none" spc="0" normalizeH="0" baseline="0" noProof="0" dirty="0">
              <a:ln>
                <a:noFill/>
              </a:ln>
              <a:solidFill>
                <a:sysClr val="windowText" lastClr="000000"/>
              </a:solidFill>
              <a:effectLst/>
              <a:uLnTx/>
              <a:uFillTx/>
              <a:latin typeface="Times New Roman"/>
              <a:cs typeface="Times New Roman"/>
            </a:endParaRPr>
          </a:p>
          <a:p>
            <a:pPr marL="610235" marR="0" lvl="0" indent="0" defTabSz="914400" eaLnBrk="1" fontAlgn="auto" latinLnBrk="0" hangingPunct="1">
              <a:lnSpc>
                <a:spcPct val="100000"/>
              </a:lnSpc>
              <a:spcBef>
                <a:spcPts val="1905"/>
              </a:spcBef>
              <a:spcAft>
                <a:spcPts val="0"/>
              </a:spcAft>
              <a:buClrTx/>
              <a:buSzTx/>
              <a:buFontTx/>
              <a:buNone/>
              <a:tabLst/>
              <a:defRPr/>
            </a:pPr>
            <a:r>
              <a:rPr kumimoji="0" sz="2800" b="0" i="0" u="none" strike="noStrike" kern="0" cap="none" spc="0" normalizeH="0" baseline="0" noProof="0" dirty="0">
                <a:ln>
                  <a:noFill/>
                </a:ln>
                <a:solidFill>
                  <a:srgbClr val="FFFFFF"/>
                </a:solidFill>
                <a:effectLst/>
                <a:uLnTx/>
                <a:uFillTx/>
                <a:latin typeface="Times New Roman"/>
                <a:cs typeface="Times New Roman"/>
              </a:rPr>
              <a:t>GC</a:t>
            </a:r>
            <a:r>
              <a:rPr kumimoji="0" sz="2800" b="0" i="0" u="none" strike="noStrike" kern="0" cap="none" spc="-5" normalizeH="0" baseline="0" noProof="0" dirty="0">
                <a:ln>
                  <a:noFill/>
                </a:ln>
                <a:solidFill>
                  <a:srgbClr val="FFFFFF"/>
                </a:solidFill>
                <a:effectLst/>
                <a:uLnTx/>
                <a:uFillTx/>
                <a:latin typeface="Times New Roman"/>
                <a:cs typeface="Times New Roman"/>
              </a:rPr>
              <a:t> </a:t>
            </a:r>
            <a:r>
              <a:rPr kumimoji="0" sz="2800" b="0" i="0" u="none" strike="noStrike" kern="0" cap="none" spc="-20" normalizeH="0" baseline="0" noProof="0" dirty="0">
                <a:ln>
                  <a:noFill/>
                </a:ln>
                <a:solidFill>
                  <a:srgbClr val="FFFFFF"/>
                </a:solidFill>
                <a:effectLst/>
                <a:uLnTx/>
                <a:uFillTx/>
                <a:latin typeface="Times New Roman"/>
                <a:cs typeface="Times New Roman"/>
              </a:rPr>
              <a:t>clamp</a:t>
            </a:r>
            <a:endParaRPr kumimoji="0" sz="2800" b="0" i="0" u="none" strike="noStrike" kern="0" cap="none" spc="0" normalizeH="0" baseline="0" noProof="0" dirty="0">
              <a:ln>
                <a:noFill/>
              </a:ln>
              <a:solidFill>
                <a:sysClr val="windowText" lastClr="000000"/>
              </a:solidFill>
              <a:effectLst/>
              <a:uLnTx/>
              <a:uFillTx/>
              <a:latin typeface="Times New Roman"/>
              <a:cs typeface="Times New Roman"/>
            </a:endParaRPr>
          </a:p>
          <a:p>
            <a:pPr marL="12700" marR="5080" lvl="0" indent="409575" defTabSz="914400" eaLnBrk="1" fontAlgn="auto" latinLnBrk="0" hangingPunct="1">
              <a:lnSpc>
                <a:spcPts val="5890"/>
              </a:lnSpc>
              <a:spcBef>
                <a:spcPts val="415"/>
              </a:spcBef>
              <a:spcAft>
                <a:spcPts val="0"/>
              </a:spcAft>
              <a:buClrTx/>
              <a:buSzTx/>
              <a:buFontTx/>
              <a:buNone/>
              <a:tabLst/>
              <a:defRPr/>
            </a:pPr>
            <a:r>
              <a:rPr kumimoji="0" sz="2800" b="0" i="0" u="none" strike="noStrike" kern="0" cap="none" spc="0" normalizeH="0" baseline="0" noProof="0" dirty="0">
                <a:ln>
                  <a:noFill/>
                </a:ln>
                <a:solidFill>
                  <a:srgbClr val="FFFFFF"/>
                </a:solidFill>
                <a:effectLst/>
                <a:uLnTx/>
                <a:uFillTx/>
                <a:latin typeface="Times New Roman"/>
                <a:cs typeface="Times New Roman"/>
              </a:rPr>
              <a:t>Melting</a:t>
            </a:r>
            <a:r>
              <a:rPr kumimoji="0" sz="2800" b="0" i="0" u="none" strike="noStrike" kern="0" cap="none" spc="-60" normalizeH="0" baseline="0" noProof="0" dirty="0">
                <a:ln>
                  <a:noFill/>
                </a:ln>
                <a:solidFill>
                  <a:srgbClr val="FFFFFF"/>
                </a:solidFill>
                <a:effectLst/>
                <a:uLnTx/>
                <a:uFillTx/>
                <a:latin typeface="Times New Roman"/>
                <a:cs typeface="Times New Roman"/>
              </a:rPr>
              <a:t> </a:t>
            </a:r>
            <a:r>
              <a:rPr kumimoji="0" sz="2800" b="0" i="0" u="none" strike="noStrike" kern="0" cap="none" spc="0" normalizeH="0" baseline="0" noProof="0" dirty="0">
                <a:ln>
                  <a:noFill/>
                </a:ln>
                <a:solidFill>
                  <a:srgbClr val="FFFFFF"/>
                </a:solidFill>
                <a:effectLst/>
                <a:uLnTx/>
                <a:uFillTx/>
                <a:latin typeface="Times New Roman"/>
                <a:cs typeface="Times New Roman"/>
              </a:rPr>
              <a:t>temperature</a:t>
            </a:r>
            <a:r>
              <a:rPr kumimoji="0" sz="2800" b="0" i="0" u="none" strike="noStrike" kern="0" cap="none" spc="-5" normalizeH="0" baseline="0" noProof="0" dirty="0">
                <a:ln>
                  <a:noFill/>
                </a:ln>
                <a:solidFill>
                  <a:srgbClr val="FFFFFF"/>
                </a:solidFill>
                <a:effectLst/>
                <a:uLnTx/>
                <a:uFillTx/>
                <a:latin typeface="Times New Roman"/>
                <a:cs typeface="Times New Roman"/>
              </a:rPr>
              <a:t> </a:t>
            </a:r>
            <a:r>
              <a:rPr kumimoji="0" sz="2800" b="0" i="0" u="none" strike="noStrike" kern="0" cap="none" spc="-20" normalizeH="0" baseline="0" noProof="0" dirty="0">
                <a:ln>
                  <a:noFill/>
                </a:ln>
                <a:solidFill>
                  <a:srgbClr val="FFFFFF"/>
                </a:solidFill>
                <a:effectLst/>
                <a:uLnTx/>
                <a:uFillTx/>
                <a:latin typeface="Times New Roman"/>
                <a:cs typeface="Times New Roman"/>
              </a:rPr>
              <a:t>(Tm) </a:t>
            </a:r>
            <a:r>
              <a:rPr kumimoji="0" sz="2800" b="0" i="0" u="none" strike="noStrike" kern="0" cap="none" spc="0" normalizeH="0" baseline="0" noProof="0" dirty="0">
                <a:ln>
                  <a:noFill/>
                </a:ln>
                <a:solidFill>
                  <a:srgbClr val="FFFFFF"/>
                </a:solidFill>
                <a:effectLst/>
                <a:uLnTx/>
                <a:uFillTx/>
                <a:latin typeface="Times New Roman"/>
                <a:cs typeface="Times New Roman"/>
              </a:rPr>
              <a:t>Annealing</a:t>
            </a:r>
            <a:r>
              <a:rPr kumimoji="0" sz="2800" b="0" i="0" u="none" strike="noStrike" kern="0" cap="none" spc="-15" normalizeH="0" baseline="0" noProof="0" dirty="0">
                <a:ln>
                  <a:noFill/>
                </a:ln>
                <a:solidFill>
                  <a:srgbClr val="FFFFFF"/>
                </a:solidFill>
                <a:effectLst/>
                <a:uLnTx/>
                <a:uFillTx/>
                <a:latin typeface="Times New Roman"/>
                <a:cs typeface="Times New Roman"/>
              </a:rPr>
              <a:t> </a:t>
            </a:r>
            <a:r>
              <a:rPr kumimoji="0" sz="2800" b="0" i="0" u="none" strike="noStrike" kern="0" cap="none" spc="0" normalizeH="0" baseline="0" noProof="0" dirty="0">
                <a:ln>
                  <a:noFill/>
                </a:ln>
                <a:solidFill>
                  <a:srgbClr val="FFFFFF"/>
                </a:solidFill>
                <a:effectLst/>
                <a:uLnTx/>
                <a:uFillTx/>
                <a:latin typeface="Times New Roman"/>
                <a:cs typeface="Times New Roman"/>
              </a:rPr>
              <a:t>temperature</a:t>
            </a:r>
            <a:r>
              <a:rPr kumimoji="0" sz="2800" b="0" i="0" u="none" strike="noStrike" kern="0" cap="none" spc="-50" normalizeH="0" baseline="0" noProof="0" dirty="0">
                <a:ln>
                  <a:noFill/>
                </a:ln>
                <a:solidFill>
                  <a:srgbClr val="FFFFFF"/>
                </a:solidFill>
                <a:effectLst/>
                <a:uLnTx/>
                <a:uFillTx/>
                <a:latin typeface="Times New Roman"/>
                <a:cs typeface="Times New Roman"/>
              </a:rPr>
              <a:t> </a:t>
            </a:r>
            <a:r>
              <a:rPr kumimoji="0" sz="2800" b="0" i="0" u="none" strike="noStrike" kern="0" cap="none" spc="-20" normalizeH="0" baseline="0" noProof="0" dirty="0">
                <a:ln>
                  <a:noFill/>
                </a:ln>
                <a:solidFill>
                  <a:srgbClr val="FFFFFF"/>
                </a:solidFill>
                <a:effectLst/>
                <a:uLnTx/>
                <a:uFillTx/>
                <a:latin typeface="Times New Roman"/>
                <a:cs typeface="Times New Roman"/>
              </a:rPr>
              <a:t>(Ta)</a:t>
            </a:r>
            <a:endParaRPr kumimoji="0" sz="2800" b="0" i="0" u="none" strike="noStrike" kern="0" cap="none" spc="0" normalizeH="0" baseline="0" noProof="0" dirty="0">
              <a:ln>
                <a:noFill/>
              </a:ln>
              <a:solidFill>
                <a:sysClr val="windowText" lastClr="000000"/>
              </a:solidFill>
              <a:effectLst/>
              <a:uLnTx/>
              <a:uFillTx/>
              <a:latin typeface="Times New Roman"/>
              <a:cs typeface="Times New Roman"/>
            </a:endParaRPr>
          </a:p>
        </p:txBody>
      </p:sp>
      <p:grpSp>
        <p:nvGrpSpPr>
          <p:cNvPr id="33" name="object 33"/>
          <p:cNvGrpSpPr/>
          <p:nvPr/>
        </p:nvGrpSpPr>
        <p:grpSpPr>
          <a:xfrm>
            <a:off x="4235450" y="5213350"/>
            <a:ext cx="622300" cy="622300"/>
            <a:chOff x="4235450" y="5213350"/>
            <a:chExt cx="622300" cy="622300"/>
          </a:xfrm>
        </p:grpSpPr>
        <p:sp>
          <p:nvSpPr>
            <p:cNvPr id="34" name="object 34"/>
            <p:cNvSpPr/>
            <p:nvPr/>
          </p:nvSpPr>
          <p:spPr>
            <a:xfrm>
              <a:off x="4235450" y="5213350"/>
              <a:ext cx="622300" cy="622300"/>
            </a:xfrm>
            <a:custGeom>
              <a:avLst/>
              <a:gdLst/>
              <a:ahLst/>
              <a:cxnLst/>
              <a:rect l="l" t="t" r="r" b="b"/>
              <a:pathLst>
                <a:path w="622300" h="622300">
                  <a:moveTo>
                    <a:pt x="311150" y="0"/>
                  </a:moveTo>
                  <a:lnTo>
                    <a:pt x="265170" y="3373"/>
                  </a:lnTo>
                  <a:lnTo>
                    <a:pt x="221285" y="13173"/>
                  </a:lnTo>
                  <a:lnTo>
                    <a:pt x="179976" y="28919"/>
                  </a:lnTo>
                  <a:lnTo>
                    <a:pt x="141725" y="50128"/>
                  </a:lnTo>
                  <a:lnTo>
                    <a:pt x="107012" y="76319"/>
                  </a:lnTo>
                  <a:lnTo>
                    <a:pt x="76319" y="107012"/>
                  </a:lnTo>
                  <a:lnTo>
                    <a:pt x="50128" y="141725"/>
                  </a:lnTo>
                  <a:lnTo>
                    <a:pt x="28919" y="179976"/>
                  </a:lnTo>
                  <a:lnTo>
                    <a:pt x="13173" y="221285"/>
                  </a:lnTo>
                  <a:lnTo>
                    <a:pt x="3373" y="265170"/>
                  </a:lnTo>
                  <a:lnTo>
                    <a:pt x="0" y="311150"/>
                  </a:lnTo>
                  <a:lnTo>
                    <a:pt x="3373" y="357129"/>
                  </a:lnTo>
                  <a:lnTo>
                    <a:pt x="13173" y="401014"/>
                  </a:lnTo>
                  <a:lnTo>
                    <a:pt x="28919" y="442323"/>
                  </a:lnTo>
                  <a:lnTo>
                    <a:pt x="50128" y="480574"/>
                  </a:lnTo>
                  <a:lnTo>
                    <a:pt x="76319" y="515287"/>
                  </a:lnTo>
                  <a:lnTo>
                    <a:pt x="107012" y="545980"/>
                  </a:lnTo>
                  <a:lnTo>
                    <a:pt x="141725" y="572171"/>
                  </a:lnTo>
                  <a:lnTo>
                    <a:pt x="179976" y="593380"/>
                  </a:lnTo>
                  <a:lnTo>
                    <a:pt x="221285" y="609126"/>
                  </a:lnTo>
                  <a:lnTo>
                    <a:pt x="265170" y="618926"/>
                  </a:lnTo>
                  <a:lnTo>
                    <a:pt x="311150" y="622300"/>
                  </a:lnTo>
                  <a:lnTo>
                    <a:pt x="357129" y="618926"/>
                  </a:lnTo>
                  <a:lnTo>
                    <a:pt x="401014" y="609126"/>
                  </a:lnTo>
                  <a:lnTo>
                    <a:pt x="442323" y="593380"/>
                  </a:lnTo>
                  <a:lnTo>
                    <a:pt x="480574" y="572171"/>
                  </a:lnTo>
                  <a:lnTo>
                    <a:pt x="515287" y="545980"/>
                  </a:lnTo>
                  <a:lnTo>
                    <a:pt x="545980" y="515287"/>
                  </a:lnTo>
                  <a:lnTo>
                    <a:pt x="572171" y="480574"/>
                  </a:lnTo>
                  <a:lnTo>
                    <a:pt x="593380" y="442323"/>
                  </a:lnTo>
                  <a:lnTo>
                    <a:pt x="609126" y="401014"/>
                  </a:lnTo>
                  <a:lnTo>
                    <a:pt x="618926" y="357129"/>
                  </a:lnTo>
                  <a:lnTo>
                    <a:pt x="622300" y="311150"/>
                  </a:lnTo>
                  <a:lnTo>
                    <a:pt x="618926" y="265170"/>
                  </a:lnTo>
                  <a:lnTo>
                    <a:pt x="609126" y="221285"/>
                  </a:lnTo>
                  <a:lnTo>
                    <a:pt x="593380" y="179976"/>
                  </a:lnTo>
                  <a:lnTo>
                    <a:pt x="572171" y="141725"/>
                  </a:lnTo>
                  <a:lnTo>
                    <a:pt x="545980" y="107012"/>
                  </a:lnTo>
                  <a:lnTo>
                    <a:pt x="515287" y="76319"/>
                  </a:lnTo>
                  <a:lnTo>
                    <a:pt x="480574" y="50128"/>
                  </a:lnTo>
                  <a:lnTo>
                    <a:pt x="442323" y="28919"/>
                  </a:lnTo>
                  <a:lnTo>
                    <a:pt x="401014" y="13173"/>
                  </a:lnTo>
                  <a:lnTo>
                    <a:pt x="357129" y="3373"/>
                  </a:lnTo>
                  <a:lnTo>
                    <a:pt x="311150" y="0"/>
                  </a:lnTo>
                  <a:close/>
                </a:path>
              </a:pathLst>
            </a:custGeom>
            <a:solidFill>
              <a:srgbClr val="FFFFF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5" name="object 35"/>
            <p:cNvSpPr/>
            <p:nvPr/>
          </p:nvSpPr>
          <p:spPr>
            <a:xfrm>
              <a:off x="4235450" y="5213350"/>
              <a:ext cx="622300" cy="622300"/>
            </a:xfrm>
            <a:custGeom>
              <a:avLst/>
              <a:gdLst/>
              <a:ahLst/>
              <a:cxnLst/>
              <a:rect l="l" t="t" r="r" b="b"/>
              <a:pathLst>
                <a:path w="622300" h="622300">
                  <a:moveTo>
                    <a:pt x="311150" y="0"/>
                  </a:moveTo>
                  <a:lnTo>
                    <a:pt x="248442" y="6322"/>
                  </a:lnTo>
                  <a:lnTo>
                    <a:pt x="190036" y="24451"/>
                  </a:lnTo>
                  <a:lnTo>
                    <a:pt x="137182" y="53139"/>
                  </a:lnTo>
                  <a:lnTo>
                    <a:pt x="91133" y="91133"/>
                  </a:lnTo>
                  <a:lnTo>
                    <a:pt x="53139" y="137182"/>
                  </a:lnTo>
                  <a:lnTo>
                    <a:pt x="24451" y="190036"/>
                  </a:lnTo>
                  <a:lnTo>
                    <a:pt x="6320" y="248442"/>
                  </a:lnTo>
                  <a:lnTo>
                    <a:pt x="0" y="311150"/>
                  </a:lnTo>
                  <a:lnTo>
                    <a:pt x="6320" y="373857"/>
                  </a:lnTo>
                  <a:lnTo>
                    <a:pt x="24451" y="432263"/>
                  </a:lnTo>
                  <a:lnTo>
                    <a:pt x="53139" y="485117"/>
                  </a:lnTo>
                  <a:lnTo>
                    <a:pt x="91133" y="531166"/>
                  </a:lnTo>
                  <a:lnTo>
                    <a:pt x="137182" y="569160"/>
                  </a:lnTo>
                  <a:lnTo>
                    <a:pt x="190036" y="597848"/>
                  </a:lnTo>
                  <a:lnTo>
                    <a:pt x="248442" y="615978"/>
                  </a:lnTo>
                  <a:lnTo>
                    <a:pt x="311150" y="622300"/>
                  </a:lnTo>
                  <a:lnTo>
                    <a:pt x="373857" y="615978"/>
                  </a:lnTo>
                  <a:lnTo>
                    <a:pt x="394613" y="609535"/>
                  </a:lnTo>
                  <a:lnTo>
                    <a:pt x="311150" y="609535"/>
                  </a:lnTo>
                  <a:lnTo>
                    <a:pt x="250987" y="603470"/>
                  </a:lnTo>
                  <a:lnTo>
                    <a:pt x="194995" y="586089"/>
                  </a:lnTo>
                  <a:lnTo>
                    <a:pt x="144318" y="558583"/>
                  </a:lnTo>
                  <a:lnTo>
                    <a:pt x="100154" y="522144"/>
                  </a:lnTo>
                  <a:lnTo>
                    <a:pt x="63715" y="477980"/>
                  </a:lnTo>
                  <a:lnTo>
                    <a:pt x="36210" y="427304"/>
                  </a:lnTo>
                  <a:lnTo>
                    <a:pt x="18829" y="371312"/>
                  </a:lnTo>
                  <a:lnTo>
                    <a:pt x="12764" y="311150"/>
                  </a:lnTo>
                  <a:lnTo>
                    <a:pt x="18829" y="250987"/>
                  </a:lnTo>
                  <a:lnTo>
                    <a:pt x="36210" y="194995"/>
                  </a:lnTo>
                  <a:lnTo>
                    <a:pt x="63715" y="144318"/>
                  </a:lnTo>
                  <a:lnTo>
                    <a:pt x="100154" y="100154"/>
                  </a:lnTo>
                  <a:lnTo>
                    <a:pt x="144318" y="63715"/>
                  </a:lnTo>
                  <a:lnTo>
                    <a:pt x="194995" y="36210"/>
                  </a:lnTo>
                  <a:lnTo>
                    <a:pt x="250987" y="18829"/>
                  </a:lnTo>
                  <a:lnTo>
                    <a:pt x="311150" y="12764"/>
                  </a:lnTo>
                  <a:lnTo>
                    <a:pt x="394613" y="12764"/>
                  </a:lnTo>
                  <a:lnTo>
                    <a:pt x="373857" y="6322"/>
                  </a:lnTo>
                  <a:lnTo>
                    <a:pt x="311150" y="0"/>
                  </a:lnTo>
                  <a:close/>
                </a:path>
                <a:path w="622300" h="622300">
                  <a:moveTo>
                    <a:pt x="394613" y="12764"/>
                  </a:moveTo>
                  <a:lnTo>
                    <a:pt x="311150" y="12764"/>
                  </a:lnTo>
                  <a:lnTo>
                    <a:pt x="371312" y="18829"/>
                  </a:lnTo>
                  <a:lnTo>
                    <a:pt x="427304" y="36210"/>
                  </a:lnTo>
                  <a:lnTo>
                    <a:pt x="477981" y="63715"/>
                  </a:lnTo>
                  <a:lnTo>
                    <a:pt x="522145" y="100154"/>
                  </a:lnTo>
                  <a:lnTo>
                    <a:pt x="558584" y="144318"/>
                  </a:lnTo>
                  <a:lnTo>
                    <a:pt x="586089" y="194995"/>
                  </a:lnTo>
                  <a:lnTo>
                    <a:pt x="603470" y="250987"/>
                  </a:lnTo>
                  <a:lnTo>
                    <a:pt x="609535" y="311150"/>
                  </a:lnTo>
                  <a:lnTo>
                    <a:pt x="603470" y="371312"/>
                  </a:lnTo>
                  <a:lnTo>
                    <a:pt x="586089" y="427304"/>
                  </a:lnTo>
                  <a:lnTo>
                    <a:pt x="558583" y="477980"/>
                  </a:lnTo>
                  <a:lnTo>
                    <a:pt x="522145" y="522144"/>
                  </a:lnTo>
                  <a:lnTo>
                    <a:pt x="477980" y="558583"/>
                  </a:lnTo>
                  <a:lnTo>
                    <a:pt x="427303" y="586090"/>
                  </a:lnTo>
                  <a:lnTo>
                    <a:pt x="371312" y="603470"/>
                  </a:lnTo>
                  <a:lnTo>
                    <a:pt x="311150" y="609535"/>
                  </a:lnTo>
                  <a:lnTo>
                    <a:pt x="394613" y="609535"/>
                  </a:lnTo>
                  <a:lnTo>
                    <a:pt x="432263" y="597848"/>
                  </a:lnTo>
                  <a:lnTo>
                    <a:pt x="485117" y="569160"/>
                  </a:lnTo>
                  <a:lnTo>
                    <a:pt x="531166" y="531166"/>
                  </a:lnTo>
                  <a:lnTo>
                    <a:pt x="569160" y="485116"/>
                  </a:lnTo>
                  <a:lnTo>
                    <a:pt x="597848" y="432263"/>
                  </a:lnTo>
                  <a:lnTo>
                    <a:pt x="615979" y="373857"/>
                  </a:lnTo>
                  <a:lnTo>
                    <a:pt x="622300" y="311150"/>
                  </a:lnTo>
                  <a:lnTo>
                    <a:pt x="615979" y="248442"/>
                  </a:lnTo>
                  <a:lnTo>
                    <a:pt x="597848" y="190036"/>
                  </a:lnTo>
                  <a:lnTo>
                    <a:pt x="569160" y="137182"/>
                  </a:lnTo>
                  <a:lnTo>
                    <a:pt x="531166" y="91133"/>
                  </a:lnTo>
                  <a:lnTo>
                    <a:pt x="485117" y="53139"/>
                  </a:lnTo>
                  <a:lnTo>
                    <a:pt x="432263" y="24451"/>
                  </a:lnTo>
                  <a:lnTo>
                    <a:pt x="394613" y="12764"/>
                  </a:lnTo>
                  <a:close/>
                </a:path>
              </a:pathLst>
            </a:custGeom>
            <a:solidFill>
              <a:srgbClr val="029676"/>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sp>
        <p:nvSpPr>
          <p:cNvPr id="36" name="object 36"/>
          <p:cNvSpPr txBox="1">
            <a:spLocks noGrp="1"/>
          </p:cNvSpPr>
          <p:nvPr>
            <p:ph type="sldNum" sz="quarter" idx="7"/>
          </p:nvPr>
        </p:nvSpPr>
        <p:spPr>
          <a:prstGeom prst="rect">
            <a:avLst/>
          </a:prstGeom>
        </p:spPr>
        <p:txBody>
          <a:bodyPr vert="horz" wrap="square" lIns="0" tIns="1905" rIns="0" bIns="0" rtlCol="0">
            <a:spAutoFit/>
          </a:bodyPr>
          <a:lstStyle/>
          <a:p>
            <a:pPr marL="38100" marR="0" lvl="0" indent="0" defTabSz="914400" eaLnBrk="1" fontAlgn="auto" latinLnBrk="0" hangingPunct="1">
              <a:lnSpc>
                <a:spcPct val="100000"/>
              </a:lnSpc>
              <a:spcBef>
                <a:spcPts val="15"/>
              </a:spcBef>
              <a:spcAft>
                <a:spcPts val="0"/>
              </a:spcAft>
              <a:buClrTx/>
              <a:buSzTx/>
              <a:buFontTx/>
              <a:buNone/>
              <a:tabLst/>
              <a:defRPr/>
            </a:pPr>
            <a:fld id="{81D60167-4931-47E6-BA6A-407CBD079E47}" type="slidenum">
              <a:rPr kumimoji="0" sz="1200" b="0" i="0" u="none" strike="noStrike" kern="0" cap="none" spc="-25" normalizeH="0" baseline="0" noProof="0" dirty="0">
                <a:ln>
                  <a:noFill/>
                </a:ln>
                <a:solidFill>
                  <a:srgbClr val="595959"/>
                </a:solidFill>
                <a:effectLst/>
                <a:uLnTx/>
                <a:uFillTx/>
                <a:latin typeface="Arial"/>
                <a:cs typeface="Arial"/>
              </a:rPr>
              <a:pPr marL="38100" marR="0" lvl="0" indent="0" defTabSz="914400" eaLnBrk="1" fontAlgn="auto" latinLnBrk="0" hangingPunct="1">
                <a:lnSpc>
                  <a:spcPct val="100000"/>
                </a:lnSpc>
                <a:spcBef>
                  <a:spcPts val="15"/>
                </a:spcBef>
                <a:spcAft>
                  <a:spcPts val="0"/>
                </a:spcAft>
                <a:buClrTx/>
                <a:buSzTx/>
                <a:buFontTx/>
                <a:buNone/>
                <a:tabLst/>
                <a:defRPr/>
              </a:pPr>
              <a:t>75</a:t>
            </a:fld>
            <a:endParaRPr kumimoji="0" sz="1200" b="0" i="0" u="none" strike="noStrike" kern="0" cap="none" spc="-25" normalizeH="0" baseline="0" noProof="0" dirty="0">
              <a:ln>
                <a:noFill/>
              </a:ln>
              <a:solidFill>
                <a:srgbClr val="595959"/>
              </a:solidFill>
              <a:effectLst/>
              <a:uLnTx/>
              <a:uFillTx/>
              <a:latin typeface="Arial"/>
              <a:cs typeface="Arial"/>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231900" y="292100"/>
            <a:ext cx="5397500" cy="508000"/>
            <a:chOff x="1231900" y="292100"/>
            <a:chExt cx="5397500" cy="508000"/>
          </a:xfrm>
        </p:grpSpPr>
        <p:pic>
          <p:nvPicPr>
            <p:cNvPr id="3" name="object 3"/>
            <p:cNvPicPr/>
            <p:nvPr/>
          </p:nvPicPr>
          <p:blipFill>
            <a:blip r:embed="rId2" cstate="print"/>
            <a:stretch>
              <a:fillRect/>
            </a:stretch>
          </p:blipFill>
          <p:spPr>
            <a:xfrm>
              <a:off x="1251136" y="316262"/>
              <a:ext cx="5355878" cy="466824"/>
            </a:xfrm>
            <a:prstGeom prst="rect">
              <a:avLst/>
            </a:prstGeom>
          </p:spPr>
        </p:pic>
        <p:sp>
          <p:nvSpPr>
            <p:cNvPr id="4" name="object 4"/>
            <p:cNvSpPr/>
            <p:nvPr/>
          </p:nvSpPr>
          <p:spPr>
            <a:xfrm>
              <a:off x="1251137" y="316261"/>
              <a:ext cx="5356225" cy="467359"/>
            </a:xfrm>
            <a:custGeom>
              <a:avLst/>
              <a:gdLst/>
              <a:ahLst/>
              <a:cxnLst/>
              <a:rect l="l" t="t" r="r" b="b"/>
              <a:pathLst>
                <a:path w="5356225" h="467359">
                  <a:moveTo>
                    <a:pt x="5280223" y="328166"/>
                  </a:moveTo>
                  <a:lnTo>
                    <a:pt x="5355878" y="328166"/>
                  </a:lnTo>
                  <a:lnTo>
                    <a:pt x="5355878" y="410021"/>
                  </a:lnTo>
                  <a:lnTo>
                    <a:pt x="5280223" y="410021"/>
                  </a:lnTo>
                  <a:lnTo>
                    <a:pt x="5280223" y="328166"/>
                  </a:lnTo>
                  <a:close/>
                </a:path>
                <a:path w="5356225" h="467359">
                  <a:moveTo>
                    <a:pt x="5280223" y="148580"/>
                  </a:moveTo>
                  <a:lnTo>
                    <a:pt x="5355878" y="148580"/>
                  </a:lnTo>
                  <a:lnTo>
                    <a:pt x="5355878" y="230187"/>
                  </a:lnTo>
                  <a:lnTo>
                    <a:pt x="5280223" y="230187"/>
                  </a:lnTo>
                  <a:lnTo>
                    <a:pt x="5280223" y="148580"/>
                  </a:lnTo>
                  <a:close/>
                </a:path>
                <a:path w="5356225" h="467359">
                  <a:moveTo>
                    <a:pt x="4897536" y="133201"/>
                  </a:moveTo>
                  <a:lnTo>
                    <a:pt x="4890592" y="133201"/>
                  </a:lnTo>
                  <a:lnTo>
                    <a:pt x="4886292" y="135309"/>
                  </a:lnTo>
                  <a:lnTo>
                    <a:pt x="4882158" y="173633"/>
                  </a:lnTo>
                  <a:lnTo>
                    <a:pt x="4882158" y="197693"/>
                  </a:lnTo>
                  <a:lnTo>
                    <a:pt x="4911428" y="197693"/>
                  </a:lnTo>
                  <a:lnTo>
                    <a:pt x="4911428" y="173633"/>
                  </a:lnTo>
                  <a:lnTo>
                    <a:pt x="4906880" y="135682"/>
                  </a:lnTo>
                  <a:lnTo>
                    <a:pt x="4903159" y="133201"/>
                  </a:lnTo>
                  <a:lnTo>
                    <a:pt x="4897536" y="133201"/>
                  </a:lnTo>
                  <a:close/>
                </a:path>
                <a:path w="5356225" h="467359">
                  <a:moveTo>
                    <a:pt x="4097436" y="133201"/>
                  </a:moveTo>
                  <a:lnTo>
                    <a:pt x="4090492" y="133201"/>
                  </a:lnTo>
                  <a:lnTo>
                    <a:pt x="4086192" y="135309"/>
                  </a:lnTo>
                  <a:lnTo>
                    <a:pt x="4082058" y="173633"/>
                  </a:lnTo>
                  <a:lnTo>
                    <a:pt x="4082058" y="197693"/>
                  </a:lnTo>
                  <a:lnTo>
                    <a:pt x="4111328" y="197693"/>
                  </a:lnTo>
                  <a:lnTo>
                    <a:pt x="4111328" y="173633"/>
                  </a:lnTo>
                  <a:lnTo>
                    <a:pt x="4106780" y="135682"/>
                  </a:lnTo>
                  <a:lnTo>
                    <a:pt x="4103059" y="133201"/>
                  </a:lnTo>
                  <a:lnTo>
                    <a:pt x="4097436" y="133201"/>
                  </a:lnTo>
                  <a:close/>
                </a:path>
                <a:path w="5356225" h="467359">
                  <a:moveTo>
                    <a:pt x="3830488" y="133201"/>
                  </a:moveTo>
                  <a:lnTo>
                    <a:pt x="3824536" y="133201"/>
                  </a:lnTo>
                  <a:lnTo>
                    <a:pt x="3820525" y="135061"/>
                  </a:lnTo>
                  <a:lnTo>
                    <a:pt x="3818458" y="138782"/>
                  </a:lnTo>
                  <a:lnTo>
                    <a:pt x="3816392" y="142503"/>
                  </a:lnTo>
                  <a:lnTo>
                    <a:pt x="3815358" y="150812"/>
                  </a:lnTo>
                  <a:lnTo>
                    <a:pt x="3815358" y="163711"/>
                  </a:lnTo>
                  <a:lnTo>
                    <a:pt x="3815358" y="324941"/>
                  </a:lnTo>
                  <a:lnTo>
                    <a:pt x="3824122" y="357684"/>
                  </a:lnTo>
                  <a:lnTo>
                    <a:pt x="3829745" y="357684"/>
                  </a:lnTo>
                  <a:lnTo>
                    <a:pt x="3836194" y="357684"/>
                  </a:lnTo>
                  <a:lnTo>
                    <a:pt x="3845868" y="316012"/>
                  </a:lnTo>
                  <a:lnTo>
                    <a:pt x="3845868" y="163711"/>
                  </a:lnTo>
                  <a:lnTo>
                    <a:pt x="3845868" y="151639"/>
                  </a:lnTo>
                  <a:lnTo>
                    <a:pt x="3844834" y="143536"/>
                  </a:lnTo>
                  <a:lnTo>
                    <a:pt x="3842767" y="139402"/>
                  </a:lnTo>
                  <a:lnTo>
                    <a:pt x="3840700" y="135268"/>
                  </a:lnTo>
                  <a:lnTo>
                    <a:pt x="3836608" y="133201"/>
                  </a:lnTo>
                  <a:lnTo>
                    <a:pt x="3830488" y="133201"/>
                  </a:lnTo>
                  <a:close/>
                </a:path>
                <a:path w="5356225" h="467359">
                  <a:moveTo>
                    <a:pt x="2523133" y="133201"/>
                  </a:moveTo>
                  <a:lnTo>
                    <a:pt x="2517345" y="133201"/>
                  </a:lnTo>
                  <a:lnTo>
                    <a:pt x="2513252" y="135558"/>
                  </a:lnTo>
                  <a:lnTo>
                    <a:pt x="2507258" y="168176"/>
                  </a:lnTo>
                  <a:lnTo>
                    <a:pt x="2507258" y="278805"/>
                  </a:lnTo>
                  <a:lnTo>
                    <a:pt x="2515609" y="314027"/>
                  </a:lnTo>
                  <a:lnTo>
                    <a:pt x="2521397" y="314027"/>
                  </a:lnTo>
                  <a:lnTo>
                    <a:pt x="2528011" y="314027"/>
                  </a:lnTo>
                  <a:lnTo>
                    <a:pt x="2537272" y="270123"/>
                  </a:lnTo>
                  <a:lnTo>
                    <a:pt x="2537272" y="168176"/>
                  </a:lnTo>
                  <a:lnTo>
                    <a:pt x="2529086" y="133201"/>
                  </a:lnTo>
                  <a:lnTo>
                    <a:pt x="2523133" y="133201"/>
                  </a:lnTo>
                  <a:close/>
                </a:path>
                <a:path w="5356225" h="467359">
                  <a:moveTo>
                    <a:pt x="1887637" y="133201"/>
                  </a:moveTo>
                  <a:lnTo>
                    <a:pt x="1880692" y="133201"/>
                  </a:lnTo>
                  <a:lnTo>
                    <a:pt x="1876392" y="135309"/>
                  </a:lnTo>
                  <a:lnTo>
                    <a:pt x="1872258" y="173633"/>
                  </a:lnTo>
                  <a:lnTo>
                    <a:pt x="1872258" y="197693"/>
                  </a:lnTo>
                  <a:lnTo>
                    <a:pt x="1901527" y="197693"/>
                  </a:lnTo>
                  <a:lnTo>
                    <a:pt x="1901527" y="173633"/>
                  </a:lnTo>
                  <a:lnTo>
                    <a:pt x="1896980" y="135682"/>
                  </a:lnTo>
                  <a:lnTo>
                    <a:pt x="1893259" y="133201"/>
                  </a:lnTo>
                  <a:lnTo>
                    <a:pt x="1887637" y="133201"/>
                  </a:lnTo>
                  <a:close/>
                </a:path>
                <a:path w="5356225" h="467359">
                  <a:moveTo>
                    <a:pt x="1074837" y="133201"/>
                  </a:moveTo>
                  <a:lnTo>
                    <a:pt x="1067892" y="133201"/>
                  </a:lnTo>
                  <a:lnTo>
                    <a:pt x="1063592" y="135309"/>
                  </a:lnTo>
                  <a:lnTo>
                    <a:pt x="1059458" y="173633"/>
                  </a:lnTo>
                  <a:lnTo>
                    <a:pt x="1059458" y="197693"/>
                  </a:lnTo>
                  <a:lnTo>
                    <a:pt x="1088727" y="197693"/>
                  </a:lnTo>
                  <a:lnTo>
                    <a:pt x="1088727" y="173633"/>
                  </a:lnTo>
                  <a:lnTo>
                    <a:pt x="1084180" y="135682"/>
                  </a:lnTo>
                  <a:lnTo>
                    <a:pt x="1080459" y="133201"/>
                  </a:lnTo>
                  <a:lnTo>
                    <a:pt x="1074837" y="133201"/>
                  </a:lnTo>
                  <a:close/>
                </a:path>
                <a:path w="5356225" h="467359">
                  <a:moveTo>
                    <a:pt x="4378524" y="80863"/>
                  </a:moveTo>
                  <a:lnTo>
                    <a:pt x="4481711" y="80863"/>
                  </a:lnTo>
                  <a:lnTo>
                    <a:pt x="4481711" y="410021"/>
                  </a:lnTo>
                  <a:lnTo>
                    <a:pt x="4378524" y="410021"/>
                  </a:lnTo>
                  <a:lnTo>
                    <a:pt x="4378524" y="80863"/>
                  </a:lnTo>
                  <a:close/>
                </a:path>
                <a:path w="5356225" h="467359">
                  <a:moveTo>
                    <a:pt x="3578424" y="80863"/>
                  </a:moveTo>
                  <a:lnTo>
                    <a:pt x="3681611" y="80863"/>
                  </a:lnTo>
                  <a:lnTo>
                    <a:pt x="3681611" y="410021"/>
                  </a:lnTo>
                  <a:lnTo>
                    <a:pt x="3578424" y="410021"/>
                  </a:lnTo>
                  <a:lnTo>
                    <a:pt x="3578424" y="80863"/>
                  </a:lnTo>
                  <a:close/>
                </a:path>
                <a:path w="5356225" h="467359">
                  <a:moveTo>
                    <a:pt x="3310235" y="80863"/>
                  </a:moveTo>
                  <a:lnTo>
                    <a:pt x="3410446" y="80863"/>
                  </a:lnTo>
                  <a:lnTo>
                    <a:pt x="3410446" y="304850"/>
                  </a:lnTo>
                  <a:lnTo>
                    <a:pt x="3410593" y="322120"/>
                  </a:lnTo>
                  <a:lnTo>
                    <a:pt x="3418632" y="357684"/>
                  </a:lnTo>
                  <a:lnTo>
                    <a:pt x="3425577" y="357684"/>
                  </a:lnTo>
                  <a:lnTo>
                    <a:pt x="3433018" y="357684"/>
                  </a:lnTo>
                  <a:lnTo>
                    <a:pt x="3440956" y="302369"/>
                  </a:lnTo>
                  <a:lnTo>
                    <a:pt x="3440956" y="80863"/>
                  </a:lnTo>
                  <a:lnTo>
                    <a:pt x="3541167" y="80863"/>
                  </a:lnTo>
                  <a:lnTo>
                    <a:pt x="3541167" y="410021"/>
                  </a:lnTo>
                  <a:lnTo>
                    <a:pt x="3439220" y="410021"/>
                  </a:lnTo>
                  <a:lnTo>
                    <a:pt x="3440956" y="382736"/>
                  </a:lnTo>
                  <a:lnTo>
                    <a:pt x="3435444" y="390526"/>
                  </a:lnTo>
                  <a:lnTo>
                    <a:pt x="3398880" y="413897"/>
                  </a:lnTo>
                  <a:lnTo>
                    <a:pt x="3380184" y="415975"/>
                  </a:lnTo>
                  <a:lnTo>
                    <a:pt x="3369378" y="415478"/>
                  </a:lnTo>
                  <a:lnTo>
                    <a:pt x="3329799" y="398797"/>
                  </a:lnTo>
                  <a:lnTo>
                    <a:pt x="3311972" y="359544"/>
                  </a:lnTo>
                  <a:lnTo>
                    <a:pt x="3310235" y="302865"/>
                  </a:lnTo>
                  <a:lnTo>
                    <a:pt x="3310235" y="80863"/>
                  </a:lnTo>
                  <a:close/>
                </a:path>
                <a:path w="5356225" h="467359">
                  <a:moveTo>
                    <a:pt x="2270324" y="80863"/>
                  </a:moveTo>
                  <a:lnTo>
                    <a:pt x="2373511" y="80863"/>
                  </a:lnTo>
                  <a:lnTo>
                    <a:pt x="2373511" y="410021"/>
                  </a:lnTo>
                  <a:lnTo>
                    <a:pt x="2270324" y="410021"/>
                  </a:lnTo>
                  <a:lnTo>
                    <a:pt x="2270324" y="80863"/>
                  </a:lnTo>
                  <a:close/>
                </a:path>
                <a:path w="5356225" h="467359">
                  <a:moveTo>
                    <a:pt x="428823" y="80863"/>
                  </a:moveTo>
                  <a:lnTo>
                    <a:pt x="532010" y="80863"/>
                  </a:lnTo>
                  <a:lnTo>
                    <a:pt x="532010" y="410021"/>
                  </a:lnTo>
                  <a:lnTo>
                    <a:pt x="428823" y="410021"/>
                  </a:lnTo>
                  <a:lnTo>
                    <a:pt x="428823" y="80863"/>
                  </a:lnTo>
                  <a:close/>
                </a:path>
                <a:path w="5356225" h="467359">
                  <a:moveTo>
                    <a:pt x="1603028" y="77143"/>
                  </a:moveTo>
                  <a:lnTo>
                    <a:pt x="1603028" y="341312"/>
                  </a:lnTo>
                  <a:lnTo>
                    <a:pt x="1613228" y="340747"/>
                  </a:lnTo>
                  <a:lnTo>
                    <a:pt x="1635692" y="301168"/>
                  </a:lnTo>
                  <a:lnTo>
                    <a:pt x="1636018" y="283021"/>
                  </a:lnTo>
                  <a:lnTo>
                    <a:pt x="1636018" y="127000"/>
                  </a:lnTo>
                  <a:lnTo>
                    <a:pt x="1633124" y="86899"/>
                  </a:lnTo>
                  <a:lnTo>
                    <a:pt x="1626344" y="80739"/>
                  </a:lnTo>
                  <a:lnTo>
                    <a:pt x="1622210" y="78341"/>
                  </a:lnTo>
                  <a:lnTo>
                    <a:pt x="1614438" y="77143"/>
                  </a:lnTo>
                  <a:lnTo>
                    <a:pt x="1603028" y="77143"/>
                  </a:lnTo>
                  <a:close/>
                </a:path>
                <a:path w="5356225" h="467359">
                  <a:moveTo>
                    <a:pt x="104427" y="77143"/>
                  </a:moveTo>
                  <a:lnTo>
                    <a:pt x="104427" y="179338"/>
                  </a:lnTo>
                  <a:lnTo>
                    <a:pt x="107404" y="179503"/>
                  </a:lnTo>
                  <a:lnTo>
                    <a:pt x="109967" y="179586"/>
                  </a:lnTo>
                  <a:lnTo>
                    <a:pt x="112117" y="179586"/>
                  </a:lnTo>
                  <a:lnTo>
                    <a:pt x="121708" y="179586"/>
                  </a:lnTo>
                  <a:lnTo>
                    <a:pt x="137666" y="143123"/>
                  </a:lnTo>
                  <a:lnTo>
                    <a:pt x="137666" y="110133"/>
                  </a:lnTo>
                  <a:lnTo>
                    <a:pt x="113729" y="77530"/>
                  </a:lnTo>
                  <a:lnTo>
                    <a:pt x="104427" y="77143"/>
                  </a:lnTo>
                  <a:close/>
                </a:path>
                <a:path w="5356225" h="467359">
                  <a:moveTo>
                    <a:pt x="5135166" y="74910"/>
                  </a:moveTo>
                  <a:lnTo>
                    <a:pt x="5178767" y="79584"/>
                  </a:lnTo>
                  <a:lnTo>
                    <a:pt x="5219268" y="98684"/>
                  </a:lnTo>
                  <a:lnTo>
                    <a:pt x="5240958" y="130473"/>
                  </a:lnTo>
                  <a:lnTo>
                    <a:pt x="5243562" y="166935"/>
                  </a:lnTo>
                  <a:lnTo>
                    <a:pt x="5243562" y="186035"/>
                  </a:lnTo>
                  <a:lnTo>
                    <a:pt x="5154762" y="186035"/>
                  </a:lnTo>
                  <a:lnTo>
                    <a:pt x="5154762" y="168176"/>
                  </a:lnTo>
                  <a:lnTo>
                    <a:pt x="5154599" y="157812"/>
                  </a:lnTo>
                  <a:lnTo>
                    <a:pt x="5146080" y="133201"/>
                  </a:lnTo>
                  <a:lnTo>
                    <a:pt x="5139134" y="133201"/>
                  </a:lnTo>
                  <a:lnTo>
                    <a:pt x="5133512" y="133201"/>
                  </a:lnTo>
                  <a:lnTo>
                    <a:pt x="5129296" y="135061"/>
                  </a:lnTo>
                  <a:lnTo>
                    <a:pt x="5126484" y="138782"/>
                  </a:lnTo>
                  <a:lnTo>
                    <a:pt x="5123673" y="142503"/>
                  </a:lnTo>
                  <a:lnTo>
                    <a:pt x="5122267" y="148084"/>
                  </a:lnTo>
                  <a:lnTo>
                    <a:pt x="5122267" y="155525"/>
                  </a:lnTo>
                  <a:lnTo>
                    <a:pt x="5122267" y="165613"/>
                  </a:lnTo>
                  <a:lnTo>
                    <a:pt x="5122970" y="173013"/>
                  </a:lnTo>
                  <a:lnTo>
                    <a:pt x="5124376" y="177726"/>
                  </a:lnTo>
                  <a:lnTo>
                    <a:pt x="5125782" y="182438"/>
                  </a:lnTo>
                  <a:lnTo>
                    <a:pt x="5165326" y="210204"/>
                  </a:lnTo>
                  <a:lnTo>
                    <a:pt x="5180310" y="217785"/>
                  </a:lnTo>
                  <a:lnTo>
                    <a:pt x="5200262" y="228296"/>
                  </a:lnTo>
                  <a:lnTo>
                    <a:pt x="5237609" y="257969"/>
                  </a:lnTo>
                  <a:lnTo>
                    <a:pt x="5250399" y="295873"/>
                  </a:lnTo>
                  <a:lnTo>
                    <a:pt x="5251252" y="312787"/>
                  </a:lnTo>
                  <a:lnTo>
                    <a:pt x="5250600" y="331646"/>
                  </a:lnTo>
                  <a:lnTo>
                    <a:pt x="5240834" y="373435"/>
                  </a:lnTo>
                  <a:lnTo>
                    <a:pt x="5205983" y="404936"/>
                  </a:lnTo>
                  <a:lnTo>
                    <a:pt x="5163683" y="415285"/>
                  </a:lnTo>
                  <a:lnTo>
                    <a:pt x="5147072" y="415975"/>
                  </a:lnTo>
                  <a:lnTo>
                    <a:pt x="5128662" y="415230"/>
                  </a:lnTo>
                  <a:lnTo>
                    <a:pt x="5081712" y="404068"/>
                  </a:lnTo>
                  <a:lnTo>
                    <a:pt x="5050527" y="381465"/>
                  </a:lnTo>
                  <a:lnTo>
                    <a:pt x="5034845" y="329592"/>
                  </a:lnTo>
                  <a:lnTo>
                    <a:pt x="5034210" y="310307"/>
                  </a:lnTo>
                  <a:lnTo>
                    <a:pt x="5034210" y="294432"/>
                  </a:lnTo>
                  <a:lnTo>
                    <a:pt x="5123012" y="294432"/>
                  </a:lnTo>
                  <a:lnTo>
                    <a:pt x="5123012" y="315268"/>
                  </a:lnTo>
                  <a:lnTo>
                    <a:pt x="5123221" y="327375"/>
                  </a:lnTo>
                  <a:lnTo>
                    <a:pt x="5133016" y="357684"/>
                  </a:lnTo>
                  <a:lnTo>
                    <a:pt x="5139630" y="357684"/>
                  </a:lnTo>
                  <a:lnTo>
                    <a:pt x="5146741" y="357684"/>
                  </a:lnTo>
                  <a:lnTo>
                    <a:pt x="5151702" y="355906"/>
                  </a:lnTo>
                  <a:lnTo>
                    <a:pt x="5154513" y="352351"/>
                  </a:lnTo>
                  <a:lnTo>
                    <a:pt x="5157324" y="348795"/>
                  </a:lnTo>
                  <a:lnTo>
                    <a:pt x="5158730" y="341312"/>
                  </a:lnTo>
                  <a:lnTo>
                    <a:pt x="5158730" y="329902"/>
                  </a:lnTo>
                  <a:lnTo>
                    <a:pt x="5135847" y="288603"/>
                  </a:lnTo>
                  <a:lnTo>
                    <a:pt x="5094982" y="265162"/>
                  </a:lnTo>
                  <a:lnTo>
                    <a:pt x="5075060" y="253046"/>
                  </a:lnTo>
                  <a:lnTo>
                    <a:pt x="5041156" y="220142"/>
                  </a:lnTo>
                  <a:lnTo>
                    <a:pt x="5031482" y="172144"/>
                  </a:lnTo>
                  <a:lnTo>
                    <a:pt x="5032133" y="153719"/>
                  </a:lnTo>
                  <a:lnTo>
                    <a:pt x="5041900" y="113977"/>
                  </a:lnTo>
                  <a:lnTo>
                    <a:pt x="5077246" y="85080"/>
                  </a:lnTo>
                  <a:lnTo>
                    <a:pt x="5119174" y="75546"/>
                  </a:lnTo>
                  <a:lnTo>
                    <a:pt x="5135166" y="74910"/>
                  </a:lnTo>
                  <a:close/>
                </a:path>
                <a:path w="5356225" h="467359">
                  <a:moveTo>
                    <a:pt x="4892824" y="74910"/>
                  </a:moveTo>
                  <a:lnTo>
                    <a:pt x="4931302" y="78910"/>
                  </a:lnTo>
                  <a:lnTo>
                    <a:pt x="4975082" y="99560"/>
                  </a:lnTo>
                  <a:lnTo>
                    <a:pt x="5000848" y="133325"/>
                  </a:lnTo>
                  <a:lnTo>
                    <a:pt x="5011196" y="185020"/>
                  </a:lnTo>
                  <a:lnTo>
                    <a:pt x="5011886" y="207615"/>
                  </a:lnTo>
                  <a:lnTo>
                    <a:pt x="5011886" y="251271"/>
                  </a:lnTo>
                  <a:lnTo>
                    <a:pt x="4882158" y="251271"/>
                  </a:lnTo>
                  <a:lnTo>
                    <a:pt x="4882158" y="322461"/>
                  </a:lnTo>
                  <a:lnTo>
                    <a:pt x="4891666" y="357684"/>
                  </a:lnTo>
                  <a:lnTo>
                    <a:pt x="4897784" y="357684"/>
                  </a:lnTo>
                  <a:lnTo>
                    <a:pt x="4905392" y="357684"/>
                  </a:lnTo>
                  <a:lnTo>
                    <a:pt x="4916884" y="316012"/>
                  </a:lnTo>
                  <a:lnTo>
                    <a:pt x="4916884" y="272603"/>
                  </a:lnTo>
                  <a:lnTo>
                    <a:pt x="5011886" y="272603"/>
                  </a:lnTo>
                  <a:lnTo>
                    <a:pt x="5011886" y="296912"/>
                  </a:lnTo>
                  <a:lnTo>
                    <a:pt x="5011645" y="311283"/>
                  </a:lnTo>
                  <a:lnTo>
                    <a:pt x="5005476" y="352118"/>
                  </a:lnTo>
                  <a:lnTo>
                    <a:pt x="4982515" y="387488"/>
                  </a:lnTo>
                  <a:lnTo>
                    <a:pt x="4942673" y="410742"/>
                  </a:lnTo>
                  <a:lnTo>
                    <a:pt x="4899769" y="415975"/>
                  </a:lnTo>
                  <a:lnTo>
                    <a:pt x="4884358" y="415401"/>
                  </a:lnTo>
                  <a:lnTo>
                    <a:pt x="4843710" y="406797"/>
                  </a:lnTo>
                  <a:lnTo>
                    <a:pt x="4805884" y="381620"/>
                  </a:lnTo>
                  <a:lnTo>
                    <a:pt x="4787156" y="346397"/>
                  </a:lnTo>
                  <a:lnTo>
                    <a:pt x="4782272" y="307725"/>
                  </a:lnTo>
                  <a:lnTo>
                    <a:pt x="4781947" y="290463"/>
                  </a:lnTo>
                  <a:lnTo>
                    <a:pt x="4781947" y="194469"/>
                  </a:lnTo>
                  <a:lnTo>
                    <a:pt x="4784861" y="155866"/>
                  </a:lnTo>
                  <a:lnTo>
                    <a:pt x="4800364" y="114644"/>
                  </a:lnTo>
                  <a:lnTo>
                    <a:pt x="4831804" y="88181"/>
                  </a:lnTo>
                  <a:lnTo>
                    <a:pt x="4876080" y="75739"/>
                  </a:lnTo>
                  <a:lnTo>
                    <a:pt x="4892824" y="74910"/>
                  </a:lnTo>
                  <a:close/>
                </a:path>
                <a:path w="5356225" h="467359">
                  <a:moveTo>
                    <a:pt x="4681438" y="74910"/>
                  </a:moveTo>
                  <a:lnTo>
                    <a:pt x="4723606" y="87064"/>
                  </a:lnTo>
                  <a:lnTo>
                    <a:pt x="4746752" y="128480"/>
                  </a:lnTo>
                  <a:lnTo>
                    <a:pt x="4749403" y="179338"/>
                  </a:lnTo>
                  <a:lnTo>
                    <a:pt x="4749403" y="410021"/>
                  </a:lnTo>
                  <a:lnTo>
                    <a:pt x="4649192" y="410021"/>
                  </a:lnTo>
                  <a:lnTo>
                    <a:pt x="4649192" y="182066"/>
                  </a:lnTo>
                  <a:lnTo>
                    <a:pt x="4649052" y="166734"/>
                  </a:lnTo>
                  <a:lnTo>
                    <a:pt x="4641337" y="133201"/>
                  </a:lnTo>
                  <a:lnTo>
                    <a:pt x="4634558" y="133201"/>
                  </a:lnTo>
                  <a:lnTo>
                    <a:pt x="4627446" y="133201"/>
                  </a:lnTo>
                  <a:lnTo>
                    <a:pt x="4618604" y="170710"/>
                  </a:lnTo>
                  <a:lnTo>
                    <a:pt x="4618434" y="187523"/>
                  </a:lnTo>
                  <a:lnTo>
                    <a:pt x="4618434" y="410021"/>
                  </a:lnTo>
                  <a:lnTo>
                    <a:pt x="4518224" y="410021"/>
                  </a:lnTo>
                  <a:lnTo>
                    <a:pt x="4518224" y="80863"/>
                  </a:lnTo>
                  <a:lnTo>
                    <a:pt x="4620170" y="80863"/>
                  </a:lnTo>
                  <a:lnTo>
                    <a:pt x="4618434" y="111125"/>
                  </a:lnTo>
                  <a:lnTo>
                    <a:pt x="4624193" y="102637"/>
                  </a:lnTo>
                  <a:lnTo>
                    <a:pt x="4662059" y="77173"/>
                  </a:lnTo>
                  <a:lnTo>
                    <a:pt x="4671446" y="75476"/>
                  </a:lnTo>
                  <a:lnTo>
                    <a:pt x="4681438" y="74910"/>
                  </a:lnTo>
                  <a:close/>
                </a:path>
                <a:path w="5356225" h="467359">
                  <a:moveTo>
                    <a:pt x="4092724" y="74910"/>
                  </a:moveTo>
                  <a:lnTo>
                    <a:pt x="4131202" y="78910"/>
                  </a:lnTo>
                  <a:lnTo>
                    <a:pt x="4174982" y="99560"/>
                  </a:lnTo>
                  <a:lnTo>
                    <a:pt x="4200748" y="133325"/>
                  </a:lnTo>
                  <a:lnTo>
                    <a:pt x="4211096" y="185020"/>
                  </a:lnTo>
                  <a:lnTo>
                    <a:pt x="4211786" y="207615"/>
                  </a:lnTo>
                  <a:lnTo>
                    <a:pt x="4211786" y="251271"/>
                  </a:lnTo>
                  <a:lnTo>
                    <a:pt x="4082058" y="251271"/>
                  </a:lnTo>
                  <a:lnTo>
                    <a:pt x="4082058" y="322461"/>
                  </a:lnTo>
                  <a:lnTo>
                    <a:pt x="4091566" y="357684"/>
                  </a:lnTo>
                  <a:lnTo>
                    <a:pt x="4097684" y="357684"/>
                  </a:lnTo>
                  <a:lnTo>
                    <a:pt x="4105292" y="357684"/>
                  </a:lnTo>
                  <a:lnTo>
                    <a:pt x="4116784" y="316012"/>
                  </a:lnTo>
                  <a:lnTo>
                    <a:pt x="4116784" y="272603"/>
                  </a:lnTo>
                  <a:lnTo>
                    <a:pt x="4211786" y="272603"/>
                  </a:lnTo>
                  <a:lnTo>
                    <a:pt x="4211786" y="296912"/>
                  </a:lnTo>
                  <a:lnTo>
                    <a:pt x="4211545" y="311283"/>
                  </a:lnTo>
                  <a:lnTo>
                    <a:pt x="4205375" y="352118"/>
                  </a:lnTo>
                  <a:lnTo>
                    <a:pt x="4182415" y="387488"/>
                  </a:lnTo>
                  <a:lnTo>
                    <a:pt x="4142573" y="410742"/>
                  </a:lnTo>
                  <a:lnTo>
                    <a:pt x="4099669" y="415975"/>
                  </a:lnTo>
                  <a:lnTo>
                    <a:pt x="4084258" y="415401"/>
                  </a:lnTo>
                  <a:lnTo>
                    <a:pt x="4043611" y="406797"/>
                  </a:lnTo>
                  <a:lnTo>
                    <a:pt x="4005783" y="381620"/>
                  </a:lnTo>
                  <a:lnTo>
                    <a:pt x="3987056" y="346397"/>
                  </a:lnTo>
                  <a:lnTo>
                    <a:pt x="3982172" y="307725"/>
                  </a:lnTo>
                  <a:lnTo>
                    <a:pt x="3981847" y="290463"/>
                  </a:lnTo>
                  <a:lnTo>
                    <a:pt x="3981847" y="194469"/>
                  </a:lnTo>
                  <a:lnTo>
                    <a:pt x="3984761" y="155866"/>
                  </a:lnTo>
                  <a:lnTo>
                    <a:pt x="4000264" y="114644"/>
                  </a:lnTo>
                  <a:lnTo>
                    <a:pt x="4031704" y="88181"/>
                  </a:lnTo>
                  <a:lnTo>
                    <a:pt x="4075980" y="75739"/>
                  </a:lnTo>
                  <a:lnTo>
                    <a:pt x="4092724" y="74910"/>
                  </a:lnTo>
                  <a:close/>
                </a:path>
                <a:path w="5356225" h="467359">
                  <a:moveTo>
                    <a:pt x="2839938" y="74910"/>
                  </a:moveTo>
                  <a:lnTo>
                    <a:pt x="2882106" y="87064"/>
                  </a:lnTo>
                  <a:lnTo>
                    <a:pt x="2905251" y="128480"/>
                  </a:lnTo>
                  <a:lnTo>
                    <a:pt x="2907903" y="179338"/>
                  </a:lnTo>
                  <a:lnTo>
                    <a:pt x="2907903" y="410021"/>
                  </a:lnTo>
                  <a:lnTo>
                    <a:pt x="2807692" y="410021"/>
                  </a:lnTo>
                  <a:lnTo>
                    <a:pt x="2807692" y="182066"/>
                  </a:lnTo>
                  <a:lnTo>
                    <a:pt x="2807552" y="166734"/>
                  </a:lnTo>
                  <a:lnTo>
                    <a:pt x="2799838" y="133201"/>
                  </a:lnTo>
                  <a:lnTo>
                    <a:pt x="2793057" y="133201"/>
                  </a:lnTo>
                  <a:lnTo>
                    <a:pt x="2785947" y="133201"/>
                  </a:lnTo>
                  <a:lnTo>
                    <a:pt x="2777104" y="170710"/>
                  </a:lnTo>
                  <a:lnTo>
                    <a:pt x="2776934" y="187523"/>
                  </a:lnTo>
                  <a:lnTo>
                    <a:pt x="2776934" y="410021"/>
                  </a:lnTo>
                  <a:lnTo>
                    <a:pt x="2676724" y="410021"/>
                  </a:lnTo>
                  <a:lnTo>
                    <a:pt x="2676724" y="80863"/>
                  </a:lnTo>
                  <a:lnTo>
                    <a:pt x="2778671" y="80863"/>
                  </a:lnTo>
                  <a:lnTo>
                    <a:pt x="2776934" y="111125"/>
                  </a:lnTo>
                  <a:lnTo>
                    <a:pt x="2782693" y="102637"/>
                  </a:lnTo>
                  <a:lnTo>
                    <a:pt x="2820559" y="77173"/>
                  </a:lnTo>
                  <a:lnTo>
                    <a:pt x="2829946" y="75476"/>
                  </a:lnTo>
                  <a:lnTo>
                    <a:pt x="2839938" y="74910"/>
                  </a:lnTo>
                  <a:close/>
                </a:path>
                <a:path w="5356225" h="467359">
                  <a:moveTo>
                    <a:pt x="2475260" y="74910"/>
                  </a:moveTo>
                  <a:lnTo>
                    <a:pt x="2517156" y="86925"/>
                  </a:lnTo>
                  <a:lnTo>
                    <a:pt x="2537272" y="105668"/>
                  </a:lnTo>
                  <a:lnTo>
                    <a:pt x="2544465" y="80863"/>
                  </a:lnTo>
                  <a:lnTo>
                    <a:pt x="2637731" y="80863"/>
                  </a:lnTo>
                  <a:lnTo>
                    <a:pt x="2637731" y="334367"/>
                  </a:lnTo>
                  <a:lnTo>
                    <a:pt x="2637141" y="376628"/>
                  </a:lnTo>
                  <a:lnTo>
                    <a:pt x="2630010" y="416160"/>
                  </a:lnTo>
                  <a:lnTo>
                    <a:pt x="2601423" y="447228"/>
                  </a:lnTo>
                  <a:lnTo>
                    <a:pt x="2564905" y="461871"/>
                  </a:lnTo>
                  <a:lnTo>
                    <a:pt x="2513955" y="466824"/>
                  </a:lnTo>
                  <a:lnTo>
                    <a:pt x="2491196" y="465809"/>
                  </a:lnTo>
                  <a:lnTo>
                    <a:pt x="2452749" y="457685"/>
                  </a:lnTo>
                  <a:lnTo>
                    <a:pt x="2415046" y="426485"/>
                  </a:lnTo>
                  <a:lnTo>
                    <a:pt x="2407047" y="386705"/>
                  </a:lnTo>
                  <a:lnTo>
                    <a:pt x="2504282" y="386705"/>
                  </a:lnTo>
                  <a:lnTo>
                    <a:pt x="2505274" y="396255"/>
                  </a:lnTo>
                  <a:lnTo>
                    <a:pt x="2508250" y="403076"/>
                  </a:lnTo>
                  <a:lnTo>
                    <a:pt x="2513211" y="407169"/>
                  </a:lnTo>
                  <a:lnTo>
                    <a:pt x="2520156" y="408533"/>
                  </a:lnTo>
                  <a:lnTo>
                    <a:pt x="2527763" y="408533"/>
                  </a:lnTo>
                  <a:lnTo>
                    <a:pt x="2539008" y="373807"/>
                  </a:lnTo>
                  <a:lnTo>
                    <a:pt x="2539008" y="349002"/>
                  </a:lnTo>
                  <a:lnTo>
                    <a:pt x="2532473" y="354474"/>
                  </a:lnTo>
                  <a:lnTo>
                    <a:pt x="2525768" y="359234"/>
                  </a:lnTo>
                  <a:lnTo>
                    <a:pt x="2489685" y="372194"/>
                  </a:lnTo>
                  <a:lnTo>
                    <a:pt x="2481957" y="372566"/>
                  </a:lnTo>
                  <a:lnTo>
                    <a:pt x="2469035" y="371884"/>
                  </a:lnTo>
                  <a:lnTo>
                    <a:pt x="2429378" y="355769"/>
                  </a:lnTo>
                  <a:lnTo>
                    <a:pt x="2408659" y="311516"/>
                  </a:lnTo>
                  <a:lnTo>
                    <a:pt x="2407047" y="282525"/>
                  </a:lnTo>
                  <a:lnTo>
                    <a:pt x="2407047" y="162967"/>
                  </a:lnTo>
                  <a:lnTo>
                    <a:pt x="2411263" y="122659"/>
                  </a:lnTo>
                  <a:lnTo>
                    <a:pt x="2433448" y="86491"/>
                  </a:lnTo>
                  <a:lnTo>
                    <a:pt x="2459121" y="76197"/>
                  </a:lnTo>
                  <a:lnTo>
                    <a:pt x="2475260" y="74910"/>
                  </a:lnTo>
                  <a:close/>
                </a:path>
                <a:path w="5356225" h="467359">
                  <a:moveTo>
                    <a:pt x="2125266" y="74910"/>
                  </a:moveTo>
                  <a:lnTo>
                    <a:pt x="2168867" y="79584"/>
                  </a:lnTo>
                  <a:lnTo>
                    <a:pt x="2209368" y="98684"/>
                  </a:lnTo>
                  <a:lnTo>
                    <a:pt x="2231058" y="130473"/>
                  </a:lnTo>
                  <a:lnTo>
                    <a:pt x="2233662" y="166935"/>
                  </a:lnTo>
                  <a:lnTo>
                    <a:pt x="2233662" y="186035"/>
                  </a:lnTo>
                  <a:lnTo>
                    <a:pt x="2144861" y="186035"/>
                  </a:lnTo>
                  <a:lnTo>
                    <a:pt x="2144861" y="168176"/>
                  </a:lnTo>
                  <a:lnTo>
                    <a:pt x="2144698" y="157812"/>
                  </a:lnTo>
                  <a:lnTo>
                    <a:pt x="2136180" y="133201"/>
                  </a:lnTo>
                  <a:lnTo>
                    <a:pt x="2129234" y="133201"/>
                  </a:lnTo>
                  <a:lnTo>
                    <a:pt x="2123612" y="133201"/>
                  </a:lnTo>
                  <a:lnTo>
                    <a:pt x="2119395" y="135061"/>
                  </a:lnTo>
                  <a:lnTo>
                    <a:pt x="2116584" y="138782"/>
                  </a:lnTo>
                  <a:lnTo>
                    <a:pt x="2113773" y="142503"/>
                  </a:lnTo>
                  <a:lnTo>
                    <a:pt x="2112367" y="148084"/>
                  </a:lnTo>
                  <a:lnTo>
                    <a:pt x="2112367" y="155525"/>
                  </a:lnTo>
                  <a:lnTo>
                    <a:pt x="2112367" y="165613"/>
                  </a:lnTo>
                  <a:lnTo>
                    <a:pt x="2113070" y="173013"/>
                  </a:lnTo>
                  <a:lnTo>
                    <a:pt x="2114476" y="177726"/>
                  </a:lnTo>
                  <a:lnTo>
                    <a:pt x="2115881" y="182438"/>
                  </a:lnTo>
                  <a:lnTo>
                    <a:pt x="2155426" y="210204"/>
                  </a:lnTo>
                  <a:lnTo>
                    <a:pt x="2170410" y="217785"/>
                  </a:lnTo>
                  <a:lnTo>
                    <a:pt x="2190362" y="228296"/>
                  </a:lnTo>
                  <a:lnTo>
                    <a:pt x="2227709" y="257969"/>
                  </a:lnTo>
                  <a:lnTo>
                    <a:pt x="2240498" y="295873"/>
                  </a:lnTo>
                  <a:lnTo>
                    <a:pt x="2241351" y="312787"/>
                  </a:lnTo>
                  <a:lnTo>
                    <a:pt x="2240700" y="331646"/>
                  </a:lnTo>
                  <a:lnTo>
                    <a:pt x="2230934" y="373435"/>
                  </a:lnTo>
                  <a:lnTo>
                    <a:pt x="2196083" y="404936"/>
                  </a:lnTo>
                  <a:lnTo>
                    <a:pt x="2153783" y="415285"/>
                  </a:lnTo>
                  <a:lnTo>
                    <a:pt x="2137172" y="415975"/>
                  </a:lnTo>
                  <a:lnTo>
                    <a:pt x="2118762" y="415230"/>
                  </a:lnTo>
                  <a:lnTo>
                    <a:pt x="2071812" y="404068"/>
                  </a:lnTo>
                  <a:lnTo>
                    <a:pt x="2040627" y="381465"/>
                  </a:lnTo>
                  <a:lnTo>
                    <a:pt x="2024945" y="329592"/>
                  </a:lnTo>
                  <a:lnTo>
                    <a:pt x="2024310" y="310307"/>
                  </a:lnTo>
                  <a:lnTo>
                    <a:pt x="2024310" y="294432"/>
                  </a:lnTo>
                  <a:lnTo>
                    <a:pt x="2113111" y="294432"/>
                  </a:lnTo>
                  <a:lnTo>
                    <a:pt x="2113111" y="315268"/>
                  </a:lnTo>
                  <a:lnTo>
                    <a:pt x="2113320" y="327375"/>
                  </a:lnTo>
                  <a:lnTo>
                    <a:pt x="2123116" y="357684"/>
                  </a:lnTo>
                  <a:lnTo>
                    <a:pt x="2129731" y="357684"/>
                  </a:lnTo>
                  <a:lnTo>
                    <a:pt x="2136842" y="357684"/>
                  </a:lnTo>
                  <a:lnTo>
                    <a:pt x="2141802" y="355906"/>
                  </a:lnTo>
                  <a:lnTo>
                    <a:pt x="2144614" y="352351"/>
                  </a:lnTo>
                  <a:lnTo>
                    <a:pt x="2147424" y="348795"/>
                  </a:lnTo>
                  <a:lnTo>
                    <a:pt x="2148830" y="341312"/>
                  </a:lnTo>
                  <a:lnTo>
                    <a:pt x="2148830" y="329902"/>
                  </a:lnTo>
                  <a:lnTo>
                    <a:pt x="2125948" y="288603"/>
                  </a:lnTo>
                  <a:lnTo>
                    <a:pt x="2085082" y="265162"/>
                  </a:lnTo>
                  <a:lnTo>
                    <a:pt x="2065160" y="253046"/>
                  </a:lnTo>
                  <a:lnTo>
                    <a:pt x="2031256" y="220142"/>
                  </a:lnTo>
                  <a:lnTo>
                    <a:pt x="2021582" y="172144"/>
                  </a:lnTo>
                  <a:lnTo>
                    <a:pt x="2022233" y="153719"/>
                  </a:lnTo>
                  <a:lnTo>
                    <a:pt x="2032000" y="113977"/>
                  </a:lnTo>
                  <a:lnTo>
                    <a:pt x="2067346" y="85080"/>
                  </a:lnTo>
                  <a:lnTo>
                    <a:pt x="2109274" y="75546"/>
                  </a:lnTo>
                  <a:lnTo>
                    <a:pt x="2125266" y="74910"/>
                  </a:lnTo>
                  <a:close/>
                </a:path>
                <a:path w="5356225" h="467359">
                  <a:moveTo>
                    <a:pt x="1882924" y="74910"/>
                  </a:moveTo>
                  <a:lnTo>
                    <a:pt x="1921402" y="78910"/>
                  </a:lnTo>
                  <a:lnTo>
                    <a:pt x="1965182" y="99560"/>
                  </a:lnTo>
                  <a:lnTo>
                    <a:pt x="1990948" y="133325"/>
                  </a:lnTo>
                  <a:lnTo>
                    <a:pt x="2001296" y="185020"/>
                  </a:lnTo>
                  <a:lnTo>
                    <a:pt x="2001986" y="207615"/>
                  </a:lnTo>
                  <a:lnTo>
                    <a:pt x="2001986" y="251271"/>
                  </a:lnTo>
                  <a:lnTo>
                    <a:pt x="1872258" y="251271"/>
                  </a:lnTo>
                  <a:lnTo>
                    <a:pt x="1872258" y="322461"/>
                  </a:lnTo>
                  <a:lnTo>
                    <a:pt x="1881766" y="357684"/>
                  </a:lnTo>
                  <a:lnTo>
                    <a:pt x="1887885" y="357684"/>
                  </a:lnTo>
                  <a:lnTo>
                    <a:pt x="1895492" y="357684"/>
                  </a:lnTo>
                  <a:lnTo>
                    <a:pt x="1906984" y="316012"/>
                  </a:lnTo>
                  <a:lnTo>
                    <a:pt x="1906984" y="272603"/>
                  </a:lnTo>
                  <a:lnTo>
                    <a:pt x="2001986" y="272603"/>
                  </a:lnTo>
                  <a:lnTo>
                    <a:pt x="2001986" y="296912"/>
                  </a:lnTo>
                  <a:lnTo>
                    <a:pt x="2001745" y="311283"/>
                  </a:lnTo>
                  <a:lnTo>
                    <a:pt x="1995575" y="352118"/>
                  </a:lnTo>
                  <a:lnTo>
                    <a:pt x="1972615" y="387488"/>
                  </a:lnTo>
                  <a:lnTo>
                    <a:pt x="1932773" y="410742"/>
                  </a:lnTo>
                  <a:lnTo>
                    <a:pt x="1889869" y="415975"/>
                  </a:lnTo>
                  <a:lnTo>
                    <a:pt x="1874458" y="415401"/>
                  </a:lnTo>
                  <a:lnTo>
                    <a:pt x="1833810" y="406797"/>
                  </a:lnTo>
                  <a:lnTo>
                    <a:pt x="1795983" y="381620"/>
                  </a:lnTo>
                  <a:lnTo>
                    <a:pt x="1777256" y="346397"/>
                  </a:lnTo>
                  <a:lnTo>
                    <a:pt x="1772372" y="307725"/>
                  </a:lnTo>
                  <a:lnTo>
                    <a:pt x="1772047" y="290463"/>
                  </a:lnTo>
                  <a:lnTo>
                    <a:pt x="1772047" y="194469"/>
                  </a:lnTo>
                  <a:lnTo>
                    <a:pt x="1774961" y="155866"/>
                  </a:lnTo>
                  <a:lnTo>
                    <a:pt x="1790464" y="114644"/>
                  </a:lnTo>
                  <a:lnTo>
                    <a:pt x="1821904" y="88181"/>
                  </a:lnTo>
                  <a:lnTo>
                    <a:pt x="1866180" y="75739"/>
                  </a:lnTo>
                  <a:lnTo>
                    <a:pt x="1882924" y="74910"/>
                  </a:lnTo>
                  <a:close/>
                </a:path>
                <a:path w="5356225" h="467359">
                  <a:moveTo>
                    <a:pt x="1375718" y="74910"/>
                  </a:moveTo>
                  <a:lnTo>
                    <a:pt x="1375718" y="190748"/>
                  </a:lnTo>
                  <a:lnTo>
                    <a:pt x="1362865" y="191213"/>
                  </a:lnTo>
                  <a:lnTo>
                    <a:pt x="1351843" y="192608"/>
                  </a:lnTo>
                  <a:lnTo>
                    <a:pt x="1319411" y="218901"/>
                  </a:lnTo>
                  <a:lnTo>
                    <a:pt x="1316620" y="258271"/>
                  </a:lnTo>
                  <a:lnTo>
                    <a:pt x="1316434" y="280045"/>
                  </a:lnTo>
                  <a:lnTo>
                    <a:pt x="1316434" y="410021"/>
                  </a:lnTo>
                  <a:lnTo>
                    <a:pt x="1216224" y="410021"/>
                  </a:lnTo>
                  <a:lnTo>
                    <a:pt x="1216224" y="80863"/>
                  </a:lnTo>
                  <a:lnTo>
                    <a:pt x="1316434" y="80863"/>
                  </a:lnTo>
                  <a:lnTo>
                    <a:pt x="1312466" y="124023"/>
                  </a:lnTo>
                  <a:lnTo>
                    <a:pt x="1324604" y="103559"/>
                  </a:lnTo>
                  <a:lnTo>
                    <a:pt x="1339193" y="88553"/>
                  </a:lnTo>
                  <a:lnTo>
                    <a:pt x="1356230" y="79003"/>
                  </a:lnTo>
                  <a:lnTo>
                    <a:pt x="1375718" y="74910"/>
                  </a:lnTo>
                  <a:close/>
                </a:path>
                <a:path w="5356225" h="467359">
                  <a:moveTo>
                    <a:pt x="1070124" y="74910"/>
                  </a:moveTo>
                  <a:lnTo>
                    <a:pt x="1108602" y="78910"/>
                  </a:lnTo>
                  <a:lnTo>
                    <a:pt x="1152382" y="99560"/>
                  </a:lnTo>
                  <a:lnTo>
                    <a:pt x="1178148" y="133325"/>
                  </a:lnTo>
                  <a:lnTo>
                    <a:pt x="1188496" y="185020"/>
                  </a:lnTo>
                  <a:lnTo>
                    <a:pt x="1189186" y="207615"/>
                  </a:lnTo>
                  <a:lnTo>
                    <a:pt x="1189186" y="251271"/>
                  </a:lnTo>
                  <a:lnTo>
                    <a:pt x="1059458" y="251271"/>
                  </a:lnTo>
                  <a:lnTo>
                    <a:pt x="1059458" y="322461"/>
                  </a:lnTo>
                  <a:lnTo>
                    <a:pt x="1068966" y="357684"/>
                  </a:lnTo>
                  <a:lnTo>
                    <a:pt x="1075085" y="357684"/>
                  </a:lnTo>
                  <a:lnTo>
                    <a:pt x="1082692" y="357684"/>
                  </a:lnTo>
                  <a:lnTo>
                    <a:pt x="1094184" y="316012"/>
                  </a:lnTo>
                  <a:lnTo>
                    <a:pt x="1094184" y="272603"/>
                  </a:lnTo>
                  <a:lnTo>
                    <a:pt x="1189186" y="272603"/>
                  </a:lnTo>
                  <a:lnTo>
                    <a:pt x="1189186" y="296912"/>
                  </a:lnTo>
                  <a:lnTo>
                    <a:pt x="1188945" y="311283"/>
                  </a:lnTo>
                  <a:lnTo>
                    <a:pt x="1182776" y="352118"/>
                  </a:lnTo>
                  <a:lnTo>
                    <a:pt x="1159816" y="387488"/>
                  </a:lnTo>
                  <a:lnTo>
                    <a:pt x="1119973" y="410742"/>
                  </a:lnTo>
                  <a:lnTo>
                    <a:pt x="1077069" y="415975"/>
                  </a:lnTo>
                  <a:lnTo>
                    <a:pt x="1061659" y="415401"/>
                  </a:lnTo>
                  <a:lnTo>
                    <a:pt x="1021011" y="406797"/>
                  </a:lnTo>
                  <a:lnTo>
                    <a:pt x="983183" y="381620"/>
                  </a:lnTo>
                  <a:lnTo>
                    <a:pt x="964456" y="346397"/>
                  </a:lnTo>
                  <a:lnTo>
                    <a:pt x="959572" y="307725"/>
                  </a:lnTo>
                  <a:lnTo>
                    <a:pt x="959247" y="290463"/>
                  </a:lnTo>
                  <a:lnTo>
                    <a:pt x="959247" y="194469"/>
                  </a:lnTo>
                  <a:lnTo>
                    <a:pt x="962161" y="155866"/>
                  </a:lnTo>
                  <a:lnTo>
                    <a:pt x="977664" y="114644"/>
                  </a:lnTo>
                  <a:lnTo>
                    <a:pt x="1009104" y="88181"/>
                  </a:lnTo>
                  <a:lnTo>
                    <a:pt x="1053380" y="75739"/>
                  </a:lnTo>
                  <a:lnTo>
                    <a:pt x="1070124" y="74910"/>
                  </a:lnTo>
                  <a:close/>
                </a:path>
                <a:path w="5356225" h="467359">
                  <a:moveTo>
                    <a:pt x="730250" y="74910"/>
                  </a:moveTo>
                  <a:lnTo>
                    <a:pt x="749272" y="77235"/>
                  </a:lnTo>
                  <a:lnTo>
                    <a:pt x="766154" y="84212"/>
                  </a:lnTo>
                  <a:lnTo>
                    <a:pt x="780898" y="95839"/>
                  </a:lnTo>
                  <a:lnTo>
                    <a:pt x="793501" y="112117"/>
                  </a:lnTo>
                  <a:lnTo>
                    <a:pt x="800028" y="103397"/>
                  </a:lnTo>
                  <a:lnTo>
                    <a:pt x="838770" y="77235"/>
                  </a:lnTo>
                  <a:lnTo>
                    <a:pt x="857250" y="74910"/>
                  </a:lnTo>
                  <a:lnTo>
                    <a:pt x="869474" y="75685"/>
                  </a:lnTo>
                  <a:lnTo>
                    <a:pt x="907161" y="93862"/>
                  </a:lnTo>
                  <a:lnTo>
                    <a:pt x="924532" y="141293"/>
                  </a:lnTo>
                  <a:lnTo>
                    <a:pt x="925711" y="176113"/>
                  </a:lnTo>
                  <a:lnTo>
                    <a:pt x="925711" y="410021"/>
                  </a:lnTo>
                  <a:lnTo>
                    <a:pt x="828476" y="410021"/>
                  </a:lnTo>
                  <a:lnTo>
                    <a:pt x="828476" y="195461"/>
                  </a:lnTo>
                  <a:lnTo>
                    <a:pt x="828298" y="176385"/>
                  </a:lnTo>
                  <a:lnTo>
                    <a:pt x="823722" y="136550"/>
                  </a:lnTo>
                  <a:lnTo>
                    <a:pt x="819298" y="133201"/>
                  </a:lnTo>
                  <a:lnTo>
                    <a:pt x="812353" y="133201"/>
                  </a:lnTo>
                  <a:lnTo>
                    <a:pt x="805242" y="133201"/>
                  </a:lnTo>
                  <a:lnTo>
                    <a:pt x="795680" y="176284"/>
                  </a:lnTo>
                  <a:lnTo>
                    <a:pt x="795486" y="195461"/>
                  </a:lnTo>
                  <a:lnTo>
                    <a:pt x="795486" y="410021"/>
                  </a:lnTo>
                  <a:lnTo>
                    <a:pt x="698251" y="410021"/>
                  </a:lnTo>
                  <a:lnTo>
                    <a:pt x="698251" y="200918"/>
                  </a:lnTo>
                  <a:lnTo>
                    <a:pt x="698104" y="179152"/>
                  </a:lnTo>
                  <a:lnTo>
                    <a:pt x="694324" y="136426"/>
                  </a:lnTo>
                  <a:lnTo>
                    <a:pt x="689983" y="133201"/>
                  </a:lnTo>
                  <a:lnTo>
                    <a:pt x="682873" y="133201"/>
                  </a:lnTo>
                  <a:lnTo>
                    <a:pt x="678408" y="133201"/>
                  </a:lnTo>
                  <a:lnTo>
                    <a:pt x="674604" y="134896"/>
                  </a:lnTo>
                  <a:lnTo>
                    <a:pt x="671462" y="138286"/>
                  </a:lnTo>
                  <a:lnTo>
                    <a:pt x="668321" y="141676"/>
                  </a:lnTo>
                  <a:lnTo>
                    <a:pt x="665757" y="181818"/>
                  </a:lnTo>
                  <a:lnTo>
                    <a:pt x="665757" y="410021"/>
                  </a:lnTo>
                  <a:lnTo>
                    <a:pt x="568523" y="410021"/>
                  </a:lnTo>
                  <a:lnTo>
                    <a:pt x="568523" y="80863"/>
                  </a:lnTo>
                  <a:lnTo>
                    <a:pt x="667494" y="80863"/>
                  </a:lnTo>
                  <a:lnTo>
                    <a:pt x="665757" y="112117"/>
                  </a:lnTo>
                  <a:lnTo>
                    <a:pt x="671866" y="103397"/>
                  </a:lnTo>
                  <a:lnTo>
                    <a:pt x="710778" y="77235"/>
                  </a:lnTo>
                  <a:lnTo>
                    <a:pt x="720235" y="75491"/>
                  </a:lnTo>
                  <a:lnTo>
                    <a:pt x="730250" y="74910"/>
                  </a:lnTo>
                  <a:close/>
                </a:path>
                <a:path w="5356225" h="467359">
                  <a:moveTo>
                    <a:pt x="410517" y="74910"/>
                  </a:moveTo>
                  <a:lnTo>
                    <a:pt x="410517" y="190748"/>
                  </a:lnTo>
                  <a:lnTo>
                    <a:pt x="397665" y="191213"/>
                  </a:lnTo>
                  <a:lnTo>
                    <a:pt x="386643" y="192608"/>
                  </a:lnTo>
                  <a:lnTo>
                    <a:pt x="354210" y="218901"/>
                  </a:lnTo>
                  <a:lnTo>
                    <a:pt x="351420" y="258271"/>
                  </a:lnTo>
                  <a:lnTo>
                    <a:pt x="351234" y="280045"/>
                  </a:lnTo>
                  <a:lnTo>
                    <a:pt x="351234" y="410021"/>
                  </a:lnTo>
                  <a:lnTo>
                    <a:pt x="251023" y="410021"/>
                  </a:lnTo>
                  <a:lnTo>
                    <a:pt x="251023" y="80863"/>
                  </a:lnTo>
                  <a:lnTo>
                    <a:pt x="351234" y="80863"/>
                  </a:lnTo>
                  <a:lnTo>
                    <a:pt x="347265" y="124023"/>
                  </a:lnTo>
                  <a:lnTo>
                    <a:pt x="359404" y="103559"/>
                  </a:lnTo>
                  <a:lnTo>
                    <a:pt x="373992" y="88553"/>
                  </a:lnTo>
                  <a:lnTo>
                    <a:pt x="391030" y="79003"/>
                  </a:lnTo>
                  <a:lnTo>
                    <a:pt x="410517" y="74910"/>
                  </a:lnTo>
                  <a:close/>
                </a:path>
                <a:path w="5356225" h="467359">
                  <a:moveTo>
                    <a:pt x="4378524" y="8433"/>
                  </a:moveTo>
                  <a:lnTo>
                    <a:pt x="4481711" y="8433"/>
                  </a:lnTo>
                  <a:lnTo>
                    <a:pt x="4481711" y="60771"/>
                  </a:lnTo>
                  <a:lnTo>
                    <a:pt x="4378524" y="60771"/>
                  </a:lnTo>
                  <a:lnTo>
                    <a:pt x="4378524" y="8433"/>
                  </a:lnTo>
                  <a:close/>
                </a:path>
                <a:path w="5356225" h="467359">
                  <a:moveTo>
                    <a:pt x="4238824" y="8433"/>
                  </a:moveTo>
                  <a:lnTo>
                    <a:pt x="4342011" y="8433"/>
                  </a:lnTo>
                  <a:lnTo>
                    <a:pt x="4342011" y="410021"/>
                  </a:lnTo>
                  <a:lnTo>
                    <a:pt x="4238824" y="410021"/>
                  </a:lnTo>
                  <a:lnTo>
                    <a:pt x="4238824" y="8433"/>
                  </a:lnTo>
                  <a:close/>
                </a:path>
                <a:path w="5356225" h="467359">
                  <a:moveTo>
                    <a:pt x="3845868" y="8433"/>
                  </a:moveTo>
                  <a:lnTo>
                    <a:pt x="3946079" y="8433"/>
                  </a:lnTo>
                  <a:lnTo>
                    <a:pt x="3946079" y="410021"/>
                  </a:lnTo>
                  <a:lnTo>
                    <a:pt x="3845868" y="410021"/>
                  </a:lnTo>
                  <a:lnTo>
                    <a:pt x="3845868" y="386209"/>
                  </a:lnTo>
                  <a:lnTo>
                    <a:pt x="3838581" y="393185"/>
                  </a:lnTo>
                  <a:lnTo>
                    <a:pt x="3799359" y="414114"/>
                  </a:lnTo>
                  <a:lnTo>
                    <a:pt x="3782368" y="415975"/>
                  </a:lnTo>
                  <a:lnTo>
                    <a:pt x="3771097" y="415207"/>
                  </a:lnTo>
                  <a:lnTo>
                    <a:pt x="3734145" y="397317"/>
                  </a:lnTo>
                  <a:lnTo>
                    <a:pt x="3716356" y="354087"/>
                  </a:lnTo>
                  <a:lnTo>
                    <a:pt x="3715147" y="322709"/>
                  </a:lnTo>
                  <a:lnTo>
                    <a:pt x="3715147" y="168672"/>
                  </a:lnTo>
                  <a:lnTo>
                    <a:pt x="3717867" y="124163"/>
                  </a:lnTo>
                  <a:lnTo>
                    <a:pt x="3742184" y="86940"/>
                  </a:lnTo>
                  <a:lnTo>
                    <a:pt x="3783608" y="74910"/>
                  </a:lnTo>
                  <a:lnTo>
                    <a:pt x="3792715" y="75329"/>
                  </a:lnTo>
                  <a:lnTo>
                    <a:pt x="3832504" y="89979"/>
                  </a:lnTo>
                  <a:lnTo>
                    <a:pt x="3845868" y="101699"/>
                  </a:lnTo>
                  <a:lnTo>
                    <a:pt x="3845868" y="8433"/>
                  </a:lnTo>
                  <a:close/>
                </a:path>
                <a:path w="5356225" h="467359">
                  <a:moveTo>
                    <a:pt x="3578424" y="8433"/>
                  </a:moveTo>
                  <a:lnTo>
                    <a:pt x="3681611" y="8433"/>
                  </a:lnTo>
                  <a:lnTo>
                    <a:pt x="3681611" y="60771"/>
                  </a:lnTo>
                  <a:lnTo>
                    <a:pt x="3578424" y="60771"/>
                  </a:lnTo>
                  <a:lnTo>
                    <a:pt x="3578424" y="8433"/>
                  </a:lnTo>
                  <a:close/>
                </a:path>
                <a:path w="5356225" h="467359">
                  <a:moveTo>
                    <a:pt x="2270324" y="8433"/>
                  </a:moveTo>
                  <a:lnTo>
                    <a:pt x="2373511" y="8433"/>
                  </a:lnTo>
                  <a:lnTo>
                    <a:pt x="2373511" y="60771"/>
                  </a:lnTo>
                  <a:lnTo>
                    <a:pt x="2270324" y="60771"/>
                  </a:lnTo>
                  <a:lnTo>
                    <a:pt x="2270324" y="8433"/>
                  </a:lnTo>
                  <a:close/>
                </a:path>
                <a:path w="5356225" h="467359">
                  <a:moveTo>
                    <a:pt x="1498600" y="8433"/>
                  </a:moveTo>
                  <a:lnTo>
                    <a:pt x="1576735" y="8433"/>
                  </a:lnTo>
                  <a:lnTo>
                    <a:pt x="1611500" y="8867"/>
                  </a:lnTo>
                  <a:lnTo>
                    <a:pt x="1662659" y="12340"/>
                  </a:lnTo>
                  <a:lnTo>
                    <a:pt x="1702525" y="24556"/>
                  </a:lnTo>
                  <a:lnTo>
                    <a:pt x="1730895" y="54973"/>
                  </a:lnTo>
                  <a:lnTo>
                    <a:pt x="1739577" y="102412"/>
                  </a:lnTo>
                  <a:lnTo>
                    <a:pt x="1740446" y="150068"/>
                  </a:lnTo>
                  <a:lnTo>
                    <a:pt x="1740446" y="290711"/>
                  </a:lnTo>
                  <a:lnTo>
                    <a:pt x="1739174" y="335824"/>
                  </a:lnTo>
                  <a:lnTo>
                    <a:pt x="1728384" y="379264"/>
                  </a:lnTo>
                  <a:lnTo>
                    <a:pt x="1695301" y="403495"/>
                  </a:lnTo>
                  <a:lnTo>
                    <a:pt x="1647862" y="409766"/>
                  </a:lnTo>
                  <a:lnTo>
                    <a:pt x="1630313" y="410021"/>
                  </a:lnTo>
                  <a:lnTo>
                    <a:pt x="1498600" y="410021"/>
                  </a:lnTo>
                  <a:lnTo>
                    <a:pt x="1498600" y="8433"/>
                  </a:lnTo>
                  <a:close/>
                </a:path>
                <a:path w="5356225" h="467359">
                  <a:moveTo>
                    <a:pt x="428823" y="8433"/>
                  </a:moveTo>
                  <a:lnTo>
                    <a:pt x="532010" y="8433"/>
                  </a:lnTo>
                  <a:lnTo>
                    <a:pt x="532010" y="60771"/>
                  </a:lnTo>
                  <a:lnTo>
                    <a:pt x="428823" y="60771"/>
                  </a:lnTo>
                  <a:lnTo>
                    <a:pt x="428823" y="8433"/>
                  </a:lnTo>
                  <a:close/>
                </a:path>
                <a:path w="5356225" h="467359">
                  <a:moveTo>
                    <a:pt x="0" y="8433"/>
                  </a:moveTo>
                  <a:lnTo>
                    <a:pt x="105171" y="8433"/>
                  </a:lnTo>
                  <a:lnTo>
                    <a:pt x="125271" y="8852"/>
                  </a:lnTo>
                  <a:lnTo>
                    <a:pt x="170780" y="15130"/>
                  </a:lnTo>
                  <a:lnTo>
                    <a:pt x="205258" y="34478"/>
                  </a:lnTo>
                  <a:lnTo>
                    <a:pt x="222676" y="75336"/>
                  </a:lnTo>
                  <a:lnTo>
                    <a:pt x="224978" y="120799"/>
                  </a:lnTo>
                  <a:lnTo>
                    <a:pt x="224978" y="155773"/>
                  </a:lnTo>
                  <a:lnTo>
                    <a:pt x="220513" y="201724"/>
                  </a:lnTo>
                  <a:lnTo>
                    <a:pt x="197670" y="233645"/>
                  </a:lnTo>
                  <a:lnTo>
                    <a:pt x="148758" y="247706"/>
                  </a:lnTo>
                  <a:lnTo>
                    <a:pt x="132457" y="248295"/>
                  </a:lnTo>
                  <a:lnTo>
                    <a:pt x="104427" y="248295"/>
                  </a:lnTo>
                  <a:lnTo>
                    <a:pt x="104427" y="410021"/>
                  </a:lnTo>
                  <a:lnTo>
                    <a:pt x="0" y="410021"/>
                  </a:lnTo>
                  <a:lnTo>
                    <a:pt x="0" y="8433"/>
                  </a:lnTo>
                  <a:close/>
                </a:path>
                <a:path w="5356225" h="467359">
                  <a:moveTo>
                    <a:pt x="3150146" y="0"/>
                  </a:moveTo>
                  <a:lnTo>
                    <a:pt x="3192127" y="4712"/>
                  </a:lnTo>
                  <a:lnTo>
                    <a:pt x="3240109" y="28719"/>
                  </a:lnTo>
                  <a:lnTo>
                    <a:pt x="3265736" y="63624"/>
                  </a:lnTo>
                  <a:lnTo>
                    <a:pt x="3274340" y="115690"/>
                  </a:lnTo>
                  <a:lnTo>
                    <a:pt x="3274914" y="138906"/>
                  </a:lnTo>
                  <a:lnTo>
                    <a:pt x="3274914" y="156269"/>
                  </a:lnTo>
                  <a:lnTo>
                    <a:pt x="3170486" y="156269"/>
                  </a:lnTo>
                  <a:lnTo>
                    <a:pt x="3170486" y="119807"/>
                  </a:lnTo>
                  <a:lnTo>
                    <a:pt x="3170299" y="104179"/>
                  </a:lnTo>
                  <a:lnTo>
                    <a:pt x="3160812" y="67965"/>
                  </a:lnTo>
                  <a:lnTo>
                    <a:pt x="3153370" y="67965"/>
                  </a:lnTo>
                  <a:lnTo>
                    <a:pt x="3146921" y="67965"/>
                  </a:lnTo>
                  <a:lnTo>
                    <a:pt x="3136751" y="113605"/>
                  </a:lnTo>
                  <a:lnTo>
                    <a:pt x="3136751" y="306338"/>
                  </a:lnTo>
                  <a:lnTo>
                    <a:pt x="3142539" y="347638"/>
                  </a:lnTo>
                  <a:lnTo>
                    <a:pt x="3147169" y="350490"/>
                  </a:lnTo>
                  <a:lnTo>
                    <a:pt x="3154115" y="350490"/>
                  </a:lnTo>
                  <a:lnTo>
                    <a:pt x="3161721" y="350490"/>
                  </a:lnTo>
                  <a:lnTo>
                    <a:pt x="3173710" y="303113"/>
                  </a:lnTo>
                  <a:lnTo>
                    <a:pt x="3173710" y="255488"/>
                  </a:lnTo>
                  <a:lnTo>
                    <a:pt x="3152626" y="255488"/>
                  </a:lnTo>
                  <a:lnTo>
                    <a:pt x="3152626" y="194469"/>
                  </a:lnTo>
                  <a:lnTo>
                    <a:pt x="3274914" y="194469"/>
                  </a:lnTo>
                  <a:lnTo>
                    <a:pt x="3274914" y="410021"/>
                  </a:lnTo>
                  <a:lnTo>
                    <a:pt x="3209181" y="410021"/>
                  </a:lnTo>
                  <a:lnTo>
                    <a:pt x="3199507" y="381248"/>
                  </a:lnTo>
                  <a:lnTo>
                    <a:pt x="3193825" y="389968"/>
                  </a:lnTo>
                  <a:lnTo>
                    <a:pt x="3154889" y="416130"/>
                  </a:lnTo>
                  <a:lnTo>
                    <a:pt x="3134271" y="418455"/>
                  </a:lnTo>
                  <a:lnTo>
                    <a:pt x="3121333" y="417657"/>
                  </a:lnTo>
                  <a:lnTo>
                    <a:pt x="3085033" y="405681"/>
                  </a:lnTo>
                  <a:lnTo>
                    <a:pt x="3050182" y="374055"/>
                  </a:lnTo>
                  <a:lnTo>
                    <a:pt x="3035300" y="334491"/>
                  </a:lnTo>
                  <a:lnTo>
                    <a:pt x="3032510" y="291773"/>
                  </a:lnTo>
                  <a:lnTo>
                    <a:pt x="3032324" y="272355"/>
                  </a:lnTo>
                  <a:lnTo>
                    <a:pt x="3032324" y="153045"/>
                  </a:lnTo>
                  <a:lnTo>
                    <a:pt x="3033873" y="103373"/>
                  </a:lnTo>
                  <a:lnTo>
                    <a:pt x="3043074" y="56702"/>
                  </a:lnTo>
                  <a:lnTo>
                    <a:pt x="3074119" y="21704"/>
                  </a:lnTo>
                  <a:lnTo>
                    <a:pt x="3127906" y="1356"/>
                  </a:lnTo>
                  <a:lnTo>
                    <a:pt x="3150146" y="0"/>
                  </a:lnTo>
                  <a:close/>
                </a:path>
              </a:pathLst>
            </a:custGeom>
            <a:ln w="12700">
              <a:solidFill>
                <a:srgbClr val="3C00B3"/>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pic>
          <p:nvPicPr>
            <p:cNvPr id="5" name="object 5"/>
            <p:cNvPicPr/>
            <p:nvPr/>
          </p:nvPicPr>
          <p:blipFill>
            <a:blip r:embed="rId3" cstate="print"/>
            <a:stretch>
              <a:fillRect/>
            </a:stretch>
          </p:blipFill>
          <p:spPr>
            <a:xfrm>
              <a:off x="1231900" y="292100"/>
              <a:ext cx="5397500" cy="508000"/>
            </a:xfrm>
            <a:prstGeom prst="rect">
              <a:avLst/>
            </a:prstGeom>
          </p:spPr>
        </p:pic>
      </p:grpSp>
      <p:grpSp>
        <p:nvGrpSpPr>
          <p:cNvPr id="6" name="object 6"/>
          <p:cNvGrpSpPr/>
          <p:nvPr/>
        </p:nvGrpSpPr>
        <p:grpSpPr>
          <a:xfrm>
            <a:off x="0" y="0"/>
            <a:ext cx="419100" cy="6858000"/>
            <a:chOff x="0" y="0"/>
            <a:chExt cx="419100" cy="6858000"/>
          </a:xfrm>
        </p:grpSpPr>
        <p:pic>
          <p:nvPicPr>
            <p:cNvPr id="7" name="object 7"/>
            <p:cNvPicPr/>
            <p:nvPr/>
          </p:nvPicPr>
          <p:blipFill>
            <a:blip r:embed="rId4" cstate="print"/>
            <a:stretch>
              <a:fillRect/>
            </a:stretch>
          </p:blipFill>
          <p:spPr>
            <a:xfrm>
              <a:off x="0" y="0"/>
              <a:ext cx="419100" cy="3975100"/>
            </a:xfrm>
            <a:prstGeom prst="rect">
              <a:avLst/>
            </a:prstGeom>
          </p:spPr>
        </p:pic>
        <p:pic>
          <p:nvPicPr>
            <p:cNvPr id="8" name="object 8"/>
            <p:cNvPicPr/>
            <p:nvPr/>
          </p:nvPicPr>
          <p:blipFill>
            <a:blip r:embed="rId5" cstate="print"/>
            <a:stretch>
              <a:fillRect/>
            </a:stretch>
          </p:blipFill>
          <p:spPr>
            <a:xfrm>
              <a:off x="0" y="4000500"/>
              <a:ext cx="419100" cy="2857500"/>
            </a:xfrm>
            <a:prstGeom prst="rect">
              <a:avLst/>
            </a:prstGeom>
          </p:spPr>
        </p:pic>
      </p:grpSp>
      <p:sp>
        <p:nvSpPr>
          <p:cNvPr id="9" name="object 9"/>
          <p:cNvSpPr txBox="1">
            <a:spLocks noGrp="1"/>
          </p:cNvSpPr>
          <p:nvPr>
            <p:ph type="title"/>
          </p:nvPr>
        </p:nvSpPr>
        <p:spPr>
          <a:xfrm>
            <a:off x="1217600" y="1318893"/>
            <a:ext cx="2392045" cy="360680"/>
          </a:xfrm>
          <a:prstGeom prst="rect">
            <a:avLst/>
          </a:prstGeom>
        </p:spPr>
        <p:txBody>
          <a:bodyPr vert="horz" wrap="square" lIns="0" tIns="12700" rIns="0" bIns="0" rtlCol="0">
            <a:spAutoFit/>
          </a:bodyPr>
          <a:lstStyle/>
          <a:p>
            <a:pPr marL="12700">
              <a:lnSpc>
                <a:spcPct val="100000"/>
              </a:lnSpc>
              <a:spcBef>
                <a:spcPts val="100"/>
              </a:spcBef>
            </a:pPr>
            <a:r>
              <a:rPr sz="2200" dirty="0">
                <a:solidFill>
                  <a:srgbClr val="961BE9"/>
                </a:solidFill>
              </a:rPr>
              <a:t>1.</a:t>
            </a:r>
            <a:r>
              <a:rPr sz="2200" spc="-30" dirty="0">
                <a:solidFill>
                  <a:srgbClr val="961BE9"/>
                </a:solidFill>
              </a:rPr>
              <a:t> </a:t>
            </a:r>
            <a:r>
              <a:rPr sz="2200" dirty="0">
                <a:solidFill>
                  <a:srgbClr val="961BE9"/>
                </a:solidFill>
              </a:rPr>
              <a:t>Primer</a:t>
            </a:r>
            <a:r>
              <a:rPr sz="2200" spc="-55" dirty="0">
                <a:solidFill>
                  <a:srgbClr val="961BE9"/>
                </a:solidFill>
              </a:rPr>
              <a:t> </a:t>
            </a:r>
            <a:r>
              <a:rPr sz="2200" spc="-10" dirty="0">
                <a:solidFill>
                  <a:srgbClr val="961BE9"/>
                </a:solidFill>
              </a:rPr>
              <a:t>sequence:</a:t>
            </a:r>
            <a:endParaRPr sz="2200"/>
          </a:p>
        </p:txBody>
      </p:sp>
      <p:sp>
        <p:nvSpPr>
          <p:cNvPr id="11" name="object 11"/>
          <p:cNvSpPr txBox="1">
            <a:spLocks noGrp="1"/>
          </p:cNvSpPr>
          <p:nvPr>
            <p:ph type="sldNum" sz="quarter" idx="7"/>
          </p:nvPr>
        </p:nvSpPr>
        <p:spPr>
          <a:prstGeom prst="rect">
            <a:avLst/>
          </a:prstGeom>
        </p:spPr>
        <p:txBody>
          <a:bodyPr vert="horz" wrap="square" lIns="0" tIns="1905" rIns="0" bIns="0" rtlCol="0">
            <a:spAutoFit/>
          </a:bodyPr>
          <a:lstStyle/>
          <a:p>
            <a:pPr marL="38100" marR="0" lvl="0" indent="0" defTabSz="914400" eaLnBrk="1" fontAlgn="auto" latinLnBrk="0" hangingPunct="1">
              <a:lnSpc>
                <a:spcPct val="100000"/>
              </a:lnSpc>
              <a:spcBef>
                <a:spcPts val="15"/>
              </a:spcBef>
              <a:spcAft>
                <a:spcPts val="0"/>
              </a:spcAft>
              <a:buClrTx/>
              <a:buSzTx/>
              <a:buFontTx/>
              <a:buNone/>
              <a:tabLst/>
              <a:defRPr/>
            </a:pPr>
            <a:fld id="{81D60167-4931-47E6-BA6A-407CBD079E47}" type="slidenum">
              <a:rPr kumimoji="0" sz="1200" b="0" i="0" u="none" strike="noStrike" kern="0" cap="none" spc="-25" normalizeH="0" baseline="0" noProof="0" dirty="0">
                <a:ln>
                  <a:noFill/>
                </a:ln>
                <a:solidFill>
                  <a:srgbClr val="595959"/>
                </a:solidFill>
                <a:effectLst/>
                <a:uLnTx/>
                <a:uFillTx/>
                <a:latin typeface="Arial"/>
                <a:cs typeface="Arial"/>
              </a:rPr>
              <a:pPr marL="38100" marR="0" lvl="0" indent="0" defTabSz="914400" eaLnBrk="1" fontAlgn="auto" latinLnBrk="0" hangingPunct="1">
                <a:lnSpc>
                  <a:spcPct val="100000"/>
                </a:lnSpc>
                <a:spcBef>
                  <a:spcPts val="15"/>
                </a:spcBef>
                <a:spcAft>
                  <a:spcPts val="0"/>
                </a:spcAft>
                <a:buClrTx/>
                <a:buSzTx/>
                <a:buFontTx/>
                <a:buNone/>
                <a:tabLst/>
                <a:defRPr/>
              </a:pPr>
              <a:t>76</a:t>
            </a:fld>
            <a:endParaRPr kumimoji="0" sz="1200" b="0" i="0" u="none" strike="noStrike" kern="0" cap="none" spc="-25" normalizeH="0" baseline="0" noProof="0" dirty="0">
              <a:ln>
                <a:noFill/>
              </a:ln>
              <a:solidFill>
                <a:srgbClr val="595959"/>
              </a:solidFill>
              <a:effectLst/>
              <a:uLnTx/>
              <a:uFillTx/>
              <a:latin typeface="Arial"/>
              <a:cs typeface="Arial"/>
            </a:endParaRPr>
          </a:p>
        </p:txBody>
      </p:sp>
      <p:sp>
        <p:nvSpPr>
          <p:cNvPr id="10" name="object 10"/>
          <p:cNvSpPr txBox="1"/>
          <p:nvPr/>
        </p:nvSpPr>
        <p:spPr>
          <a:xfrm>
            <a:off x="1217600" y="1659253"/>
            <a:ext cx="7019925" cy="3949700"/>
          </a:xfrm>
          <a:prstGeom prst="rect">
            <a:avLst/>
          </a:prstGeom>
        </p:spPr>
        <p:txBody>
          <a:bodyPr vert="horz" wrap="square" lIns="0" tIns="66040" rIns="0" bIns="0" rtlCol="0">
            <a:spAutoFit/>
          </a:bodyPr>
          <a:lstStyle/>
          <a:p>
            <a:pPr marL="240665" marR="0" lvl="0" indent="-227965" defTabSz="914400" eaLnBrk="1" fontAlgn="auto" latinLnBrk="0" hangingPunct="1">
              <a:lnSpc>
                <a:spcPct val="100000"/>
              </a:lnSpc>
              <a:spcBef>
                <a:spcPts val="520"/>
              </a:spcBef>
              <a:spcAft>
                <a:spcPts val="0"/>
              </a:spcAft>
              <a:buClr>
                <a:srgbClr val="961BE9"/>
              </a:buClr>
              <a:buSzTx/>
              <a:buFont typeface="Arial"/>
              <a:buChar char="•"/>
              <a:tabLst>
                <a:tab pos="240665" algn="l"/>
                <a:tab pos="241300" algn="l"/>
              </a:tabLst>
              <a:defRPr/>
            </a:pPr>
            <a:r>
              <a:rPr kumimoji="0" sz="1900" b="0" i="0" u="none" strike="noStrike" kern="0" cap="none" spc="0" normalizeH="0" baseline="0" noProof="0" dirty="0">
                <a:ln>
                  <a:noFill/>
                </a:ln>
                <a:solidFill>
                  <a:srgbClr val="595959"/>
                </a:solidFill>
                <a:effectLst/>
                <a:uLnTx/>
                <a:uFillTx/>
                <a:latin typeface="Times New Roman"/>
                <a:cs typeface="Times New Roman"/>
              </a:rPr>
              <a:t>Must</a:t>
            </a:r>
            <a:r>
              <a:rPr kumimoji="0" sz="1900" b="0" i="0" u="none" strike="noStrike" kern="0" cap="none" spc="-55" normalizeH="0" baseline="0" noProof="0" dirty="0">
                <a:ln>
                  <a:noFill/>
                </a:ln>
                <a:solidFill>
                  <a:srgbClr val="595959"/>
                </a:solidFill>
                <a:effectLst/>
                <a:uLnTx/>
                <a:uFillTx/>
                <a:latin typeface="Times New Roman"/>
                <a:cs typeface="Times New Roman"/>
              </a:rPr>
              <a:t> </a:t>
            </a:r>
            <a:r>
              <a:rPr kumimoji="0" sz="1900" b="0" i="0" u="none" strike="noStrike" kern="0" cap="none" spc="0" normalizeH="0" baseline="0" noProof="0" dirty="0">
                <a:ln>
                  <a:noFill/>
                </a:ln>
                <a:solidFill>
                  <a:srgbClr val="595959"/>
                </a:solidFill>
                <a:effectLst/>
                <a:uLnTx/>
                <a:uFillTx/>
                <a:latin typeface="Times New Roman"/>
                <a:cs typeface="Times New Roman"/>
              </a:rPr>
              <a:t>be</a:t>
            </a:r>
            <a:r>
              <a:rPr kumimoji="0" sz="1900" b="0" i="0" u="none" strike="noStrike" kern="0" cap="none" spc="-120" normalizeH="0" baseline="0" noProof="0" dirty="0">
                <a:ln>
                  <a:noFill/>
                </a:ln>
                <a:solidFill>
                  <a:srgbClr val="595959"/>
                </a:solidFill>
                <a:effectLst/>
                <a:uLnTx/>
                <a:uFillTx/>
                <a:latin typeface="Times New Roman"/>
                <a:cs typeface="Times New Roman"/>
              </a:rPr>
              <a:t> </a:t>
            </a:r>
            <a:r>
              <a:rPr kumimoji="0" sz="1900" b="0" i="0" u="none" strike="noStrike" kern="0" cap="none" spc="0" normalizeH="0" baseline="0" noProof="0" dirty="0">
                <a:ln>
                  <a:noFill/>
                </a:ln>
                <a:solidFill>
                  <a:srgbClr val="595959"/>
                </a:solidFill>
                <a:effectLst/>
                <a:uLnTx/>
                <a:uFillTx/>
                <a:latin typeface="Times New Roman"/>
                <a:cs typeface="Times New Roman"/>
              </a:rPr>
              <a:t>complementary</a:t>
            </a:r>
            <a:r>
              <a:rPr kumimoji="0" sz="1900" b="0" i="0" u="none" strike="noStrike" kern="0" cap="none" spc="55" normalizeH="0" baseline="0" noProof="0" dirty="0">
                <a:ln>
                  <a:noFill/>
                </a:ln>
                <a:solidFill>
                  <a:srgbClr val="595959"/>
                </a:solidFill>
                <a:effectLst/>
                <a:uLnTx/>
                <a:uFillTx/>
                <a:latin typeface="Times New Roman"/>
                <a:cs typeface="Times New Roman"/>
              </a:rPr>
              <a:t> </a:t>
            </a:r>
            <a:r>
              <a:rPr kumimoji="0" sz="1900" b="0" i="0" u="none" strike="noStrike" kern="0" cap="none" spc="0" normalizeH="0" baseline="0" noProof="0" dirty="0">
                <a:ln>
                  <a:noFill/>
                </a:ln>
                <a:solidFill>
                  <a:srgbClr val="595959"/>
                </a:solidFill>
                <a:effectLst/>
                <a:uLnTx/>
                <a:uFillTx/>
                <a:latin typeface="Times New Roman"/>
                <a:cs typeface="Times New Roman"/>
              </a:rPr>
              <a:t>to</a:t>
            </a:r>
            <a:r>
              <a:rPr kumimoji="0" sz="1900" b="0" i="0" u="none" strike="noStrike" kern="0" cap="none" spc="50" normalizeH="0" baseline="0" noProof="0" dirty="0">
                <a:ln>
                  <a:noFill/>
                </a:ln>
                <a:solidFill>
                  <a:srgbClr val="595959"/>
                </a:solidFill>
                <a:effectLst/>
                <a:uLnTx/>
                <a:uFillTx/>
                <a:latin typeface="Times New Roman"/>
                <a:cs typeface="Times New Roman"/>
              </a:rPr>
              <a:t> </a:t>
            </a:r>
            <a:r>
              <a:rPr kumimoji="0" sz="1900" b="0" i="0" u="none" strike="noStrike" kern="0" cap="none" spc="0" normalizeH="0" baseline="0" noProof="0" dirty="0">
                <a:ln>
                  <a:noFill/>
                </a:ln>
                <a:solidFill>
                  <a:srgbClr val="595959"/>
                </a:solidFill>
                <a:effectLst/>
                <a:uLnTx/>
                <a:uFillTx/>
                <a:latin typeface="Times New Roman"/>
                <a:cs typeface="Times New Roman"/>
              </a:rPr>
              <a:t>flanking</a:t>
            </a:r>
            <a:r>
              <a:rPr kumimoji="0" sz="1900" b="0" i="0" u="none" strike="noStrike" kern="0" cap="none" spc="-50" normalizeH="0" baseline="0" noProof="0" dirty="0">
                <a:ln>
                  <a:noFill/>
                </a:ln>
                <a:solidFill>
                  <a:srgbClr val="595959"/>
                </a:solidFill>
                <a:effectLst/>
                <a:uLnTx/>
                <a:uFillTx/>
                <a:latin typeface="Times New Roman"/>
                <a:cs typeface="Times New Roman"/>
              </a:rPr>
              <a:t> </a:t>
            </a:r>
            <a:r>
              <a:rPr kumimoji="0" sz="1900" b="0" i="0" u="none" strike="noStrike" kern="0" cap="none" spc="0" normalizeH="0" baseline="0" noProof="0" dirty="0">
                <a:ln>
                  <a:noFill/>
                </a:ln>
                <a:solidFill>
                  <a:srgbClr val="595959"/>
                </a:solidFill>
                <a:effectLst/>
                <a:uLnTx/>
                <a:uFillTx/>
                <a:latin typeface="Times New Roman"/>
                <a:cs typeface="Times New Roman"/>
              </a:rPr>
              <a:t>sequences</a:t>
            </a:r>
            <a:r>
              <a:rPr kumimoji="0" sz="1900" b="0" i="0" u="none" strike="noStrike" kern="0" cap="none" spc="-35" normalizeH="0" baseline="0" noProof="0" dirty="0">
                <a:ln>
                  <a:noFill/>
                </a:ln>
                <a:solidFill>
                  <a:srgbClr val="595959"/>
                </a:solidFill>
                <a:effectLst/>
                <a:uLnTx/>
                <a:uFillTx/>
                <a:latin typeface="Times New Roman"/>
                <a:cs typeface="Times New Roman"/>
              </a:rPr>
              <a:t> </a:t>
            </a:r>
            <a:r>
              <a:rPr kumimoji="0" sz="1900" b="0" i="0" u="none" strike="noStrike" kern="0" cap="none" spc="0" normalizeH="0" baseline="0" noProof="0" dirty="0">
                <a:ln>
                  <a:noFill/>
                </a:ln>
                <a:solidFill>
                  <a:srgbClr val="595959"/>
                </a:solidFill>
                <a:effectLst/>
                <a:uLnTx/>
                <a:uFillTx/>
                <a:latin typeface="Times New Roman"/>
                <a:cs typeface="Times New Roman"/>
              </a:rPr>
              <a:t>of</a:t>
            </a:r>
            <a:r>
              <a:rPr kumimoji="0" sz="1900" b="0" i="0" u="none" strike="noStrike" kern="0" cap="none" spc="-25" normalizeH="0" baseline="0" noProof="0" dirty="0">
                <a:ln>
                  <a:noFill/>
                </a:ln>
                <a:solidFill>
                  <a:srgbClr val="595959"/>
                </a:solidFill>
                <a:effectLst/>
                <a:uLnTx/>
                <a:uFillTx/>
                <a:latin typeface="Times New Roman"/>
                <a:cs typeface="Times New Roman"/>
              </a:rPr>
              <a:t> </a:t>
            </a:r>
            <a:r>
              <a:rPr kumimoji="0" sz="1900" b="0" i="0" u="none" strike="noStrike" kern="0" cap="none" spc="0" normalizeH="0" baseline="0" noProof="0" dirty="0">
                <a:ln>
                  <a:noFill/>
                </a:ln>
                <a:solidFill>
                  <a:srgbClr val="595959"/>
                </a:solidFill>
                <a:effectLst/>
                <a:uLnTx/>
                <a:uFillTx/>
                <a:latin typeface="Times New Roman"/>
                <a:cs typeface="Times New Roman"/>
              </a:rPr>
              <a:t>target</a:t>
            </a:r>
            <a:r>
              <a:rPr kumimoji="0" sz="1900" b="0" i="0" u="none" strike="noStrike" kern="0" cap="none" spc="-25" normalizeH="0" baseline="0" noProof="0" dirty="0">
                <a:ln>
                  <a:noFill/>
                </a:ln>
                <a:solidFill>
                  <a:srgbClr val="595959"/>
                </a:solidFill>
                <a:effectLst/>
                <a:uLnTx/>
                <a:uFillTx/>
                <a:latin typeface="Times New Roman"/>
                <a:cs typeface="Times New Roman"/>
              </a:rPr>
              <a:t> </a:t>
            </a:r>
            <a:r>
              <a:rPr kumimoji="0" sz="1900" b="0" i="0" u="none" strike="noStrike" kern="0" cap="none" spc="-10" normalizeH="0" baseline="0" noProof="0" dirty="0">
                <a:ln>
                  <a:noFill/>
                </a:ln>
                <a:solidFill>
                  <a:srgbClr val="595959"/>
                </a:solidFill>
                <a:effectLst/>
                <a:uLnTx/>
                <a:uFillTx/>
                <a:latin typeface="Times New Roman"/>
                <a:cs typeface="Times New Roman"/>
              </a:rPr>
              <a:t>region.</a:t>
            </a:r>
            <a:endParaRPr kumimoji="0" sz="1900" b="0" i="0" u="none" strike="noStrike" kern="0" cap="none" spc="0" normalizeH="0" baseline="0" noProof="0">
              <a:ln>
                <a:noFill/>
              </a:ln>
              <a:solidFill>
                <a:sysClr val="windowText" lastClr="000000"/>
              </a:solidFill>
              <a:effectLst/>
              <a:uLnTx/>
              <a:uFillTx/>
              <a:latin typeface="Times New Roman"/>
              <a:cs typeface="Times New Roman"/>
            </a:endParaRPr>
          </a:p>
          <a:p>
            <a:pPr marL="240665" marR="0" lvl="0" indent="-227965" defTabSz="914400" eaLnBrk="1" fontAlgn="auto" latinLnBrk="0" hangingPunct="1">
              <a:lnSpc>
                <a:spcPct val="100000"/>
              </a:lnSpc>
              <a:spcBef>
                <a:spcPts val="420"/>
              </a:spcBef>
              <a:spcAft>
                <a:spcPts val="0"/>
              </a:spcAft>
              <a:buClr>
                <a:srgbClr val="961BE9"/>
              </a:buClr>
              <a:buSzTx/>
              <a:buFont typeface="Arial"/>
              <a:buChar char="•"/>
              <a:tabLst>
                <a:tab pos="240665" algn="l"/>
                <a:tab pos="241300" algn="l"/>
              </a:tabLst>
              <a:defRPr/>
            </a:pPr>
            <a:r>
              <a:rPr kumimoji="0" sz="1900" b="0" i="0" u="none" strike="noStrike" kern="0" cap="none" spc="-10" normalizeH="0" baseline="0" noProof="0" dirty="0">
                <a:ln>
                  <a:noFill/>
                </a:ln>
                <a:solidFill>
                  <a:srgbClr val="595959"/>
                </a:solidFill>
                <a:effectLst/>
                <a:uLnTx/>
                <a:uFillTx/>
                <a:latin typeface="Times New Roman"/>
                <a:cs typeface="Times New Roman"/>
              </a:rPr>
              <a:t>Avoid:</a:t>
            </a:r>
            <a:endParaRPr kumimoji="0" sz="1900" b="0" i="0" u="none" strike="noStrike" kern="0" cap="none" spc="0" normalizeH="0" baseline="0" noProof="0">
              <a:ln>
                <a:noFill/>
              </a:ln>
              <a:solidFill>
                <a:sysClr val="windowText" lastClr="000000"/>
              </a:solidFill>
              <a:effectLst/>
              <a:uLnTx/>
              <a:uFillTx/>
              <a:latin typeface="Times New Roman"/>
              <a:cs typeface="Times New Roman"/>
            </a:endParaRPr>
          </a:p>
          <a:p>
            <a:pPr marL="270510" marR="0" lvl="0" indent="-258445" defTabSz="914400" eaLnBrk="1" fontAlgn="auto" latinLnBrk="0" hangingPunct="1">
              <a:lnSpc>
                <a:spcPct val="100000"/>
              </a:lnSpc>
              <a:spcBef>
                <a:spcPts val="520"/>
              </a:spcBef>
              <a:spcAft>
                <a:spcPts val="0"/>
              </a:spcAft>
              <a:buClr>
                <a:srgbClr val="961BE9"/>
              </a:buClr>
              <a:buSzPct val="94736"/>
              <a:buFont typeface="Arial Unicode MS"/>
              <a:buChar char="➔"/>
              <a:tabLst>
                <a:tab pos="271145" algn="l"/>
              </a:tabLst>
              <a:defRPr/>
            </a:pPr>
            <a:r>
              <a:rPr kumimoji="0" sz="1900" b="0" i="0" u="none" strike="noStrike" kern="0" cap="none" spc="0" normalizeH="0" baseline="0" noProof="0" dirty="0">
                <a:ln>
                  <a:noFill/>
                </a:ln>
                <a:solidFill>
                  <a:srgbClr val="595959"/>
                </a:solidFill>
                <a:effectLst/>
                <a:uLnTx/>
                <a:uFillTx/>
                <a:latin typeface="Times New Roman"/>
                <a:cs typeface="Times New Roman"/>
              </a:rPr>
              <a:t>Complementary</a:t>
            </a:r>
            <a:r>
              <a:rPr kumimoji="0" sz="1900" b="0" i="0" u="none" strike="noStrike" kern="0" cap="none" spc="-85" normalizeH="0" baseline="0" noProof="0" dirty="0">
                <a:ln>
                  <a:noFill/>
                </a:ln>
                <a:solidFill>
                  <a:srgbClr val="595959"/>
                </a:solidFill>
                <a:effectLst/>
                <a:uLnTx/>
                <a:uFillTx/>
                <a:latin typeface="Times New Roman"/>
                <a:cs typeface="Times New Roman"/>
              </a:rPr>
              <a:t> </a:t>
            </a:r>
            <a:r>
              <a:rPr kumimoji="0" sz="1900" b="0" i="0" u="none" strike="noStrike" kern="0" cap="none" spc="0" normalizeH="0" baseline="0" noProof="0" dirty="0">
                <a:ln>
                  <a:noFill/>
                </a:ln>
                <a:solidFill>
                  <a:srgbClr val="595959"/>
                </a:solidFill>
                <a:effectLst/>
                <a:uLnTx/>
                <a:uFillTx/>
                <a:latin typeface="Times New Roman"/>
                <a:cs typeface="Times New Roman"/>
              </a:rPr>
              <a:t>sequences</a:t>
            </a:r>
            <a:r>
              <a:rPr kumimoji="0" sz="1900" b="0" i="0" u="none" strike="noStrike" kern="0" cap="none" spc="390" normalizeH="0" baseline="0" noProof="0" dirty="0">
                <a:ln>
                  <a:noFill/>
                </a:ln>
                <a:solidFill>
                  <a:srgbClr val="595959"/>
                </a:solidFill>
                <a:effectLst/>
                <a:uLnTx/>
                <a:uFillTx/>
                <a:latin typeface="Times New Roman"/>
                <a:cs typeface="Times New Roman"/>
              </a:rPr>
              <a:t> </a:t>
            </a:r>
            <a:r>
              <a:rPr kumimoji="0" sz="1900" b="0" i="0" u="none" strike="noStrike" kern="0" cap="none" spc="0" normalizeH="0" baseline="0" noProof="0" dirty="0">
                <a:ln>
                  <a:noFill/>
                </a:ln>
                <a:solidFill>
                  <a:srgbClr val="595959"/>
                </a:solidFill>
                <a:effectLst/>
                <a:uLnTx/>
                <a:uFillTx/>
                <a:latin typeface="Times New Roman"/>
                <a:cs typeface="Times New Roman"/>
              </a:rPr>
              <a:t>between</a:t>
            </a:r>
            <a:r>
              <a:rPr kumimoji="0" sz="1900" b="0" i="0" u="none" strike="noStrike" kern="0" cap="none" spc="25" normalizeH="0" baseline="0" noProof="0" dirty="0">
                <a:ln>
                  <a:noFill/>
                </a:ln>
                <a:solidFill>
                  <a:srgbClr val="595959"/>
                </a:solidFill>
                <a:effectLst/>
                <a:uLnTx/>
                <a:uFillTx/>
                <a:latin typeface="Times New Roman"/>
                <a:cs typeface="Times New Roman"/>
              </a:rPr>
              <a:t> </a:t>
            </a:r>
            <a:r>
              <a:rPr kumimoji="0" sz="1900" b="0" i="0" u="none" strike="noStrike" kern="0" cap="none" spc="-10" normalizeH="0" baseline="0" noProof="0" dirty="0">
                <a:ln>
                  <a:noFill/>
                </a:ln>
                <a:solidFill>
                  <a:srgbClr val="595959"/>
                </a:solidFill>
                <a:effectLst/>
                <a:uLnTx/>
                <a:uFillTx/>
                <a:latin typeface="Times New Roman"/>
                <a:cs typeface="Times New Roman"/>
              </a:rPr>
              <a:t>primers.</a:t>
            </a:r>
            <a:endParaRPr kumimoji="0" sz="1900" b="0" i="0" u="none" strike="noStrike" kern="0" cap="none" spc="0" normalizeH="0" baseline="0" noProof="0">
              <a:ln>
                <a:noFill/>
              </a:ln>
              <a:solidFill>
                <a:sysClr val="windowText" lastClr="000000"/>
              </a:solidFill>
              <a:effectLst/>
              <a:uLnTx/>
              <a:uFillTx/>
              <a:latin typeface="Times New Roman"/>
              <a:cs typeface="Times New Roman"/>
            </a:endParaRPr>
          </a:p>
          <a:p>
            <a:pPr marL="270510" marR="0" lvl="0" indent="-258445" defTabSz="914400" eaLnBrk="1" fontAlgn="auto" latinLnBrk="0" hangingPunct="1">
              <a:lnSpc>
                <a:spcPct val="100000"/>
              </a:lnSpc>
              <a:spcBef>
                <a:spcPts val="420"/>
              </a:spcBef>
              <a:spcAft>
                <a:spcPts val="0"/>
              </a:spcAft>
              <a:buClr>
                <a:srgbClr val="961BE9"/>
              </a:buClr>
              <a:buSzPct val="94736"/>
              <a:buFont typeface="Arial Unicode MS"/>
              <a:buChar char="➔"/>
              <a:tabLst>
                <a:tab pos="271145" algn="l"/>
              </a:tabLst>
              <a:defRPr/>
            </a:pPr>
            <a:r>
              <a:rPr kumimoji="0" sz="1900" b="0" i="0" u="none" strike="noStrike" kern="0" cap="none" spc="0" normalizeH="0" baseline="0" noProof="0" dirty="0">
                <a:ln>
                  <a:noFill/>
                </a:ln>
                <a:solidFill>
                  <a:srgbClr val="595959"/>
                </a:solidFill>
                <a:effectLst/>
                <a:uLnTx/>
                <a:uFillTx/>
                <a:latin typeface="Times New Roman"/>
                <a:cs typeface="Times New Roman"/>
              </a:rPr>
              <a:t>Repeat</a:t>
            </a:r>
            <a:r>
              <a:rPr kumimoji="0" sz="1900" b="0" i="0" u="none" strike="noStrike" kern="0" cap="none" spc="-5" normalizeH="0" baseline="0" noProof="0" dirty="0">
                <a:ln>
                  <a:noFill/>
                </a:ln>
                <a:solidFill>
                  <a:srgbClr val="595959"/>
                </a:solidFill>
                <a:effectLst/>
                <a:uLnTx/>
                <a:uFillTx/>
                <a:latin typeface="Times New Roman"/>
                <a:cs typeface="Times New Roman"/>
              </a:rPr>
              <a:t> </a:t>
            </a:r>
            <a:r>
              <a:rPr kumimoji="0" sz="1900" b="0" i="0" u="none" strike="noStrike" kern="0" cap="none" spc="-10" normalizeH="0" baseline="0" noProof="0" dirty="0">
                <a:ln>
                  <a:noFill/>
                </a:ln>
                <a:solidFill>
                  <a:srgbClr val="595959"/>
                </a:solidFill>
                <a:effectLst/>
                <a:uLnTx/>
                <a:uFillTx/>
                <a:latin typeface="Times New Roman"/>
                <a:cs typeface="Times New Roman"/>
              </a:rPr>
              <a:t>(ex:</a:t>
            </a:r>
            <a:r>
              <a:rPr kumimoji="0" sz="1900" b="0" i="0" u="none" strike="noStrike" kern="0" cap="none" spc="-105" normalizeH="0" baseline="0" noProof="0" dirty="0">
                <a:ln>
                  <a:noFill/>
                </a:ln>
                <a:solidFill>
                  <a:srgbClr val="595959"/>
                </a:solidFill>
                <a:effectLst/>
                <a:uLnTx/>
                <a:uFillTx/>
                <a:latin typeface="Times New Roman"/>
                <a:cs typeface="Times New Roman"/>
              </a:rPr>
              <a:t> </a:t>
            </a:r>
            <a:r>
              <a:rPr kumimoji="0" sz="1900" b="0" i="0" u="none" strike="noStrike" kern="0" cap="none" spc="-135" normalizeH="0" baseline="0" noProof="0" dirty="0">
                <a:ln>
                  <a:noFill/>
                </a:ln>
                <a:solidFill>
                  <a:srgbClr val="595959"/>
                </a:solidFill>
                <a:effectLst/>
                <a:uLnTx/>
                <a:uFillTx/>
                <a:latin typeface="Times New Roman"/>
                <a:cs typeface="Times New Roman"/>
              </a:rPr>
              <a:t>ATATATAT)</a:t>
            </a:r>
            <a:r>
              <a:rPr kumimoji="0" sz="1900" b="0" i="0" u="none" strike="noStrike" kern="0" cap="none" spc="-105" normalizeH="0" baseline="0" noProof="0" dirty="0">
                <a:ln>
                  <a:noFill/>
                </a:ln>
                <a:solidFill>
                  <a:srgbClr val="595959"/>
                </a:solidFill>
                <a:effectLst/>
                <a:uLnTx/>
                <a:uFillTx/>
                <a:latin typeface="Times New Roman"/>
                <a:cs typeface="Times New Roman"/>
              </a:rPr>
              <a:t> </a:t>
            </a:r>
            <a:r>
              <a:rPr kumimoji="0" sz="1900" b="0" i="0" u="none" strike="noStrike" kern="0" cap="none" spc="320" normalizeH="0" baseline="0" noProof="0" dirty="0">
                <a:ln>
                  <a:noFill/>
                </a:ln>
                <a:solidFill>
                  <a:srgbClr val="595959"/>
                </a:solidFill>
                <a:effectLst/>
                <a:uLnTx/>
                <a:uFillTx/>
                <a:latin typeface="Arial Unicode MS"/>
                <a:cs typeface="Arial Unicode MS"/>
              </a:rPr>
              <a:t>➔</a:t>
            </a:r>
            <a:r>
              <a:rPr kumimoji="0" sz="1900" b="0" i="0" u="none" strike="noStrike" kern="0" cap="none" spc="-60" normalizeH="0" baseline="0" noProof="0" dirty="0">
                <a:ln>
                  <a:noFill/>
                </a:ln>
                <a:solidFill>
                  <a:srgbClr val="595959"/>
                </a:solidFill>
                <a:effectLst/>
                <a:uLnTx/>
                <a:uFillTx/>
                <a:latin typeface="Arial Unicode MS"/>
                <a:cs typeface="Arial Unicode MS"/>
              </a:rPr>
              <a:t> </a:t>
            </a:r>
            <a:r>
              <a:rPr kumimoji="0" sz="1900" b="0" i="0" u="none" strike="noStrike" kern="0" cap="none" spc="-10" normalizeH="0" baseline="0" noProof="0" dirty="0">
                <a:ln>
                  <a:noFill/>
                </a:ln>
                <a:solidFill>
                  <a:srgbClr val="961BE9"/>
                </a:solidFill>
                <a:effectLst/>
                <a:uLnTx/>
                <a:uFillTx/>
                <a:latin typeface="Times New Roman"/>
                <a:cs typeface="Times New Roman"/>
              </a:rPr>
              <a:t>misprime.</a:t>
            </a:r>
            <a:endParaRPr kumimoji="0" sz="1900" b="0" i="0" u="none" strike="noStrike" kern="0" cap="none" spc="0" normalizeH="0" baseline="0" noProof="0">
              <a:ln>
                <a:noFill/>
              </a:ln>
              <a:solidFill>
                <a:sysClr val="windowText" lastClr="000000"/>
              </a:solidFill>
              <a:effectLst/>
              <a:uLnTx/>
              <a:uFillTx/>
              <a:latin typeface="Times New Roman"/>
              <a:cs typeface="Times New Roman"/>
            </a:endParaRPr>
          </a:p>
          <a:p>
            <a:pPr marL="270510" marR="0" lvl="0" indent="-258445" defTabSz="914400" eaLnBrk="1" fontAlgn="auto" latinLnBrk="0" hangingPunct="1">
              <a:lnSpc>
                <a:spcPct val="100000"/>
              </a:lnSpc>
              <a:spcBef>
                <a:spcPts val="520"/>
              </a:spcBef>
              <a:spcAft>
                <a:spcPts val="0"/>
              </a:spcAft>
              <a:buClr>
                <a:srgbClr val="961BE9"/>
              </a:buClr>
              <a:buSzPct val="94736"/>
              <a:buFont typeface="Arial Unicode MS"/>
              <a:buChar char="➔"/>
              <a:tabLst>
                <a:tab pos="271145" algn="l"/>
              </a:tabLst>
              <a:defRPr/>
            </a:pPr>
            <a:r>
              <a:rPr kumimoji="0" sz="1900" b="0" i="0" u="none" strike="noStrike" kern="0" cap="none" spc="0" normalizeH="0" baseline="0" noProof="0" dirty="0">
                <a:ln>
                  <a:noFill/>
                </a:ln>
                <a:solidFill>
                  <a:srgbClr val="595959"/>
                </a:solidFill>
                <a:effectLst/>
                <a:uLnTx/>
                <a:uFillTx/>
                <a:latin typeface="Times New Roman"/>
                <a:cs typeface="Times New Roman"/>
              </a:rPr>
              <a:t>Runs</a:t>
            </a:r>
            <a:r>
              <a:rPr kumimoji="0" sz="1900" b="0" i="0" u="none" strike="noStrike" kern="0" cap="none" spc="-70" normalizeH="0" baseline="0" noProof="0" dirty="0">
                <a:ln>
                  <a:noFill/>
                </a:ln>
                <a:solidFill>
                  <a:srgbClr val="595959"/>
                </a:solidFill>
                <a:effectLst/>
                <a:uLnTx/>
                <a:uFillTx/>
                <a:latin typeface="Times New Roman"/>
                <a:cs typeface="Times New Roman"/>
              </a:rPr>
              <a:t> </a:t>
            </a:r>
            <a:r>
              <a:rPr kumimoji="0" sz="1900" b="0" i="0" u="none" strike="noStrike" kern="0" cap="none" spc="-10" normalizeH="0" baseline="0" noProof="0" dirty="0">
                <a:ln>
                  <a:noFill/>
                </a:ln>
                <a:solidFill>
                  <a:srgbClr val="595959"/>
                </a:solidFill>
                <a:effectLst/>
                <a:uLnTx/>
                <a:uFillTx/>
                <a:latin typeface="Times New Roman"/>
                <a:cs typeface="Times New Roman"/>
              </a:rPr>
              <a:t>(ex:</a:t>
            </a:r>
            <a:r>
              <a:rPr kumimoji="0" sz="1900" b="0" i="0" u="none" strike="noStrike" kern="0" cap="none" spc="-55" normalizeH="0" baseline="0" noProof="0" dirty="0">
                <a:ln>
                  <a:noFill/>
                </a:ln>
                <a:solidFill>
                  <a:srgbClr val="595959"/>
                </a:solidFill>
                <a:effectLst/>
                <a:uLnTx/>
                <a:uFillTx/>
                <a:latin typeface="Times New Roman"/>
                <a:cs typeface="Times New Roman"/>
              </a:rPr>
              <a:t> </a:t>
            </a:r>
            <a:r>
              <a:rPr kumimoji="0" sz="1900" b="0" i="0" u="none" strike="noStrike" kern="0" cap="none" spc="0" normalizeH="0" baseline="0" noProof="0" dirty="0">
                <a:ln>
                  <a:noFill/>
                </a:ln>
                <a:solidFill>
                  <a:srgbClr val="595959"/>
                </a:solidFill>
                <a:effectLst/>
                <a:uLnTx/>
                <a:uFillTx/>
                <a:latin typeface="Times New Roman"/>
                <a:cs typeface="Times New Roman"/>
              </a:rPr>
              <a:t>AGCGGGGGAT)</a:t>
            </a:r>
            <a:r>
              <a:rPr kumimoji="0" sz="1900" b="0" i="0" u="none" strike="noStrike" kern="0" cap="none" spc="-170" normalizeH="0" baseline="0" noProof="0" dirty="0">
                <a:ln>
                  <a:noFill/>
                </a:ln>
                <a:solidFill>
                  <a:srgbClr val="595959"/>
                </a:solidFill>
                <a:effectLst/>
                <a:uLnTx/>
                <a:uFillTx/>
                <a:latin typeface="Times New Roman"/>
                <a:cs typeface="Times New Roman"/>
              </a:rPr>
              <a:t> </a:t>
            </a:r>
            <a:r>
              <a:rPr kumimoji="0" sz="1900" b="0" i="0" u="none" strike="noStrike" kern="0" cap="none" spc="320" normalizeH="0" baseline="0" noProof="0" dirty="0">
                <a:ln>
                  <a:noFill/>
                </a:ln>
                <a:solidFill>
                  <a:srgbClr val="595959"/>
                </a:solidFill>
                <a:effectLst/>
                <a:uLnTx/>
                <a:uFillTx/>
                <a:latin typeface="Arial Unicode MS"/>
                <a:cs typeface="Arial Unicode MS"/>
              </a:rPr>
              <a:t>➔</a:t>
            </a:r>
            <a:r>
              <a:rPr kumimoji="0" sz="1900" b="0" i="0" u="none" strike="noStrike" kern="0" cap="none" spc="-110" normalizeH="0" baseline="0" noProof="0" dirty="0">
                <a:ln>
                  <a:noFill/>
                </a:ln>
                <a:solidFill>
                  <a:srgbClr val="595959"/>
                </a:solidFill>
                <a:effectLst/>
                <a:uLnTx/>
                <a:uFillTx/>
                <a:latin typeface="Arial Unicode MS"/>
                <a:cs typeface="Arial Unicode MS"/>
              </a:rPr>
              <a:t> </a:t>
            </a:r>
            <a:r>
              <a:rPr kumimoji="0" sz="1900" b="0" i="0" u="none" strike="noStrike" kern="0" cap="none" spc="-10" normalizeH="0" baseline="0" noProof="0" dirty="0">
                <a:ln>
                  <a:noFill/>
                </a:ln>
                <a:solidFill>
                  <a:srgbClr val="961BE9"/>
                </a:solidFill>
                <a:effectLst/>
                <a:uLnTx/>
                <a:uFillTx/>
                <a:latin typeface="Times New Roman"/>
                <a:cs typeface="Times New Roman"/>
              </a:rPr>
              <a:t>misprime.</a:t>
            </a:r>
            <a:endParaRPr kumimoji="0" sz="1900" b="0" i="0" u="none" strike="noStrike" kern="0" cap="none" spc="0" normalizeH="0" baseline="0" noProof="0">
              <a:ln>
                <a:noFill/>
              </a:ln>
              <a:solidFill>
                <a:sysClr val="windowText" lastClr="000000"/>
              </a:solidFill>
              <a:effectLst/>
              <a:uLnTx/>
              <a:uFillTx/>
              <a:latin typeface="Times New Roman"/>
              <a:cs typeface="Times New Roman"/>
            </a:endParaRPr>
          </a:p>
          <a:p>
            <a:pPr marL="270510" marR="0" lvl="0" indent="-258445" defTabSz="914400" eaLnBrk="1" fontAlgn="auto" latinLnBrk="0" hangingPunct="1">
              <a:lnSpc>
                <a:spcPct val="100000"/>
              </a:lnSpc>
              <a:spcBef>
                <a:spcPts val="420"/>
              </a:spcBef>
              <a:spcAft>
                <a:spcPts val="0"/>
              </a:spcAft>
              <a:buClr>
                <a:srgbClr val="961BE9"/>
              </a:buClr>
              <a:buSzPct val="94736"/>
              <a:buFont typeface="Arial Unicode MS"/>
              <a:buChar char="➔"/>
              <a:tabLst>
                <a:tab pos="271145" algn="l"/>
              </a:tabLst>
              <a:defRPr/>
            </a:pPr>
            <a:r>
              <a:rPr kumimoji="0" sz="1900" b="0" i="0" u="none" strike="noStrike" kern="0" cap="none" spc="0" normalizeH="0" baseline="0" noProof="0" dirty="0">
                <a:ln>
                  <a:noFill/>
                </a:ln>
                <a:solidFill>
                  <a:srgbClr val="595959"/>
                </a:solidFill>
                <a:effectLst/>
                <a:uLnTx/>
                <a:uFillTx/>
                <a:latin typeface="Times New Roman"/>
                <a:cs typeface="Times New Roman"/>
              </a:rPr>
              <a:t>Mismatch</a:t>
            </a:r>
            <a:r>
              <a:rPr kumimoji="0" sz="1900" b="0" i="0" u="none" strike="noStrike" kern="0" cap="none" spc="65" normalizeH="0" baseline="0" noProof="0" dirty="0">
                <a:ln>
                  <a:noFill/>
                </a:ln>
                <a:solidFill>
                  <a:srgbClr val="595959"/>
                </a:solidFill>
                <a:effectLst/>
                <a:uLnTx/>
                <a:uFillTx/>
                <a:latin typeface="Times New Roman"/>
                <a:cs typeface="Times New Roman"/>
              </a:rPr>
              <a:t> </a:t>
            </a:r>
            <a:r>
              <a:rPr kumimoji="0" sz="1900" b="0" i="0" u="none" strike="noStrike" kern="0" cap="none" spc="0" normalizeH="0" baseline="0" noProof="0" dirty="0">
                <a:ln>
                  <a:noFill/>
                </a:ln>
                <a:solidFill>
                  <a:srgbClr val="595959"/>
                </a:solidFill>
                <a:effectLst/>
                <a:uLnTx/>
                <a:uFillTx/>
                <a:latin typeface="Times New Roman"/>
                <a:cs typeface="Times New Roman"/>
              </a:rPr>
              <a:t>at</a:t>
            </a:r>
            <a:r>
              <a:rPr kumimoji="0" sz="1900" b="0" i="0" u="none" strike="noStrike" kern="0" cap="none" spc="-55" normalizeH="0" baseline="0" noProof="0" dirty="0">
                <a:ln>
                  <a:noFill/>
                </a:ln>
                <a:solidFill>
                  <a:srgbClr val="595959"/>
                </a:solidFill>
                <a:effectLst/>
                <a:uLnTx/>
                <a:uFillTx/>
                <a:latin typeface="Times New Roman"/>
                <a:cs typeface="Times New Roman"/>
              </a:rPr>
              <a:t> </a:t>
            </a:r>
            <a:r>
              <a:rPr kumimoji="0" sz="1900" b="0" i="0" u="none" strike="noStrike" kern="0" cap="none" spc="0" normalizeH="0" baseline="0" noProof="0" dirty="0">
                <a:ln>
                  <a:noFill/>
                </a:ln>
                <a:solidFill>
                  <a:srgbClr val="595959"/>
                </a:solidFill>
                <a:effectLst/>
                <a:uLnTx/>
                <a:uFillTx/>
                <a:latin typeface="Times New Roman"/>
                <a:cs typeface="Times New Roman"/>
              </a:rPr>
              <a:t>3’</a:t>
            </a:r>
            <a:r>
              <a:rPr kumimoji="0" sz="1900" b="0" i="0" u="none" strike="noStrike" kern="0" cap="none" spc="-210" normalizeH="0" baseline="0" noProof="0" dirty="0">
                <a:ln>
                  <a:noFill/>
                </a:ln>
                <a:solidFill>
                  <a:srgbClr val="595959"/>
                </a:solidFill>
                <a:effectLst/>
                <a:uLnTx/>
                <a:uFillTx/>
                <a:latin typeface="Times New Roman"/>
                <a:cs typeface="Times New Roman"/>
              </a:rPr>
              <a:t> </a:t>
            </a:r>
            <a:r>
              <a:rPr kumimoji="0" sz="1900" b="0" i="0" u="none" strike="noStrike" kern="0" cap="none" spc="-20" normalizeH="0" baseline="0" noProof="0" dirty="0">
                <a:ln>
                  <a:noFill/>
                </a:ln>
                <a:solidFill>
                  <a:srgbClr val="595959"/>
                </a:solidFill>
                <a:effectLst/>
                <a:uLnTx/>
                <a:uFillTx/>
                <a:latin typeface="Times New Roman"/>
                <a:cs typeface="Times New Roman"/>
              </a:rPr>
              <a:t>end.</a:t>
            </a:r>
            <a:endParaRPr kumimoji="0" sz="1900" b="0" i="0" u="none" strike="noStrike" kern="0" cap="none" spc="0" normalizeH="0" baseline="0" noProof="0">
              <a:ln>
                <a:noFill/>
              </a:ln>
              <a:solidFill>
                <a:sysClr val="windowText" lastClr="000000"/>
              </a:solidFill>
              <a:effectLst/>
              <a:uLnTx/>
              <a:uFillTx/>
              <a:latin typeface="Times New Roman"/>
              <a:cs typeface="Times New Roman"/>
            </a:endParaRPr>
          </a:p>
          <a:p>
            <a:pPr marL="270510" marR="0" lvl="0" indent="-258445" defTabSz="914400" eaLnBrk="1" fontAlgn="auto" latinLnBrk="0" hangingPunct="1">
              <a:lnSpc>
                <a:spcPct val="100000"/>
              </a:lnSpc>
              <a:spcBef>
                <a:spcPts val="520"/>
              </a:spcBef>
              <a:spcAft>
                <a:spcPts val="0"/>
              </a:spcAft>
              <a:buClr>
                <a:srgbClr val="961BE9"/>
              </a:buClr>
              <a:buSzPct val="94736"/>
              <a:buFont typeface="Arial Unicode MS"/>
              <a:buChar char="➔"/>
              <a:tabLst>
                <a:tab pos="271145" algn="l"/>
              </a:tabLst>
              <a:defRPr/>
            </a:pPr>
            <a:r>
              <a:rPr kumimoji="0" sz="1900" b="0" i="0" u="none" strike="noStrike" kern="0" cap="none" spc="0" normalizeH="0" baseline="0" noProof="0" dirty="0">
                <a:ln>
                  <a:noFill/>
                </a:ln>
                <a:solidFill>
                  <a:srgbClr val="595959"/>
                </a:solidFill>
                <a:effectLst/>
                <a:uLnTx/>
                <a:uFillTx/>
                <a:latin typeface="Times New Roman"/>
                <a:cs typeface="Times New Roman"/>
              </a:rPr>
              <a:t>Cross</a:t>
            </a:r>
            <a:r>
              <a:rPr kumimoji="0" sz="1900" b="0" i="0" u="none" strike="noStrike" kern="0" cap="none" spc="-15" normalizeH="0" baseline="0" noProof="0" dirty="0">
                <a:ln>
                  <a:noFill/>
                </a:ln>
                <a:solidFill>
                  <a:srgbClr val="595959"/>
                </a:solidFill>
                <a:effectLst/>
                <a:uLnTx/>
                <a:uFillTx/>
                <a:latin typeface="Times New Roman"/>
                <a:cs typeface="Times New Roman"/>
              </a:rPr>
              <a:t> </a:t>
            </a:r>
            <a:r>
              <a:rPr kumimoji="0" sz="1900" b="0" i="0" u="none" strike="noStrike" kern="0" cap="none" spc="-10" normalizeH="0" baseline="0" noProof="0" dirty="0">
                <a:ln>
                  <a:noFill/>
                </a:ln>
                <a:solidFill>
                  <a:srgbClr val="595959"/>
                </a:solidFill>
                <a:effectLst/>
                <a:uLnTx/>
                <a:uFillTx/>
                <a:latin typeface="Times New Roman"/>
                <a:cs typeface="Times New Roman"/>
              </a:rPr>
              <a:t>Homology.</a:t>
            </a:r>
            <a:endParaRPr kumimoji="0" sz="1900" b="0" i="0" u="none" strike="noStrike" kern="0" cap="none" spc="0" normalizeH="0" baseline="0" noProof="0">
              <a:ln>
                <a:noFill/>
              </a:ln>
              <a:solidFill>
                <a:sysClr val="windowText" lastClr="000000"/>
              </a:solidFill>
              <a:effectLst/>
              <a:uLnTx/>
              <a:uFillTx/>
              <a:latin typeface="Times New Roman"/>
              <a:cs typeface="Times New Roman"/>
            </a:endParaRPr>
          </a:p>
          <a:p>
            <a:pPr marL="0" marR="0" lvl="0" indent="0" defTabSz="914400" eaLnBrk="1" fontAlgn="auto" latinLnBrk="0" hangingPunct="1">
              <a:lnSpc>
                <a:spcPct val="100000"/>
              </a:lnSpc>
              <a:spcBef>
                <a:spcPts val="10"/>
              </a:spcBef>
              <a:spcAft>
                <a:spcPts val="0"/>
              </a:spcAft>
              <a:buClrTx/>
              <a:buSzTx/>
              <a:buFontTx/>
              <a:buNone/>
              <a:tabLst/>
              <a:defRPr/>
            </a:pPr>
            <a:endParaRPr kumimoji="0" sz="3050" b="0" i="0" u="none" strike="noStrike" kern="0" cap="none" spc="0" normalizeH="0" baseline="0" noProof="0">
              <a:ln>
                <a:noFill/>
              </a:ln>
              <a:solidFill>
                <a:sysClr val="windowText" lastClr="000000"/>
              </a:solidFill>
              <a:effectLst/>
              <a:uLnTx/>
              <a:uFillTx/>
              <a:latin typeface="Times New Roman"/>
              <a:cs typeface="Times New Roman"/>
            </a:endParaRPr>
          </a:p>
          <a:p>
            <a:pPr marL="292100" marR="0" lvl="0" indent="-279400" defTabSz="914400" eaLnBrk="1" fontAlgn="auto" latinLnBrk="0" hangingPunct="1">
              <a:lnSpc>
                <a:spcPct val="100000"/>
              </a:lnSpc>
              <a:spcBef>
                <a:spcPts val="0"/>
              </a:spcBef>
              <a:spcAft>
                <a:spcPts val="0"/>
              </a:spcAft>
              <a:buClrTx/>
              <a:buSzTx/>
              <a:buFontTx/>
              <a:buAutoNum type="arabicPeriod" startAt="2"/>
              <a:tabLst>
                <a:tab pos="292100" algn="l"/>
              </a:tabLst>
              <a:defRPr/>
            </a:pPr>
            <a:r>
              <a:rPr kumimoji="0" sz="2200" b="1" i="0" u="none" strike="noStrike" kern="0" cap="none" spc="0" normalizeH="0" baseline="0" noProof="0" dirty="0">
                <a:ln>
                  <a:noFill/>
                </a:ln>
                <a:solidFill>
                  <a:srgbClr val="961BE9"/>
                </a:solidFill>
                <a:effectLst/>
                <a:uLnTx/>
                <a:uFillTx/>
                <a:latin typeface="Times New Roman"/>
                <a:cs typeface="Times New Roman"/>
              </a:rPr>
              <a:t>Primer</a:t>
            </a:r>
            <a:r>
              <a:rPr kumimoji="0" sz="2200" b="1" i="0" u="none" strike="noStrike" kern="0" cap="none" spc="-85" normalizeH="0" baseline="0" noProof="0" dirty="0">
                <a:ln>
                  <a:noFill/>
                </a:ln>
                <a:solidFill>
                  <a:srgbClr val="961BE9"/>
                </a:solidFill>
                <a:effectLst/>
                <a:uLnTx/>
                <a:uFillTx/>
                <a:latin typeface="Times New Roman"/>
                <a:cs typeface="Times New Roman"/>
              </a:rPr>
              <a:t> </a:t>
            </a:r>
            <a:r>
              <a:rPr kumimoji="0" sz="2200" b="1" i="0" u="none" strike="noStrike" kern="0" cap="none" spc="-10" normalizeH="0" baseline="0" noProof="0" dirty="0">
                <a:ln>
                  <a:noFill/>
                </a:ln>
                <a:solidFill>
                  <a:srgbClr val="961BE9"/>
                </a:solidFill>
                <a:effectLst/>
                <a:uLnTx/>
                <a:uFillTx/>
                <a:latin typeface="Times New Roman"/>
                <a:cs typeface="Times New Roman"/>
              </a:rPr>
              <a:t>length:</a:t>
            </a:r>
            <a:endParaRPr kumimoji="0" sz="2200" b="0" i="0" u="none" strike="noStrike" kern="0" cap="none" spc="0" normalizeH="0" baseline="0" noProof="0">
              <a:ln>
                <a:noFill/>
              </a:ln>
              <a:solidFill>
                <a:sysClr val="windowText" lastClr="000000"/>
              </a:solidFill>
              <a:effectLst/>
              <a:uLnTx/>
              <a:uFillTx/>
              <a:latin typeface="Times New Roman"/>
              <a:cs typeface="Times New Roman"/>
            </a:endParaRPr>
          </a:p>
          <a:p>
            <a:pPr marL="240665" marR="0" lvl="1" indent="-227965" defTabSz="914400" eaLnBrk="1" fontAlgn="auto" latinLnBrk="0" hangingPunct="1">
              <a:lnSpc>
                <a:spcPct val="100000"/>
              </a:lnSpc>
              <a:spcBef>
                <a:spcPts val="459"/>
              </a:spcBef>
              <a:spcAft>
                <a:spcPts val="0"/>
              </a:spcAft>
              <a:buClr>
                <a:srgbClr val="961BE9"/>
              </a:buClr>
              <a:buSzTx/>
              <a:buFont typeface="Arial"/>
              <a:buChar char="•"/>
              <a:tabLst>
                <a:tab pos="240665" algn="l"/>
                <a:tab pos="241300" algn="l"/>
              </a:tabLst>
              <a:defRPr/>
            </a:pPr>
            <a:r>
              <a:rPr kumimoji="0" sz="1900" b="0" i="0" u="none" strike="noStrike" kern="0" cap="none" spc="0" normalizeH="0" baseline="0" noProof="0" dirty="0">
                <a:ln>
                  <a:noFill/>
                </a:ln>
                <a:solidFill>
                  <a:srgbClr val="595959"/>
                </a:solidFill>
                <a:effectLst/>
                <a:uLnTx/>
                <a:uFillTx/>
                <a:latin typeface="Times New Roman"/>
                <a:cs typeface="Times New Roman"/>
              </a:rPr>
              <a:t>It</a:t>
            </a:r>
            <a:r>
              <a:rPr kumimoji="0" sz="1900" b="0" i="0" u="none" strike="noStrike" kern="0" cap="none" spc="-65" normalizeH="0" baseline="0" noProof="0" dirty="0">
                <a:ln>
                  <a:noFill/>
                </a:ln>
                <a:solidFill>
                  <a:srgbClr val="595959"/>
                </a:solidFill>
                <a:effectLst/>
                <a:uLnTx/>
                <a:uFillTx/>
                <a:latin typeface="Times New Roman"/>
                <a:cs typeface="Times New Roman"/>
              </a:rPr>
              <a:t> </a:t>
            </a:r>
            <a:r>
              <a:rPr kumimoji="0" sz="1900" b="0" i="0" u="none" strike="noStrike" kern="0" cap="none" spc="0" normalizeH="0" baseline="0" noProof="0" dirty="0">
                <a:ln>
                  <a:noFill/>
                </a:ln>
                <a:solidFill>
                  <a:srgbClr val="595959"/>
                </a:solidFill>
                <a:effectLst/>
                <a:uLnTx/>
                <a:uFillTx/>
                <a:latin typeface="Times New Roman"/>
                <a:cs typeface="Times New Roman"/>
              </a:rPr>
              <a:t>is</a:t>
            </a:r>
            <a:r>
              <a:rPr kumimoji="0" sz="1900" b="0" i="0" u="none" strike="noStrike" kern="0" cap="none" spc="50" normalizeH="0" baseline="0" noProof="0" dirty="0">
                <a:ln>
                  <a:noFill/>
                </a:ln>
                <a:solidFill>
                  <a:srgbClr val="595959"/>
                </a:solidFill>
                <a:effectLst/>
                <a:uLnTx/>
                <a:uFillTx/>
                <a:latin typeface="Times New Roman"/>
                <a:cs typeface="Times New Roman"/>
              </a:rPr>
              <a:t> </a:t>
            </a:r>
            <a:r>
              <a:rPr kumimoji="0" sz="1900" b="0" i="0" u="none" strike="noStrike" kern="0" cap="none" spc="0" normalizeH="0" baseline="0" noProof="0" dirty="0">
                <a:ln>
                  <a:noFill/>
                </a:ln>
                <a:solidFill>
                  <a:srgbClr val="595959"/>
                </a:solidFill>
                <a:effectLst/>
                <a:uLnTx/>
                <a:uFillTx/>
                <a:latin typeface="Times New Roman"/>
                <a:cs typeface="Times New Roman"/>
              </a:rPr>
              <a:t>generally</a:t>
            </a:r>
            <a:r>
              <a:rPr kumimoji="0" sz="1900" b="0" i="0" u="none" strike="noStrike" kern="0" cap="none" spc="40" normalizeH="0" baseline="0" noProof="0" dirty="0">
                <a:ln>
                  <a:noFill/>
                </a:ln>
                <a:solidFill>
                  <a:srgbClr val="595959"/>
                </a:solidFill>
                <a:effectLst/>
                <a:uLnTx/>
                <a:uFillTx/>
                <a:latin typeface="Times New Roman"/>
                <a:cs typeface="Times New Roman"/>
              </a:rPr>
              <a:t> </a:t>
            </a:r>
            <a:r>
              <a:rPr kumimoji="0" sz="1900" b="0" i="0" u="none" strike="noStrike" kern="0" cap="none" spc="0" normalizeH="0" baseline="0" noProof="0" dirty="0">
                <a:ln>
                  <a:noFill/>
                </a:ln>
                <a:solidFill>
                  <a:srgbClr val="595959"/>
                </a:solidFill>
                <a:effectLst/>
                <a:uLnTx/>
                <a:uFillTx/>
                <a:latin typeface="Times New Roman"/>
                <a:cs typeface="Times New Roman"/>
              </a:rPr>
              <a:t>accepted</a:t>
            </a:r>
            <a:r>
              <a:rPr kumimoji="0" sz="1900" b="0" i="0" u="none" strike="noStrike" kern="0" cap="none" spc="130" normalizeH="0" baseline="0" noProof="0" dirty="0">
                <a:ln>
                  <a:noFill/>
                </a:ln>
                <a:solidFill>
                  <a:srgbClr val="595959"/>
                </a:solidFill>
                <a:effectLst/>
                <a:uLnTx/>
                <a:uFillTx/>
                <a:latin typeface="Times New Roman"/>
                <a:cs typeface="Times New Roman"/>
              </a:rPr>
              <a:t> </a:t>
            </a:r>
            <a:r>
              <a:rPr kumimoji="0" sz="1900" b="0" i="0" u="none" strike="noStrike" kern="0" cap="none" spc="0" normalizeH="0" baseline="0" noProof="0" dirty="0">
                <a:ln>
                  <a:noFill/>
                </a:ln>
                <a:solidFill>
                  <a:srgbClr val="595959"/>
                </a:solidFill>
                <a:effectLst/>
                <a:uLnTx/>
                <a:uFillTx/>
                <a:latin typeface="Times New Roman"/>
                <a:cs typeface="Times New Roman"/>
              </a:rPr>
              <a:t>that</a:t>
            </a:r>
            <a:r>
              <a:rPr kumimoji="0" sz="1900" b="0" i="0" u="none" strike="noStrike" kern="0" cap="none" spc="-35" normalizeH="0" baseline="0" noProof="0" dirty="0">
                <a:ln>
                  <a:noFill/>
                </a:ln>
                <a:solidFill>
                  <a:srgbClr val="595959"/>
                </a:solidFill>
                <a:effectLst/>
                <a:uLnTx/>
                <a:uFillTx/>
                <a:latin typeface="Times New Roman"/>
                <a:cs typeface="Times New Roman"/>
              </a:rPr>
              <a:t> </a:t>
            </a:r>
            <a:r>
              <a:rPr kumimoji="0" sz="1900" b="0" i="0" u="none" strike="noStrike" kern="0" cap="none" spc="0" normalizeH="0" baseline="0" noProof="0" dirty="0">
                <a:ln>
                  <a:noFill/>
                </a:ln>
                <a:solidFill>
                  <a:srgbClr val="595959"/>
                </a:solidFill>
                <a:effectLst/>
                <a:uLnTx/>
                <a:uFillTx/>
                <a:latin typeface="Times New Roman"/>
                <a:cs typeface="Times New Roman"/>
              </a:rPr>
              <a:t>the</a:t>
            </a:r>
            <a:r>
              <a:rPr kumimoji="0" sz="1900" b="0" i="0" u="none" strike="noStrike" kern="0" cap="none" spc="-45" normalizeH="0" baseline="0" noProof="0" dirty="0">
                <a:ln>
                  <a:noFill/>
                </a:ln>
                <a:solidFill>
                  <a:srgbClr val="595959"/>
                </a:solidFill>
                <a:effectLst/>
                <a:uLnTx/>
                <a:uFillTx/>
                <a:latin typeface="Times New Roman"/>
                <a:cs typeface="Times New Roman"/>
              </a:rPr>
              <a:t> </a:t>
            </a:r>
            <a:r>
              <a:rPr kumimoji="0" sz="1900" b="0" i="0" u="none" strike="noStrike" kern="0" cap="none" spc="0" normalizeH="0" baseline="0" noProof="0" dirty="0">
                <a:ln>
                  <a:noFill/>
                </a:ln>
                <a:solidFill>
                  <a:srgbClr val="595959"/>
                </a:solidFill>
                <a:effectLst/>
                <a:uLnTx/>
                <a:uFillTx/>
                <a:latin typeface="Times New Roman"/>
                <a:cs typeface="Times New Roman"/>
              </a:rPr>
              <a:t>optimal</a:t>
            </a:r>
            <a:r>
              <a:rPr kumimoji="0" sz="1900" b="0" i="0" u="none" strike="noStrike" kern="0" cap="none" spc="-35" normalizeH="0" baseline="0" noProof="0" dirty="0">
                <a:ln>
                  <a:noFill/>
                </a:ln>
                <a:solidFill>
                  <a:srgbClr val="595959"/>
                </a:solidFill>
                <a:effectLst/>
                <a:uLnTx/>
                <a:uFillTx/>
                <a:latin typeface="Times New Roman"/>
                <a:cs typeface="Times New Roman"/>
              </a:rPr>
              <a:t> </a:t>
            </a:r>
            <a:r>
              <a:rPr kumimoji="0" sz="1900" b="0" i="0" u="none" strike="noStrike" kern="0" cap="none" spc="0" normalizeH="0" baseline="0" noProof="0" dirty="0">
                <a:ln>
                  <a:noFill/>
                </a:ln>
                <a:solidFill>
                  <a:srgbClr val="595959"/>
                </a:solidFill>
                <a:effectLst/>
                <a:uLnTx/>
                <a:uFillTx/>
                <a:latin typeface="Times New Roman"/>
                <a:cs typeface="Times New Roman"/>
              </a:rPr>
              <a:t>length</a:t>
            </a:r>
            <a:r>
              <a:rPr kumimoji="0" sz="1900" b="0" i="0" u="none" strike="noStrike" kern="0" cap="none" spc="-60" normalizeH="0" baseline="0" noProof="0" dirty="0">
                <a:ln>
                  <a:noFill/>
                </a:ln>
                <a:solidFill>
                  <a:srgbClr val="595959"/>
                </a:solidFill>
                <a:effectLst/>
                <a:uLnTx/>
                <a:uFillTx/>
                <a:latin typeface="Times New Roman"/>
                <a:cs typeface="Times New Roman"/>
              </a:rPr>
              <a:t> </a:t>
            </a:r>
            <a:r>
              <a:rPr kumimoji="0" sz="1900" b="0" i="0" u="none" strike="noStrike" kern="0" cap="none" spc="0" normalizeH="0" baseline="0" noProof="0" dirty="0">
                <a:ln>
                  <a:noFill/>
                </a:ln>
                <a:solidFill>
                  <a:srgbClr val="595959"/>
                </a:solidFill>
                <a:effectLst/>
                <a:uLnTx/>
                <a:uFillTx/>
                <a:latin typeface="Times New Roman"/>
                <a:cs typeface="Times New Roman"/>
              </a:rPr>
              <a:t>of</a:t>
            </a:r>
            <a:r>
              <a:rPr kumimoji="0" sz="1900" b="0" i="0" u="none" strike="noStrike" kern="0" cap="none" spc="-120" normalizeH="0" baseline="0" noProof="0" dirty="0">
                <a:ln>
                  <a:noFill/>
                </a:ln>
                <a:solidFill>
                  <a:srgbClr val="595959"/>
                </a:solidFill>
                <a:effectLst/>
                <a:uLnTx/>
                <a:uFillTx/>
                <a:latin typeface="Times New Roman"/>
                <a:cs typeface="Times New Roman"/>
              </a:rPr>
              <a:t> </a:t>
            </a:r>
            <a:r>
              <a:rPr kumimoji="0" sz="1900" b="0" i="0" u="none" strike="noStrike" kern="0" cap="none" spc="0" normalizeH="0" baseline="0" noProof="0" dirty="0">
                <a:ln>
                  <a:noFill/>
                </a:ln>
                <a:solidFill>
                  <a:srgbClr val="595959"/>
                </a:solidFill>
                <a:effectLst/>
                <a:uLnTx/>
                <a:uFillTx/>
                <a:latin typeface="Times New Roman"/>
                <a:cs typeface="Times New Roman"/>
              </a:rPr>
              <a:t>primers</a:t>
            </a:r>
            <a:r>
              <a:rPr kumimoji="0" sz="1900" b="0" i="0" u="none" strike="noStrike" kern="0" cap="none" spc="50" normalizeH="0" baseline="0" noProof="0" dirty="0">
                <a:ln>
                  <a:noFill/>
                </a:ln>
                <a:solidFill>
                  <a:srgbClr val="595959"/>
                </a:solidFill>
                <a:effectLst/>
                <a:uLnTx/>
                <a:uFillTx/>
                <a:latin typeface="Times New Roman"/>
                <a:cs typeface="Times New Roman"/>
              </a:rPr>
              <a:t> </a:t>
            </a:r>
            <a:r>
              <a:rPr kumimoji="0" sz="1900" b="0" i="0" u="none" strike="noStrike" kern="0" cap="none" spc="0" normalizeH="0" baseline="0" noProof="0" dirty="0">
                <a:ln>
                  <a:noFill/>
                </a:ln>
                <a:solidFill>
                  <a:srgbClr val="595959"/>
                </a:solidFill>
                <a:effectLst/>
                <a:uLnTx/>
                <a:uFillTx/>
                <a:latin typeface="Times New Roman"/>
                <a:cs typeface="Times New Roman"/>
              </a:rPr>
              <a:t>is</a:t>
            </a:r>
            <a:r>
              <a:rPr kumimoji="0" sz="1900" b="0" i="0" u="none" strike="noStrike" kern="0" cap="none" spc="-45" normalizeH="0" baseline="0" noProof="0" dirty="0">
                <a:ln>
                  <a:noFill/>
                </a:ln>
                <a:solidFill>
                  <a:srgbClr val="595959"/>
                </a:solidFill>
                <a:effectLst/>
                <a:uLnTx/>
                <a:uFillTx/>
                <a:latin typeface="Times New Roman"/>
                <a:cs typeface="Times New Roman"/>
              </a:rPr>
              <a:t> </a:t>
            </a:r>
            <a:r>
              <a:rPr kumimoji="0" sz="1900" b="1" i="0" u="none" strike="noStrike" kern="0" cap="none" spc="0" normalizeH="0" baseline="0" noProof="0" dirty="0">
                <a:ln>
                  <a:noFill/>
                </a:ln>
                <a:solidFill>
                  <a:srgbClr val="7030A0"/>
                </a:solidFill>
                <a:effectLst/>
                <a:uLnTx/>
                <a:uFillTx/>
                <a:latin typeface="Times New Roman"/>
                <a:cs typeface="Times New Roman"/>
              </a:rPr>
              <a:t>18-25</a:t>
            </a:r>
            <a:r>
              <a:rPr kumimoji="0" sz="1900" b="1" i="0" u="none" strike="noStrike" kern="0" cap="none" spc="-50" normalizeH="0" baseline="0" noProof="0" dirty="0">
                <a:ln>
                  <a:noFill/>
                </a:ln>
                <a:solidFill>
                  <a:srgbClr val="7030A0"/>
                </a:solidFill>
                <a:effectLst/>
                <a:uLnTx/>
                <a:uFillTx/>
                <a:latin typeface="Times New Roman"/>
                <a:cs typeface="Times New Roman"/>
              </a:rPr>
              <a:t> </a:t>
            </a:r>
            <a:r>
              <a:rPr kumimoji="0" sz="1900" b="1" i="0" u="none" strike="noStrike" kern="0" cap="none" spc="-25" normalizeH="0" baseline="0" noProof="0" dirty="0">
                <a:ln>
                  <a:noFill/>
                </a:ln>
                <a:solidFill>
                  <a:srgbClr val="7030A0"/>
                </a:solidFill>
                <a:effectLst/>
                <a:uLnTx/>
                <a:uFillTx/>
                <a:latin typeface="Times New Roman"/>
                <a:cs typeface="Times New Roman"/>
              </a:rPr>
              <a:t>bp.</a:t>
            </a:r>
            <a:endParaRPr kumimoji="0" sz="1900" b="0" i="0" u="none" strike="noStrike" kern="0" cap="none" spc="0" normalizeH="0" baseline="0" noProof="0">
              <a:ln>
                <a:noFill/>
              </a:ln>
              <a:solidFill>
                <a:sysClr val="windowText" lastClr="000000"/>
              </a:solidFill>
              <a:effectLst/>
              <a:uLnTx/>
              <a:uFillTx/>
              <a:latin typeface="Times New Roman"/>
              <a:cs typeface="Times New Roman"/>
            </a:endParaRPr>
          </a:p>
          <a:p>
            <a:pPr marL="240665" marR="0" lvl="1" indent="-227965" defTabSz="914400" eaLnBrk="1" fontAlgn="auto" latinLnBrk="0" hangingPunct="1">
              <a:lnSpc>
                <a:spcPct val="100000"/>
              </a:lnSpc>
              <a:spcBef>
                <a:spcPts val="520"/>
              </a:spcBef>
              <a:spcAft>
                <a:spcPts val="0"/>
              </a:spcAft>
              <a:buClr>
                <a:srgbClr val="961BE9"/>
              </a:buClr>
              <a:buSzTx/>
              <a:buFont typeface="Arial"/>
              <a:buChar char="•"/>
              <a:tabLst>
                <a:tab pos="240665" algn="l"/>
                <a:tab pos="241300" algn="l"/>
              </a:tabLst>
              <a:defRPr/>
            </a:pPr>
            <a:r>
              <a:rPr kumimoji="0" sz="1900" b="0" i="0" u="none" strike="noStrike" kern="0" cap="none" spc="0" normalizeH="0" baseline="0" noProof="0" dirty="0">
                <a:ln>
                  <a:noFill/>
                </a:ln>
                <a:solidFill>
                  <a:srgbClr val="595959"/>
                </a:solidFill>
                <a:effectLst/>
                <a:uLnTx/>
                <a:uFillTx/>
                <a:latin typeface="Times New Roman"/>
                <a:cs typeface="Times New Roman"/>
              </a:rPr>
              <a:t>Not</a:t>
            </a:r>
            <a:r>
              <a:rPr kumimoji="0" sz="1900" b="0" i="0" u="none" strike="noStrike" kern="0" cap="none" spc="-65" normalizeH="0" baseline="0" noProof="0" dirty="0">
                <a:ln>
                  <a:noFill/>
                </a:ln>
                <a:solidFill>
                  <a:srgbClr val="595959"/>
                </a:solidFill>
                <a:effectLst/>
                <a:uLnTx/>
                <a:uFillTx/>
                <a:latin typeface="Times New Roman"/>
                <a:cs typeface="Times New Roman"/>
              </a:rPr>
              <a:t> </a:t>
            </a:r>
            <a:r>
              <a:rPr kumimoji="0" sz="1900" b="0" i="0" u="none" strike="noStrike" kern="0" cap="none" spc="0" normalizeH="0" baseline="0" noProof="0" dirty="0">
                <a:ln>
                  <a:noFill/>
                </a:ln>
                <a:solidFill>
                  <a:srgbClr val="595959"/>
                </a:solidFill>
                <a:effectLst/>
                <a:uLnTx/>
                <a:uFillTx/>
                <a:latin typeface="Times New Roman"/>
                <a:cs typeface="Times New Roman"/>
              </a:rPr>
              <a:t>too</a:t>
            </a:r>
            <a:r>
              <a:rPr kumimoji="0" sz="1900" b="0" i="0" u="none" strike="noStrike" kern="0" cap="none" spc="25" normalizeH="0" baseline="0" noProof="0" dirty="0">
                <a:ln>
                  <a:noFill/>
                </a:ln>
                <a:solidFill>
                  <a:srgbClr val="595959"/>
                </a:solidFill>
                <a:effectLst/>
                <a:uLnTx/>
                <a:uFillTx/>
                <a:latin typeface="Times New Roman"/>
                <a:cs typeface="Times New Roman"/>
              </a:rPr>
              <a:t> </a:t>
            </a:r>
            <a:r>
              <a:rPr kumimoji="0" sz="1900" b="0" i="0" u="none" strike="noStrike" kern="0" cap="none" spc="0" normalizeH="0" baseline="0" noProof="0" dirty="0">
                <a:ln>
                  <a:noFill/>
                </a:ln>
                <a:solidFill>
                  <a:srgbClr val="595959"/>
                </a:solidFill>
                <a:effectLst/>
                <a:uLnTx/>
                <a:uFillTx/>
                <a:latin typeface="Times New Roman"/>
                <a:cs typeface="Times New Roman"/>
              </a:rPr>
              <a:t>long</a:t>
            </a:r>
            <a:r>
              <a:rPr kumimoji="0" sz="1900" b="0" i="0" u="none" strike="noStrike" kern="0" cap="none" spc="25" normalizeH="0" baseline="0" noProof="0" dirty="0">
                <a:ln>
                  <a:noFill/>
                </a:ln>
                <a:solidFill>
                  <a:srgbClr val="595959"/>
                </a:solidFill>
                <a:effectLst/>
                <a:uLnTx/>
                <a:uFillTx/>
                <a:latin typeface="Times New Roman"/>
                <a:cs typeface="Times New Roman"/>
              </a:rPr>
              <a:t> </a:t>
            </a:r>
            <a:r>
              <a:rPr kumimoji="0" sz="1900" b="0" i="0" u="none" strike="noStrike" kern="0" cap="none" spc="0" normalizeH="0" baseline="0" noProof="0" dirty="0">
                <a:ln>
                  <a:noFill/>
                </a:ln>
                <a:solidFill>
                  <a:srgbClr val="595959"/>
                </a:solidFill>
                <a:effectLst/>
                <a:uLnTx/>
                <a:uFillTx/>
                <a:latin typeface="Times New Roman"/>
                <a:cs typeface="Times New Roman"/>
              </a:rPr>
              <a:t>nor</a:t>
            </a:r>
            <a:r>
              <a:rPr kumimoji="0" sz="1900" b="0" i="0" u="none" strike="noStrike" kern="0" cap="none" spc="-65" normalizeH="0" baseline="0" noProof="0" dirty="0">
                <a:ln>
                  <a:noFill/>
                </a:ln>
                <a:solidFill>
                  <a:srgbClr val="595959"/>
                </a:solidFill>
                <a:effectLst/>
                <a:uLnTx/>
                <a:uFillTx/>
                <a:latin typeface="Times New Roman"/>
                <a:cs typeface="Times New Roman"/>
              </a:rPr>
              <a:t> </a:t>
            </a:r>
            <a:r>
              <a:rPr kumimoji="0" sz="1900" b="0" i="0" u="none" strike="noStrike" kern="0" cap="none" spc="0" normalizeH="0" baseline="0" noProof="0" dirty="0">
                <a:ln>
                  <a:noFill/>
                </a:ln>
                <a:solidFill>
                  <a:srgbClr val="595959"/>
                </a:solidFill>
                <a:effectLst/>
                <a:uLnTx/>
                <a:uFillTx/>
                <a:latin typeface="Times New Roman"/>
                <a:cs typeface="Times New Roman"/>
              </a:rPr>
              <a:t>too</a:t>
            </a:r>
            <a:r>
              <a:rPr kumimoji="0" sz="1900" b="0" i="0" u="none" strike="noStrike" kern="0" cap="none" spc="25" normalizeH="0" baseline="0" noProof="0" dirty="0">
                <a:ln>
                  <a:noFill/>
                </a:ln>
                <a:solidFill>
                  <a:srgbClr val="595959"/>
                </a:solidFill>
                <a:effectLst/>
                <a:uLnTx/>
                <a:uFillTx/>
                <a:latin typeface="Times New Roman"/>
                <a:cs typeface="Times New Roman"/>
              </a:rPr>
              <a:t> </a:t>
            </a:r>
            <a:r>
              <a:rPr kumimoji="0" sz="1900" b="0" i="0" u="none" strike="noStrike" kern="0" cap="none" spc="-20" normalizeH="0" baseline="0" noProof="0" dirty="0">
                <a:ln>
                  <a:noFill/>
                </a:ln>
                <a:solidFill>
                  <a:srgbClr val="595959"/>
                </a:solidFill>
                <a:effectLst/>
                <a:uLnTx/>
                <a:uFillTx/>
                <a:latin typeface="Times New Roman"/>
                <a:cs typeface="Times New Roman"/>
              </a:rPr>
              <a:t>short</a:t>
            </a:r>
            <a:endParaRPr kumimoji="0" sz="1900" b="0" i="0" u="none" strike="noStrike" kern="0" cap="none" spc="0" normalizeH="0" baseline="0" noProof="0">
              <a:ln>
                <a:noFill/>
              </a:ln>
              <a:solidFill>
                <a:sysClr val="windowText" lastClr="000000"/>
              </a:solidFill>
              <a:effectLst/>
              <a:uLnTx/>
              <a:uFillTx/>
              <a:latin typeface="Times New Roman"/>
              <a:cs typeface="Times New Roman"/>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231900" y="292100"/>
            <a:ext cx="5397500" cy="508000"/>
            <a:chOff x="1231900" y="292100"/>
            <a:chExt cx="5397500" cy="508000"/>
          </a:xfrm>
        </p:grpSpPr>
        <p:pic>
          <p:nvPicPr>
            <p:cNvPr id="3" name="object 3"/>
            <p:cNvPicPr/>
            <p:nvPr/>
          </p:nvPicPr>
          <p:blipFill>
            <a:blip r:embed="rId2" cstate="print"/>
            <a:stretch>
              <a:fillRect/>
            </a:stretch>
          </p:blipFill>
          <p:spPr>
            <a:xfrm>
              <a:off x="1251136" y="316262"/>
              <a:ext cx="5355878" cy="466824"/>
            </a:xfrm>
            <a:prstGeom prst="rect">
              <a:avLst/>
            </a:prstGeom>
          </p:spPr>
        </p:pic>
        <p:sp>
          <p:nvSpPr>
            <p:cNvPr id="4" name="object 4"/>
            <p:cNvSpPr/>
            <p:nvPr/>
          </p:nvSpPr>
          <p:spPr>
            <a:xfrm>
              <a:off x="1251137" y="316261"/>
              <a:ext cx="5356225" cy="467359"/>
            </a:xfrm>
            <a:custGeom>
              <a:avLst/>
              <a:gdLst/>
              <a:ahLst/>
              <a:cxnLst/>
              <a:rect l="l" t="t" r="r" b="b"/>
              <a:pathLst>
                <a:path w="5356225" h="467359">
                  <a:moveTo>
                    <a:pt x="5280223" y="328166"/>
                  </a:moveTo>
                  <a:lnTo>
                    <a:pt x="5355878" y="328166"/>
                  </a:lnTo>
                  <a:lnTo>
                    <a:pt x="5355878" y="410021"/>
                  </a:lnTo>
                  <a:lnTo>
                    <a:pt x="5280223" y="410021"/>
                  </a:lnTo>
                  <a:lnTo>
                    <a:pt x="5280223" y="328166"/>
                  </a:lnTo>
                  <a:close/>
                </a:path>
                <a:path w="5356225" h="467359">
                  <a:moveTo>
                    <a:pt x="5280223" y="148580"/>
                  </a:moveTo>
                  <a:lnTo>
                    <a:pt x="5355878" y="148580"/>
                  </a:lnTo>
                  <a:lnTo>
                    <a:pt x="5355878" y="230187"/>
                  </a:lnTo>
                  <a:lnTo>
                    <a:pt x="5280223" y="230187"/>
                  </a:lnTo>
                  <a:lnTo>
                    <a:pt x="5280223" y="148580"/>
                  </a:lnTo>
                  <a:close/>
                </a:path>
                <a:path w="5356225" h="467359">
                  <a:moveTo>
                    <a:pt x="4897536" y="133201"/>
                  </a:moveTo>
                  <a:lnTo>
                    <a:pt x="4890592" y="133201"/>
                  </a:lnTo>
                  <a:lnTo>
                    <a:pt x="4886292" y="135309"/>
                  </a:lnTo>
                  <a:lnTo>
                    <a:pt x="4882158" y="173633"/>
                  </a:lnTo>
                  <a:lnTo>
                    <a:pt x="4882158" y="197693"/>
                  </a:lnTo>
                  <a:lnTo>
                    <a:pt x="4911428" y="197693"/>
                  </a:lnTo>
                  <a:lnTo>
                    <a:pt x="4911428" y="173633"/>
                  </a:lnTo>
                  <a:lnTo>
                    <a:pt x="4906880" y="135682"/>
                  </a:lnTo>
                  <a:lnTo>
                    <a:pt x="4903159" y="133201"/>
                  </a:lnTo>
                  <a:lnTo>
                    <a:pt x="4897536" y="133201"/>
                  </a:lnTo>
                  <a:close/>
                </a:path>
                <a:path w="5356225" h="467359">
                  <a:moveTo>
                    <a:pt x="4097436" y="133201"/>
                  </a:moveTo>
                  <a:lnTo>
                    <a:pt x="4090492" y="133201"/>
                  </a:lnTo>
                  <a:lnTo>
                    <a:pt x="4086192" y="135309"/>
                  </a:lnTo>
                  <a:lnTo>
                    <a:pt x="4082058" y="173633"/>
                  </a:lnTo>
                  <a:lnTo>
                    <a:pt x="4082058" y="197693"/>
                  </a:lnTo>
                  <a:lnTo>
                    <a:pt x="4111328" y="197693"/>
                  </a:lnTo>
                  <a:lnTo>
                    <a:pt x="4111328" y="173633"/>
                  </a:lnTo>
                  <a:lnTo>
                    <a:pt x="4106780" y="135682"/>
                  </a:lnTo>
                  <a:lnTo>
                    <a:pt x="4103059" y="133201"/>
                  </a:lnTo>
                  <a:lnTo>
                    <a:pt x="4097436" y="133201"/>
                  </a:lnTo>
                  <a:close/>
                </a:path>
                <a:path w="5356225" h="467359">
                  <a:moveTo>
                    <a:pt x="3830488" y="133201"/>
                  </a:moveTo>
                  <a:lnTo>
                    <a:pt x="3824536" y="133201"/>
                  </a:lnTo>
                  <a:lnTo>
                    <a:pt x="3820525" y="135061"/>
                  </a:lnTo>
                  <a:lnTo>
                    <a:pt x="3818458" y="138782"/>
                  </a:lnTo>
                  <a:lnTo>
                    <a:pt x="3816392" y="142503"/>
                  </a:lnTo>
                  <a:lnTo>
                    <a:pt x="3815358" y="150812"/>
                  </a:lnTo>
                  <a:lnTo>
                    <a:pt x="3815358" y="163711"/>
                  </a:lnTo>
                  <a:lnTo>
                    <a:pt x="3815358" y="324941"/>
                  </a:lnTo>
                  <a:lnTo>
                    <a:pt x="3824122" y="357684"/>
                  </a:lnTo>
                  <a:lnTo>
                    <a:pt x="3829745" y="357684"/>
                  </a:lnTo>
                  <a:lnTo>
                    <a:pt x="3836194" y="357684"/>
                  </a:lnTo>
                  <a:lnTo>
                    <a:pt x="3845868" y="316012"/>
                  </a:lnTo>
                  <a:lnTo>
                    <a:pt x="3845868" y="163711"/>
                  </a:lnTo>
                  <a:lnTo>
                    <a:pt x="3845868" y="151639"/>
                  </a:lnTo>
                  <a:lnTo>
                    <a:pt x="3844834" y="143536"/>
                  </a:lnTo>
                  <a:lnTo>
                    <a:pt x="3842767" y="139402"/>
                  </a:lnTo>
                  <a:lnTo>
                    <a:pt x="3840700" y="135268"/>
                  </a:lnTo>
                  <a:lnTo>
                    <a:pt x="3836608" y="133201"/>
                  </a:lnTo>
                  <a:lnTo>
                    <a:pt x="3830488" y="133201"/>
                  </a:lnTo>
                  <a:close/>
                </a:path>
                <a:path w="5356225" h="467359">
                  <a:moveTo>
                    <a:pt x="2523133" y="133201"/>
                  </a:moveTo>
                  <a:lnTo>
                    <a:pt x="2517345" y="133201"/>
                  </a:lnTo>
                  <a:lnTo>
                    <a:pt x="2513252" y="135558"/>
                  </a:lnTo>
                  <a:lnTo>
                    <a:pt x="2507258" y="168176"/>
                  </a:lnTo>
                  <a:lnTo>
                    <a:pt x="2507258" y="278805"/>
                  </a:lnTo>
                  <a:lnTo>
                    <a:pt x="2515609" y="314027"/>
                  </a:lnTo>
                  <a:lnTo>
                    <a:pt x="2521397" y="314027"/>
                  </a:lnTo>
                  <a:lnTo>
                    <a:pt x="2528011" y="314027"/>
                  </a:lnTo>
                  <a:lnTo>
                    <a:pt x="2537272" y="270123"/>
                  </a:lnTo>
                  <a:lnTo>
                    <a:pt x="2537272" y="168176"/>
                  </a:lnTo>
                  <a:lnTo>
                    <a:pt x="2529086" y="133201"/>
                  </a:lnTo>
                  <a:lnTo>
                    <a:pt x="2523133" y="133201"/>
                  </a:lnTo>
                  <a:close/>
                </a:path>
                <a:path w="5356225" h="467359">
                  <a:moveTo>
                    <a:pt x="1887637" y="133201"/>
                  </a:moveTo>
                  <a:lnTo>
                    <a:pt x="1880692" y="133201"/>
                  </a:lnTo>
                  <a:lnTo>
                    <a:pt x="1876392" y="135309"/>
                  </a:lnTo>
                  <a:lnTo>
                    <a:pt x="1872258" y="173633"/>
                  </a:lnTo>
                  <a:lnTo>
                    <a:pt x="1872258" y="197693"/>
                  </a:lnTo>
                  <a:lnTo>
                    <a:pt x="1901527" y="197693"/>
                  </a:lnTo>
                  <a:lnTo>
                    <a:pt x="1901527" y="173633"/>
                  </a:lnTo>
                  <a:lnTo>
                    <a:pt x="1896980" y="135682"/>
                  </a:lnTo>
                  <a:lnTo>
                    <a:pt x="1893259" y="133201"/>
                  </a:lnTo>
                  <a:lnTo>
                    <a:pt x="1887637" y="133201"/>
                  </a:lnTo>
                  <a:close/>
                </a:path>
                <a:path w="5356225" h="467359">
                  <a:moveTo>
                    <a:pt x="1074837" y="133201"/>
                  </a:moveTo>
                  <a:lnTo>
                    <a:pt x="1067892" y="133201"/>
                  </a:lnTo>
                  <a:lnTo>
                    <a:pt x="1063592" y="135309"/>
                  </a:lnTo>
                  <a:lnTo>
                    <a:pt x="1059458" y="173633"/>
                  </a:lnTo>
                  <a:lnTo>
                    <a:pt x="1059458" y="197693"/>
                  </a:lnTo>
                  <a:lnTo>
                    <a:pt x="1088727" y="197693"/>
                  </a:lnTo>
                  <a:lnTo>
                    <a:pt x="1088727" y="173633"/>
                  </a:lnTo>
                  <a:lnTo>
                    <a:pt x="1084180" y="135682"/>
                  </a:lnTo>
                  <a:lnTo>
                    <a:pt x="1080459" y="133201"/>
                  </a:lnTo>
                  <a:lnTo>
                    <a:pt x="1074837" y="133201"/>
                  </a:lnTo>
                  <a:close/>
                </a:path>
                <a:path w="5356225" h="467359">
                  <a:moveTo>
                    <a:pt x="4378524" y="80863"/>
                  </a:moveTo>
                  <a:lnTo>
                    <a:pt x="4481711" y="80863"/>
                  </a:lnTo>
                  <a:lnTo>
                    <a:pt x="4481711" y="410021"/>
                  </a:lnTo>
                  <a:lnTo>
                    <a:pt x="4378524" y="410021"/>
                  </a:lnTo>
                  <a:lnTo>
                    <a:pt x="4378524" y="80863"/>
                  </a:lnTo>
                  <a:close/>
                </a:path>
                <a:path w="5356225" h="467359">
                  <a:moveTo>
                    <a:pt x="3578424" y="80863"/>
                  </a:moveTo>
                  <a:lnTo>
                    <a:pt x="3681611" y="80863"/>
                  </a:lnTo>
                  <a:lnTo>
                    <a:pt x="3681611" y="410021"/>
                  </a:lnTo>
                  <a:lnTo>
                    <a:pt x="3578424" y="410021"/>
                  </a:lnTo>
                  <a:lnTo>
                    <a:pt x="3578424" y="80863"/>
                  </a:lnTo>
                  <a:close/>
                </a:path>
                <a:path w="5356225" h="467359">
                  <a:moveTo>
                    <a:pt x="3310235" y="80863"/>
                  </a:moveTo>
                  <a:lnTo>
                    <a:pt x="3410446" y="80863"/>
                  </a:lnTo>
                  <a:lnTo>
                    <a:pt x="3410446" y="304850"/>
                  </a:lnTo>
                  <a:lnTo>
                    <a:pt x="3410593" y="322120"/>
                  </a:lnTo>
                  <a:lnTo>
                    <a:pt x="3418632" y="357684"/>
                  </a:lnTo>
                  <a:lnTo>
                    <a:pt x="3425577" y="357684"/>
                  </a:lnTo>
                  <a:lnTo>
                    <a:pt x="3433018" y="357684"/>
                  </a:lnTo>
                  <a:lnTo>
                    <a:pt x="3440956" y="302369"/>
                  </a:lnTo>
                  <a:lnTo>
                    <a:pt x="3440956" y="80863"/>
                  </a:lnTo>
                  <a:lnTo>
                    <a:pt x="3541167" y="80863"/>
                  </a:lnTo>
                  <a:lnTo>
                    <a:pt x="3541167" y="410021"/>
                  </a:lnTo>
                  <a:lnTo>
                    <a:pt x="3439220" y="410021"/>
                  </a:lnTo>
                  <a:lnTo>
                    <a:pt x="3440956" y="382736"/>
                  </a:lnTo>
                  <a:lnTo>
                    <a:pt x="3435444" y="390526"/>
                  </a:lnTo>
                  <a:lnTo>
                    <a:pt x="3398880" y="413897"/>
                  </a:lnTo>
                  <a:lnTo>
                    <a:pt x="3380184" y="415975"/>
                  </a:lnTo>
                  <a:lnTo>
                    <a:pt x="3369378" y="415478"/>
                  </a:lnTo>
                  <a:lnTo>
                    <a:pt x="3329799" y="398797"/>
                  </a:lnTo>
                  <a:lnTo>
                    <a:pt x="3311972" y="359544"/>
                  </a:lnTo>
                  <a:lnTo>
                    <a:pt x="3310235" y="302865"/>
                  </a:lnTo>
                  <a:lnTo>
                    <a:pt x="3310235" y="80863"/>
                  </a:lnTo>
                  <a:close/>
                </a:path>
                <a:path w="5356225" h="467359">
                  <a:moveTo>
                    <a:pt x="2270324" y="80863"/>
                  </a:moveTo>
                  <a:lnTo>
                    <a:pt x="2373511" y="80863"/>
                  </a:lnTo>
                  <a:lnTo>
                    <a:pt x="2373511" y="410021"/>
                  </a:lnTo>
                  <a:lnTo>
                    <a:pt x="2270324" y="410021"/>
                  </a:lnTo>
                  <a:lnTo>
                    <a:pt x="2270324" y="80863"/>
                  </a:lnTo>
                  <a:close/>
                </a:path>
                <a:path w="5356225" h="467359">
                  <a:moveTo>
                    <a:pt x="428823" y="80863"/>
                  </a:moveTo>
                  <a:lnTo>
                    <a:pt x="532010" y="80863"/>
                  </a:lnTo>
                  <a:lnTo>
                    <a:pt x="532010" y="410021"/>
                  </a:lnTo>
                  <a:lnTo>
                    <a:pt x="428823" y="410021"/>
                  </a:lnTo>
                  <a:lnTo>
                    <a:pt x="428823" y="80863"/>
                  </a:lnTo>
                  <a:close/>
                </a:path>
                <a:path w="5356225" h="467359">
                  <a:moveTo>
                    <a:pt x="1603028" y="77143"/>
                  </a:moveTo>
                  <a:lnTo>
                    <a:pt x="1603028" y="341312"/>
                  </a:lnTo>
                  <a:lnTo>
                    <a:pt x="1613228" y="340747"/>
                  </a:lnTo>
                  <a:lnTo>
                    <a:pt x="1635692" y="301168"/>
                  </a:lnTo>
                  <a:lnTo>
                    <a:pt x="1636018" y="283021"/>
                  </a:lnTo>
                  <a:lnTo>
                    <a:pt x="1636018" y="127000"/>
                  </a:lnTo>
                  <a:lnTo>
                    <a:pt x="1633124" y="86899"/>
                  </a:lnTo>
                  <a:lnTo>
                    <a:pt x="1626344" y="80739"/>
                  </a:lnTo>
                  <a:lnTo>
                    <a:pt x="1622210" y="78341"/>
                  </a:lnTo>
                  <a:lnTo>
                    <a:pt x="1614438" y="77143"/>
                  </a:lnTo>
                  <a:lnTo>
                    <a:pt x="1603028" y="77143"/>
                  </a:lnTo>
                  <a:close/>
                </a:path>
                <a:path w="5356225" h="467359">
                  <a:moveTo>
                    <a:pt x="104427" y="77143"/>
                  </a:moveTo>
                  <a:lnTo>
                    <a:pt x="104427" y="179338"/>
                  </a:lnTo>
                  <a:lnTo>
                    <a:pt x="107404" y="179503"/>
                  </a:lnTo>
                  <a:lnTo>
                    <a:pt x="109967" y="179586"/>
                  </a:lnTo>
                  <a:lnTo>
                    <a:pt x="112117" y="179586"/>
                  </a:lnTo>
                  <a:lnTo>
                    <a:pt x="121708" y="179586"/>
                  </a:lnTo>
                  <a:lnTo>
                    <a:pt x="137666" y="143123"/>
                  </a:lnTo>
                  <a:lnTo>
                    <a:pt x="137666" y="110133"/>
                  </a:lnTo>
                  <a:lnTo>
                    <a:pt x="113729" y="77530"/>
                  </a:lnTo>
                  <a:lnTo>
                    <a:pt x="104427" y="77143"/>
                  </a:lnTo>
                  <a:close/>
                </a:path>
                <a:path w="5356225" h="467359">
                  <a:moveTo>
                    <a:pt x="5135166" y="74910"/>
                  </a:moveTo>
                  <a:lnTo>
                    <a:pt x="5178767" y="79584"/>
                  </a:lnTo>
                  <a:lnTo>
                    <a:pt x="5219268" y="98684"/>
                  </a:lnTo>
                  <a:lnTo>
                    <a:pt x="5240958" y="130473"/>
                  </a:lnTo>
                  <a:lnTo>
                    <a:pt x="5243562" y="166935"/>
                  </a:lnTo>
                  <a:lnTo>
                    <a:pt x="5243562" y="186035"/>
                  </a:lnTo>
                  <a:lnTo>
                    <a:pt x="5154762" y="186035"/>
                  </a:lnTo>
                  <a:lnTo>
                    <a:pt x="5154762" y="168176"/>
                  </a:lnTo>
                  <a:lnTo>
                    <a:pt x="5154599" y="157812"/>
                  </a:lnTo>
                  <a:lnTo>
                    <a:pt x="5146080" y="133201"/>
                  </a:lnTo>
                  <a:lnTo>
                    <a:pt x="5139134" y="133201"/>
                  </a:lnTo>
                  <a:lnTo>
                    <a:pt x="5133512" y="133201"/>
                  </a:lnTo>
                  <a:lnTo>
                    <a:pt x="5129296" y="135061"/>
                  </a:lnTo>
                  <a:lnTo>
                    <a:pt x="5126484" y="138782"/>
                  </a:lnTo>
                  <a:lnTo>
                    <a:pt x="5123673" y="142503"/>
                  </a:lnTo>
                  <a:lnTo>
                    <a:pt x="5122267" y="148084"/>
                  </a:lnTo>
                  <a:lnTo>
                    <a:pt x="5122267" y="155525"/>
                  </a:lnTo>
                  <a:lnTo>
                    <a:pt x="5122267" y="165613"/>
                  </a:lnTo>
                  <a:lnTo>
                    <a:pt x="5122970" y="173013"/>
                  </a:lnTo>
                  <a:lnTo>
                    <a:pt x="5124376" y="177726"/>
                  </a:lnTo>
                  <a:lnTo>
                    <a:pt x="5125782" y="182438"/>
                  </a:lnTo>
                  <a:lnTo>
                    <a:pt x="5165326" y="210204"/>
                  </a:lnTo>
                  <a:lnTo>
                    <a:pt x="5180310" y="217785"/>
                  </a:lnTo>
                  <a:lnTo>
                    <a:pt x="5200262" y="228296"/>
                  </a:lnTo>
                  <a:lnTo>
                    <a:pt x="5237609" y="257969"/>
                  </a:lnTo>
                  <a:lnTo>
                    <a:pt x="5250399" y="295873"/>
                  </a:lnTo>
                  <a:lnTo>
                    <a:pt x="5251252" y="312787"/>
                  </a:lnTo>
                  <a:lnTo>
                    <a:pt x="5250600" y="331646"/>
                  </a:lnTo>
                  <a:lnTo>
                    <a:pt x="5240834" y="373435"/>
                  </a:lnTo>
                  <a:lnTo>
                    <a:pt x="5205983" y="404936"/>
                  </a:lnTo>
                  <a:lnTo>
                    <a:pt x="5163683" y="415285"/>
                  </a:lnTo>
                  <a:lnTo>
                    <a:pt x="5147072" y="415975"/>
                  </a:lnTo>
                  <a:lnTo>
                    <a:pt x="5128662" y="415230"/>
                  </a:lnTo>
                  <a:lnTo>
                    <a:pt x="5081712" y="404068"/>
                  </a:lnTo>
                  <a:lnTo>
                    <a:pt x="5050527" y="381465"/>
                  </a:lnTo>
                  <a:lnTo>
                    <a:pt x="5034845" y="329592"/>
                  </a:lnTo>
                  <a:lnTo>
                    <a:pt x="5034210" y="310307"/>
                  </a:lnTo>
                  <a:lnTo>
                    <a:pt x="5034210" y="294432"/>
                  </a:lnTo>
                  <a:lnTo>
                    <a:pt x="5123012" y="294432"/>
                  </a:lnTo>
                  <a:lnTo>
                    <a:pt x="5123012" y="315268"/>
                  </a:lnTo>
                  <a:lnTo>
                    <a:pt x="5123221" y="327375"/>
                  </a:lnTo>
                  <a:lnTo>
                    <a:pt x="5133016" y="357684"/>
                  </a:lnTo>
                  <a:lnTo>
                    <a:pt x="5139630" y="357684"/>
                  </a:lnTo>
                  <a:lnTo>
                    <a:pt x="5146741" y="357684"/>
                  </a:lnTo>
                  <a:lnTo>
                    <a:pt x="5151702" y="355906"/>
                  </a:lnTo>
                  <a:lnTo>
                    <a:pt x="5154513" y="352351"/>
                  </a:lnTo>
                  <a:lnTo>
                    <a:pt x="5157324" y="348795"/>
                  </a:lnTo>
                  <a:lnTo>
                    <a:pt x="5158730" y="341312"/>
                  </a:lnTo>
                  <a:lnTo>
                    <a:pt x="5158730" y="329902"/>
                  </a:lnTo>
                  <a:lnTo>
                    <a:pt x="5135847" y="288603"/>
                  </a:lnTo>
                  <a:lnTo>
                    <a:pt x="5094982" y="265162"/>
                  </a:lnTo>
                  <a:lnTo>
                    <a:pt x="5075060" y="253046"/>
                  </a:lnTo>
                  <a:lnTo>
                    <a:pt x="5041156" y="220142"/>
                  </a:lnTo>
                  <a:lnTo>
                    <a:pt x="5031482" y="172144"/>
                  </a:lnTo>
                  <a:lnTo>
                    <a:pt x="5032133" y="153719"/>
                  </a:lnTo>
                  <a:lnTo>
                    <a:pt x="5041900" y="113977"/>
                  </a:lnTo>
                  <a:lnTo>
                    <a:pt x="5077246" y="85080"/>
                  </a:lnTo>
                  <a:lnTo>
                    <a:pt x="5119174" y="75546"/>
                  </a:lnTo>
                  <a:lnTo>
                    <a:pt x="5135166" y="74910"/>
                  </a:lnTo>
                  <a:close/>
                </a:path>
                <a:path w="5356225" h="467359">
                  <a:moveTo>
                    <a:pt x="4892824" y="74910"/>
                  </a:moveTo>
                  <a:lnTo>
                    <a:pt x="4931302" y="78910"/>
                  </a:lnTo>
                  <a:lnTo>
                    <a:pt x="4975082" y="99560"/>
                  </a:lnTo>
                  <a:lnTo>
                    <a:pt x="5000848" y="133325"/>
                  </a:lnTo>
                  <a:lnTo>
                    <a:pt x="5011196" y="185020"/>
                  </a:lnTo>
                  <a:lnTo>
                    <a:pt x="5011886" y="207615"/>
                  </a:lnTo>
                  <a:lnTo>
                    <a:pt x="5011886" y="251271"/>
                  </a:lnTo>
                  <a:lnTo>
                    <a:pt x="4882158" y="251271"/>
                  </a:lnTo>
                  <a:lnTo>
                    <a:pt x="4882158" y="322461"/>
                  </a:lnTo>
                  <a:lnTo>
                    <a:pt x="4891666" y="357684"/>
                  </a:lnTo>
                  <a:lnTo>
                    <a:pt x="4897784" y="357684"/>
                  </a:lnTo>
                  <a:lnTo>
                    <a:pt x="4905392" y="357684"/>
                  </a:lnTo>
                  <a:lnTo>
                    <a:pt x="4916884" y="316012"/>
                  </a:lnTo>
                  <a:lnTo>
                    <a:pt x="4916884" y="272603"/>
                  </a:lnTo>
                  <a:lnTo>
                    <a:pt x="5011886" y="272603"/>
                  </a:lnTo>
                  <a:lnTo>
                    <a:pt x="5011886" y="296912"/>
                  </a:lnTo>
                  <a:lnTo>
                    <a:pt x="5011645" y="311283"/>
                  </a:lnTo>
                  <a:lnTo>
                    <a:pt x="5005476" y="352118"/>
                  </a:lnTo>
                  <a:lnTo>
                    <a:pt x="4982515" y="387488"/>
                  </a:lnTo>
                  <a:lnTo>
                    <a:pt x="4942673" y="410742"/>
                  </a:lnTo>
                  <a:lnTo>
                    <a:pt x="4899769" y="415975"/>
                  </a:lnTo>
                  <a:lnTo>
                    <a:pt x="4884358" y="415401"/>
                  </a:lnTo>
                  <a:lnTo>
                    <a:pt x="4843710" y="406797"/>
                  </a:lnTo>
                  <a:lnTo>
                    <a:pt x="4805884" y="381620"/>
                  </a:lnTo>
                  <a:lnTo>
                    <a:pt x="4787156" y="346397"/>
                  </a:lnTo>
                  <a:lnTo>
                    <a:pt x="4782272" y="307725"/>
                  </a:lnTo>
                  <a:lnTo>
                    <a:pt x="4781947" y="290463"/>
                  </a:lnTo>
                  <a:lnTo>
                    <a:pt x="4781947" y="194469"/>
                  </a:lnTo>
                  <a:lnTo>
                    <a:pt x="4784861" y="155866"/>
                  </a:lnTo>
                  <a:lnTo>
                    <a:pt x="4800364" y="114644"/>
                  </a:lnTo>
                  <a:lnTo>
                    <a:pt x="4831804" y="88181"/>
                  </a:lnTo>
                  <a:lnTo>
                    <a:pt x="4876080" y="75739"/>
                  </a:lnTo>
                  <a:lnTo>
                    <a:pt x="4892824" y="74910"/>
                  </a:lnTo>
                  <a:close/>
                </a:path>
                <a:path w="5356225" h="467359">
                  <a:moveTo>
                    <a:pt x="4681438" y="74910"/>
                  </a:moveTo>
                  <a:lnTo>
                    <a:pt x="4723606" y="87064"/>
                  </a:lnTo>
                  <a:lnTo>
                    <a:pt x="4746752" y="128480"/>
                  </a:lnTo>
                  <a:lnTo>
                    <a:pt x="4749403" y="179338"/>
                  </a:lnTo>
                  <a:lnTo>
                    <a:pt x="4749403" y="410021"/>
                  </a:lnTo>
                  <a:lnTo>
                    <a:pt x="4649192" y="410021"/>
                  </a:lnTo>
                  <a:lnTo>
                    <a:pt x="4649192" y="182066"/>
                  </a:lnTo>
                  <a:lnTo>
                    <a:pt x="4649052" y="166734"/>
                  </a:lnTo>
                  <a:lnTo>
                    <a:pt x="4641337" y="133201"/>
                  </a:lnTo>
                  <a:lnTo>
                    <a:pt x="4634558" y="133201"/>
                  </a:lnTo>
                  <a:lnTo>
                    <a:pt x="4627446" y="133201"/>
                  </a:lnTo>
                  <a:lnTo>
                    <a:pt x="4618604" y="170710"/>
                  </a:lnTo>
                  <a:lnTo>
                    <a:pt x="4618434" y="187523"/>
                  </a:lnTo>
                  <a:lnTo>
                    <a:pt x="4618434" y="410021"/>
                  </a:lnTo>
                  <a:lnTo>
                    <a:pt x="4518224" y="410021"/>
                  </a:lnTo>
                  <a:lnTo>
                    <a:pt x="4518224" y="80863"/>
                  </a:lnTo>
                  <a:lnTo>
                    <a:pt x="4620170" y="80863"/>
                  </a:lnTo>
                  <a:lnTo>
                    <a:pt x="4618434" y="111125"/>
                  </a:lnTo>
                  <a:lnTo>
                    <a:pt x="4624193" y="102637"/>
                  </a:lnTo>
                  <a:lnTo>
                    <a:pt x="4662059" y="77173"/>
                  </a:lnTo>
                  <a:lnTo>
                    <a:pt x="4671446" y="75476"/>
                  </a:lnTo>
                  <a:lnTo>
                    <a:pt x="4681438" y="74910"/>
                  </a:lnTo>
                  <a:close/>
                </a:path>
                <a:path w="5356225" h="467359">
                  <a:moveTo>
                    <a:pt x="4092724" y="74910"/>
                  </a:moveTo>
                  <a:lnTo>
                    <a:pt x="4131202" y="78910"/>
                  </a:lnTo>
                  <a:lnTo>
                    <a:pt x="4174982" y="99560"/>
                  </a:lnTo>
                  <a:lnTo>
                    <a:pt x="4200748" y="133325"/>
                  </a:lnTo>
                  <a:lnTo>
                    <a:pt x="4211096" y="185020"/>
                  </a:lnTo>
                  <a:lnTo>
                    <a:pt x="4211786" y="207615"/>
                  </a:lnTo>
                  <a:lnTo>
                    <a:pt x="4211786" y="251271"/>
                  </a:lnTo>
                  <a:lnTo>
                    <a:pt x="4082058" y="251271"/>
                  </a:lnTo>
                  <a:lnTo>
                    <a:pt x="4082058" y="322461"/>
                  </a:lnTo>
                  <a:lnTo>
                    <a:pt x="4091566" y="357684"/>
                  </a:lnTo>
                  <a:lnTo>
                    <a:pt x="4097684" y="357684"/>
                  </a:lnTo>
                  <a:lnTo>
                    <a:pt x="4105292" y="357684"/>
                  </a:lnTo>
                  <a:lnTo>
                    <a:pt x="4116784" y="316012"/>
                  </a:lnTo>
                  <a:lnTo>
                    <a:pt x="4116784" y="272603"/>
                  </a:lnTo>
                  <a:lnTo>
                    <a:pt x="4211786" y="272603"/>
                  </a:lnTo>
                  <a:lnTo>
                    <a:pt x="4211786" y="296912"/>
                  </a:lnTo>
                  <a:lnTo>
                    <a:pt x="4211545" y="311283"/>
                  </a:lnTo>
                  <a:lnTo>
                    <a:pt x="4205375" y="352118"/>
                  </a:lnTo>
                  <a:lnTo>
                    <a:pt x="4182415" y="387488"/>
                  </a:lnTo>
                  <a:lnTo>
                    <a:pt x="4142573" y="410742"/>
                  </a:lnTo>
                  <a:lnTo>
                    <a:pt x="4099669" y="415975"/>
                  </a:lnTo>
                  <a:lnTo>
                    <a:pt x="4084258" y="415401"/>
                  </a:lnTo>
                  <a:lnTo>
                    <a:pt x="4043611" y="406797"/>
                  </a:lnTo>
                  <a:lnTo>
                    <a:pt x="4005783" y="381620"/>
                  </a:lnTo>
                  <a:lnTo>
                    <a:pt x="3987056" y="346397"/>
                  </a:lnTo>
                  <a:lnTo>
                    <a:pt x="3982172" y="307725"/>
                  </a:lnTo>
                  <a:lnTo>
                    <a:pt x="3981847" y="290463"/>
                  </a:lnTo>
                  <a:lnTo>
                    <a:pt x="3981847" y="194469"/>
                  </a:lnTo>
                  <a:lnTo>
                    <a:pt x="3984761" y="155866"/>
                  </a:lnTo>
                  <a:lnTo>
                    <a:pt x="4000264" y="114644"/>
                  </a:lnTo>
                  <a:lnTo>
                    <a:pt x="4031704" y="88181"/>
                  </a:lnTo>
                  <a:lnTo>
                    <a:pt x="4075980" y="75739"/>
                  </a:lnTo>
                  <a:lnTo>
                    <a:pt x="4092724" y="74910"/>
                  </a:lnTo>
                  <a:close/>
                </a:path>
                <a:path w="5356225" h="467359">
                  <a:moveTo>
                    <a:pt x="2839938" y="74910"/>
                  </a:moveTo>
                  <a:lnTo>
                    <a:pt x="2882106" y="87064"/>
                  </a:lnTo>
                  <a:lnTo>
                    <a:pt x="2905251" y="128480"/>
                  </a:lnTo>
                  <a:lnTo>
                    <a:pt x="2907903" y="179338"/>
                  </a:lnTo>
                  <a:lnTo>
                    <a:pt x="2907903" y="410021"/>
                  </a:lnTo>
                  <a:lnTo>
                    <a:pt x="2807692" y="410021"/>
                  </a:lnTo>
                  <a:lnTo>
                    <a:pt x="2807692" y="182066"/>
                  </a:lnTo>
                  <a:lnTo>
                    <a:pt x="2807552" y="166734"/>
                  </a:lnTo>
                  <a:lnTo>
                    <a:pt x="2799838" y="133201"/>
                  </a:lnTo>
                  <a:lnTo>
                    <a:pt x="2793057" y="133201"/>
                  </a:lnTo>
                  <a:lnTo>
                    <a:pt x="2785947" y="133201"/>
                  </a:lnTo>
                  <a:lnTo>
                    <a:pt x="2777104" y="170710"/>
                  </a:lnTo>
                  <a:lnTo>
                    <a:pt x="2776934" y="187523"/>
                  </a:lnTo>
                  <a:lnTo>
                    <a:pt x="2776934" y="410021"/>
                  </a:lnTo>
                  <a:lnTo>
                    <a:pt x="2676724" y="410021"/>
                  </a:lnTo>
                  <a:lnTo>
                    <a:pt x="2676724" y="80863"/>
                  </a:lnTo>
                  <a:lnTo>
                    <a:pt x="2778671" y="80863"/>
                  </a:lnTo>
                  <a:lnTo>
                    <a:pt x="2776934" y="111125"/>
                  </a:lnTo>
                  <a:lnTo>
                    <a:pt x="2782693" y="102637"/>
                  </a:lnTo>
                  <a:lnTo>
                    <a:pt x="2820559" y="77173"/>
                  </a:lnTo>
                  <a:lnTo>
                    <a:pt x="2829946" y="75476"/>
                  </a:lnTo>
                  <a:lnTo>
                    <a:pt x="2839938" y="74910"/>
                  </a:lnTo>
                  <a:close/>
                </a:path>
                <a:path w="5356225" h="467359">
                  <a:moveTo>
                    <a:pt x="2475260" y="74910"/>
                  </a:moveTo>
                  <a:lnTo>
                    <a:pt x="2517156" y="86925"/>
                  </a:lnTo>
                  <a:lnTo>
                    <a:pt x="2537272" y="105668"/>
                  </a:lnTo>
                  <a:lnTo>
                    <a:pt x="2544465" y="80863"/>
                  </a:lnTo>
                  <a:lnTo>
                    <a:pt x="2637731" y="80863"/>
                  </a:lnTo>
                  <a:lnTo>
                    <a:pt x="2637731" y="334367"/>
                  </a:lnTo>
                  <a:lnTo>
                    <a:pt x="2637141" y="376628"/>
                  </a:lnTo>
                  <a:lnTo>
                    <a:pt x="2630010" y="416160"/>
                  </a:lnTo>
                  <a:lnTo>
                    <a:pt x="2601423" y="447228"/>
                  </a:lnTo>
                  <a:lnTo>
                    <a:pt x="2564905" y="461871"/>
                  </a:lnTo>
                  <a:lnTo>
                    <a:pt x="2513955" y="466824"/>
                  </a:lnTo>
                  <a:lnTo>
                    <a:pt x="2491196" y="465809"/>
                  </a:lnTo>
                  <a:lnTo>
                    <a:pt x="2452749" y="457685"/>
                  </a:lnTo>
                  <a:lnTo>
                    <a:pt x="2415046" y="426485"/>
                  </a:lnTo>
                  <a:lnTo>
                    <a:pt x="2407047" y="386705"/>
                  </a:lnTo>
                  <a:lnTo>
                    <a:pt x="2504282" y="386705"/>
                  </a:lnTo>
                  <a:lnTo>
                    <a:pt x="2505274" y="396255"/>
                  </a:lnTo>
                  <a:lnTo>
                    <a:pt x="2508250" y="403076"/>
                  </a:lnTo>
                  <a:lnTo>
                    <a:pt x="2513211" y="407169"/>
                  </a:lnTo>
                  <a:lnTo>
                    <a:pt x="2520156" y="408533"/>
                  </a:lnTo>
                  <a:lnTo>
                    <a:pt x="2527763" y="408533"/>
                  </a:lnTo>
                  <a:lnTo>
                    <a:pt x="2539008" y="373807"/>
                  </a:lnTo>
                  <a:lnTo>
                    <a:pt x="2539008" y="349002"/>
                  </a:lnTo>
                  <a:lnTo>
                    <a:pt x="2532473" y="354474"/>
                  </a:lnTo>
                  <a:lnTo>
                    <a:pt x="2525768" y="359234"/>
                  </a:lnTo>
                  <a:lnTo>
                    <a:pt x="2489685" y="372194"/>
                  </a:lnTo>
                  <a:lnTo>
                    <a:pt x="2481957" y="372566"/>
                  </a:lnTo>
                  <a:lnTo>
                    <a:pt x="2469035" y="371884"/>
                  </a:lnTo>
                  <a:lnTo>
                    <a:pt x="2429378" y="355769"/>
                  </a:lnTo>
                  <a:lnTo>
                    <a:pt x="2408659" y="311516"/>
                  </a:lnTo>
                  <a:lnTo>
                    <a:pt x="2407047" y="282525"/>
                  </a:lnTo>
                  <a:lnTo>
                    <a:pt x="2407047" y="162967"/>
                  </a:lnTo>
                  <a:lnTo>
                    <a:pt x="2411263" y="122659"/>
                  </a:lnTo>
                  <a:lnTo>
                    <a:pt x="2433448" y="86491"/>
                  </a:lnTo>
                  <a:lnTo>
                    <a:pt x="2459121" y="76197"/>
                  </a:lnTo>
                  <a:lnTo>
                    <a:pt x="2475260" y="74910"/>
                  </a:lnTo>
                  <a:close/>
                </a:path>
                <a:path w="5356225" h="467359">
                  <a:moveTo>
                    <a:pt x="2125266" y="74910"/>
                  </a:moveTo>
                  <a:lnTo>
                    <a:pt x="2168867" y="79584"/>
                  </a:lnTo>
                  <a:lnTo>
                    <a:pt x="2209368" y="98684"/>
                  </a:lnTo>
                  <a:lnTo>
                    <a:pt x="2231058" y="130473"/>
                  </a:lnTo>
                  <a:lnTo>
                    <a:pt x="2233662" y="166935"/>
                  </a:lnTo>
                  <a:lnTo>
                    <a:pt x="2233662" y="186035"/>
                  </a:lnTo>
                  <a:lnTo>
                    <a:pt x="2144861" y="186035"/>
                  </a:lnTo>
                  <a:lnTo>
                    <a:pt x="2144861" y="168176"/>
                  </a:lnTo>
                  <a:lnTo>
                    <a:pt x="2144698" y="157812"/>
                  </a:lnTo>
                  <a:lnTo>
                    <a:pt x="2136180" y="133201"/>
                  </a:lnTo>
                  <a:lnTo>
                    <a:pt x="2129234" y="133201"/>
                  </a:lnTo>
                  <a:lnTo>
                    <a:pt x="2123612" y="133201"/>
                  </a:lnTo>
                  <a:lnTo>
                    <a:pt x="2119395" y="135061"/>
                  </a:lnTo>
                  <a:lnTo>
                    <a:pt x="2116584" y="138782"/>
                  </a:lnTo>
                  <a:lnTo>
                    <a:pt x="2113773" y="142503"/>
                  </a:lnTo>
                  <a:lnTo>
                    <a:pt x="2112367" y="148084"/>
                  </a:lnTo>
                  <a:lnTo>
                    <a:pt x="2112367" y="155525"/>
                  </a:lnTo>
                  <a:lnTo>
                    <a:pt x="2112367" y="165613"/>
                  </a:lnTo>
                  <a:lnTo>
                    <a:pt x="2113070" y="173013"/>
                  </a:lnTo>
                  <a:lnTo>
                    <a:pt x="2114476" y="177726"/>
                  </a:lnTo>
                  <a:lnTo>
                    <a:pt x="2115881" y="182438"/>
                  </a:lnTo>
                  <a:lnTo>
                    <a:pt x="2155426" y="210204"/>
                  </a:lnTo>
                  <a:lnTo>
                    <a:pt x="2170410" y="217785"/>
                  </a:lnTo>
                  <a:lnTo>
                    <a:pt x="2190362" y="228296"/>
                  </a:lnTo>
                  <a:lnTo>
                    <a:pt x="2227709" y="257969"/>
                  </a:lnTo>
                  <a:lnTo>
                    <a:pt x="2240498" y="295873"/>
                  </a:lnTo>
                  <a:lnTo>
                    <a:pt x="2241351" y="312787"/>
                  </a:lnTo>
                  <a:lnTo>
                    <a:pt x="2240700" y="331646"/>
                  </a:lnTo>
                  <a:lnTo>
                    <a:pt x="2230934" y="373435"/>
                  </a:lnTo>
                  <a:lnTo>
                    <a:pt x="2196083" y="404936"/>
                  </a:lnTo>
                  <a:lnTo>
                    <a:pt x="2153783" y="415285"/>
                  </a:lnTo>
                  <a:lnTo>
                    <a:pt x="2137172" y="415975"/>
                  </a:lnTo>
                  <a:lnTo>
                    <a:pt x="2118762" y="415230"/>
                  </a:lnTo>
                  <a:lnTo>
                    <a:pt x="2071812" y="404068"/>
                  </a:lnTo>
                  <a:lnTo>
                    <a:pt x="2040627" y="381465"/>
                  </a:lnTo>
                  <a:lnTo>
                    <a:pt x="2024945" y="329592"/>
                  </a:lnTo>
                  <a:lnTo>
                    <a:pt x="2024310" y="310307"/>
                  </a:lnTo>
                  <a:lnTo>
                    <a:pt x="2024310" y="294432"/>
                  </a:lnTo>
                  <a:lnTo>
                    <a:pt x="2113111" y="294432"/>
                  </a:lnTo>
                  <a:lnTo>
                    <a:pt x="2113111" y="315268"/>
                  </a:lnTo>
                  <a:lnTo>
                    <a:pt x="2113320" y="327375"/>
                  </a:lnTo>
                  <a:lnTo>
                    <a:pt x="2123116" y="357684"/>
                  </a:lnTo>
                  <a:lnTo>
                    <a:pt x="2129731" y="357684"/>
                  </a:lnTo>
                  <a:lnTo>
                    <a:pt x="2136842" y="357684"/>
                  </a:lnTo>
                  <a:lnTo>
                    <a:pt x="2141802" y="355906"/>
                  </a:lnTo>
                  <a:lnTo>
                    <a:pt x="2144614" y="352351"/>
                  </a:lnTo>
                  <a:lnTo>
                    <a:pt x="2147424" y="348795"/>
                  </a:lnTo>
                  <a:lnTo>
                    <a:pt x="2148830" y="341312"/>
                  </a:lnTo>
                  <a:lnTo>
                    <a:pt x="2148830" y="329902"/>
                  </a:lnTo>
                  <a:lnTo>
                    <a:pt x="2125948" y="288603"/>
                  </a:lnTo>
                  <a:lnTo>
                    <a:pt x="2085082" y="265162"/>
                  </a:lnTo>
                  <a:lnTo>
                    <a:pt x="2065160" y="253046"/>
                  </a:lnTo>
                  <a:lnTo>
                    <a:pt x="2031256" y="220142"/>
                  </a:lnTo>
                  <a:lnTo>
                    <a:pt x="2021582" y="172144"/>
                  </a:lnTo>
                  <a:lnTo>
                    <a:pt x="2022233" y="153719"/>
                  </a:lnTo>
                  <a:lnTo>
                    <a:pt x="2032000" y="113977"/>
                  </a:lnTo>
                  <a:lnTo>
                    <a:pt x="2067346" y="85080"/>
                  </a:lnTo>
                  <a:lnTo>
                    <a:pt x="2109274" y="75546"/>
                  </a:lnTo>
                  <a:lnTo>
                    <a:pt x="2125266" y="74910"/>
                  </a:lnTo>
                  <a:close/>
                </a:path>
                <a:path w="5356225" h="467359">
                  <a:moveTo>
                    <a:pt x="1882924" y="74910"/>
                  </a:moveTo>
                  <a:lnTo>
                    <a:pt x="1921402" y="78910"/>
                  </a:lnTo>
                  <a:lnTo>
                    <a:pt x="1965182" y="99560"/>
                  </a:lnTo>
                  <a:lnTo>
                    <a:pt x="1990948" y="133325"/>
                  </a:lnTo>
                  <a:lnTo>
                    <a:pt x="2001296" y="185020"/>
                  </a:lnTo>
                  <a:lnTo>
                    <a:pt x="2001986" y="207615"/>
                  </a:lnTo>
                  <a:lnTo>
                    <a:pt x="2001986" y="251271"/>
                  </a:lnTo>
                  <a:lnTo>
                    <a:pt x="1872258" y="251271"/>
                  </a:lnTo>
                  <a:lnTo>
                    <a:pt x="1872258" y="322461"/>
                  </a:lnTo>
                  <a:lnTo>
                    <a:pt x="1881766" y="357684"/>
                  </a:lnTo>
                  <a:lnTo>
                    <a:pt x="1887885" y="357684"/>
                  </a:lnTo>
                  <a:lnTo>
                    <a:pt x="1895492" y="357684"/>
                  </a:lnTo>
                  <a:lnTo>
                    <a:pt x="1906984" y="316012"/>
                  </a:lnTo>
                  <a:lnTo>
                    <a:pt x="1906984" y="272603"/>
                  </a:lnTo>
                  <a:lnTo>
                    <a:pt x="2001986" y="272603"/>
                  </a:lnTo>
                  <a:lnTo>
                    <a:pt x="2001986" y="296912"/>
                  </a:lnTo>
                  <a:lnTo>
                    <a:pt x="2001745" y="311283"/>
                  </a:lnTo>
                  <a:lnTo>
                    <a:pt x="1995575" y="352118"/>
                  </a:lnTo>
                  <a:lnTo>
                    <a:pt x="1972615" y="387488"/>
                  </a:lnTo>
                  <a:lnTo>
                    <a:pt x="1932773" y="410742"/>
                  </a:lnTo>
                  <a:lnTo>
                    <a:pt x="1889869" y="415975"/>
                  </a:lnTo>
                  <a:lnTo>
                    <a:pt x="1874458" y="415401"/>
                  </a:lnTo>
                  <a:lnTo>
                    <a:pt x="1833810" y="406797"/>
                  </a:lnTo>
                  <a:lnTo>
                    <a:pt x="1795983" y="381620"/>
                  </a:lnTo>
                  <a:lnTo>
                    <a:pt x="1777256" y="346397"/>
                  </a:lnTo>
                  <a:lnTo>
                    <a:pt x="1772372" y="307725"/>
                  </a:lnTo>
                  <a:lnTo>
                    <a:pt x="1772047" y="290463"/>
                  </a:lnTo>
                  <a:lnTo>
                    <a:pt x="1772047" y="194469"/>
                  </a:lnTo>
                  <a:lnTo>
                    <a:pt x="1774961" y="155866"/>
                  </a:lnTo>
                  <a:lnTo>
                    <a:pt x="1790464" y="114644"/>
                  </a:lnTo>
                  <a:lnTo>
                    <a:pt x="1821904" y="88181"/>
                  </a:lnTo>
                  <a:lnTo>
                    <a:pt x="1866180" y="75739"/>
                  </a:lnTo>
                  <a:lnTo>
                    <a:pt x="1882924" y="74910"/>
                  </a:lnTo>
                  <a:close/>
                </a:path>
                <a:path w="5356225" h="467359">
                  <a:moveTo>
                    <a:pt x="1375718" y="74910"/>
                  </a:moveTo>
                  <a:lnTo>
                    <a:pt x="1375718" y="190748"/>
                  </a:lnTo>
                  <a:lnTo>
                    <a:pt x="1362865" y="191213"/>
                  </a:lnTo>
                  <a:lnTo>
                    <a:pt x="1351843" y="192608"/>
                  </a:lnTo>
                  <a:lnTo>
                    <a:pt x="1319411" y="218901"/>
                  </a:lnTo>
                  <a:lnTo>
                    <a:pt x="1316620" y="258271"/>
                  </a:lnTo>
                  <a:lnTo>
                    <a:pt x="1316434" y="280045"/>
                  </a:lnTo>
                  <a:lnTo>
                    <a:pt x="1316434" y="410021"/>
                  </a:lnTo>
                  <a:lnTo>
                    <a:pt x="1216224" y="410021"/>
                  </a:lnTo>
                  <a:lnTo>
                    <a:pt x="1216224" y="80863"/>
                  </a:lnTo>
                  <a:lnTo>
                    <a:pt x="1316434" y="80863"/>
                  </a:lnTo>
                  <a:lnTo>
                    <a:pt x="1312466" y="124023"/>
                  </a:lnTo>
                  <a:lnTo>
                    <a:pt x="1324604" y="103559"/>
                  </a:lnTo>
                  <a:lnTo>
                    <a:pt x="1339193" y="88553"/>
                  </a:lnTo>
                  <a:lnTo>
                    <a:pt x="1356230" y="79003"/>
                  </a:lnTo>
                  <a:lnTo>
                    <a:pt x="1375718" y="74910"/>
                  </a:lnTo>
                  <a:close/>
                </a:path>
                <a:path w="5356225" h="467359">
                  <a:moveTo>
                    <a:pt x="1070124" y="74910"/>
                  </a:moveTo>
                  <a:lnTo>
                    <a:pt x="1108602" y="78910"/>
                  </a:lnTo>
                  <a:lnTo>
                    <a:pt x="1152382" y="99560"/>
                  </a:lnTo>
                  <a:lnTo>
                    <a:pt x="1178148" y="133325"/>
                  </a:lnTo>
                  <a:lnTo>
                    <a:pt x="1188496" y="185020"/>
                  </a:lnTo>
                  <a:lnTo>
                    <a:pt x="1189186" y="207615"/>
                  </a:lnTo>
                  <a:lnTo>
                    <a:pt x="1189186" y="251271"/>
                  </a:lnTo>
                  <a:lnTo>
                    <a:pt x="1059458" y="251271"/>
                  </a:lnTo>
                  <a:lnTo>
                    <a:pt x="1059458" y="322461"/>
                  </a:lnTo>
                  <a:lnTo>
                    <a:pt x="1068966" y="357684"/>
                  </a:lnTo>
                  <a:lnTo>
                    <a:pt x="1075085" y="357684"/>
                  </a:lnTo>
                  <a:lnTo>
                    <a:pt x="1082692" y="357684"/>
                  </a:lnTo>
                  <a:lnTo>
                    <a:pt x="1094184" y="316012"/>
                  </a:lnTo>
                  <a:lnTo>
                    <a:pt x="1094184" y="272603"/>
                  </a:lnTo>
                  <a:lnTo>
                    <a:pt x="1189186" y="272603"/>
                  </a:lnTo>
                  <a:lnTo>
                    <a:pt x="1189186" y="296912"/>
                  </a:lnTo>
                  <a:lnTo>
                    <a:pt x="1188945" y="311283"/>
                  </a:lnTo>
                  <a:lnTo>
                    <a:pt x="1182776" y="352118"/>
                  </a:lnTo>
                  <a:lnTo>
                    <a:pt x="1159816" y="387488"/>
                  </a:lnTo>
                  <a:lnTo>
                    <a:pt x="1119973" y="410742"/>
                  </a:lnTo>
                  <a:lnTo>
                    <a:pt x="1077069" y="415975"/>
                  </a:lnTo>
                  <a:lnTo>
                    <a:pt x="1061659" y="415401"/>
                  </a:lnTo>
                  <a:lnTo>
                    <a:pt x="1021011" y="406797"/>
                  </a:lnTo>
                  <a:lnTo>
                    <a:pt x="983183" y="381620"/>
                  </a:lnTo>
                  <a:lnTo>
                    <a:pt x="964456" y="346397"/>
                  </a:lnTo>
                  <a:lnTo>
                    <a:pt x="959572" y="307725"/>
                  </a:lnTo>
                  <a:lnTo>
                    <a:pt x="959247" y="290463"/>
                  </a:lnTo>
                  <a:lnTo>
                    <a:pt x="959247" y="194469"/>
                  </a:lnTo>
                  <a:lnTo>
                    <a:pt x="962161" y="155866"/>
                  </a:lnTo>
                  <a:lnTo>
                    <a:pt x="977664" y="114644"/>
                  </a:lnTo>
                  <a:lnTo>
                    <a:pt x="1009104" y="88181"/>
                  </a:lnTo>
                  <a:lnTo>
                    <a:pt x="1053380" y="75739"/>
                  </a:lnTo>
                  <a:lnTo>
                    <a:pt x="1070124" y="74910"/>
                  </a:lnTo>
                  <a:close/>
                </a:path>
                <a:path w="5356225" h="467359">
                  <a:moveTo>
                    <a:pt x="730250" y="74910"/>
                  </a:moveTo>
                  <a:lnTo>
                    <a:pt x="749272" y="77235"/>
                  </a:lnTo>
                  <a:lnTo>
                    <a:pt x="766154" y="84212"/>
                  </a:lnTo>
                  <a:lnTo>
                    <a:pt x="780898" y="95839"/>
                  </a:lnTo>
                  <a:lnTo>
                    <a:pt x="793501" y="112117"/>
                  </a:lnTo>
                  <a:lnTo>
                    <a:pt x="800028" y="103397"/>
                  </a:lnTo>
                  <a:lnTo>
                    <a:pt x="838770" y="77235"/>
                  </a:lnTo>
                  <a:lnTo>
                    <a:pt x="857250" y="74910"/>
                  </a:lnTo>
                  <a:lnTo>
                    <a:pt x="869474" y="75685"/>
                  </a:lnTo>
                  <a:lnTo>
                    <a:pt x="907161" y="93862"/>
                  </a:lnTo>
                  <a:lnTo>
                    <a:pt x="924532" y="141293"/>
                  </a:lnTo>
                  <a:lnTo>
                    <a:pt x="925711" y="176113"/>
                  </a:lnTo>
                  <a:lnTo>
                    <a:pt x="925711" y="410021"/>
                  </a:lnTo>
                  <a:lnTo>
                    <a:pt x="828476" y="410021"/>
                  </a:lnTo>
                  <a:lnTo>
                    <a:pt x="828476" y="195461"/>
                  </a:lnTo>
                  <a:lnTo>
                    <a:pt x="828298" y="176385"/>
                  </a:lnTo>
                  <a:lnTo>
                    <a:pt x="823722" y="136550"/>
                  </a:lnTo>
                  <a:lnTo>
                    <a:pt x="819298" y="133201"/>
                  </a:lnTo>
                  <a:lnTo>
                    <a:pt x="812353" y="133201"/>
                  </a:lnTo>
                  <a:lnTo>
                    <a:pt x="805242" y="133201"/>
                  </a:lnTo>
                  <a:lnTo>
                    <a:pt x="795680" y="176284"/>
                  </a:lnTo>
                  <a:lnTo>
                    <a:pt x="795486" y="195461"/>
                  </a:lnTo>
                  <a:lnTo>
                    <a:pt x="795486" y="410021"/>
                  </a:lnTo>
                  <a:lnTo>
                    <a:pt x="698251" y="410021"/>
                  </a:lnTo>
                  <a:lnTo>
                    <a:pt x="698251" y="200918"/>
                  </a:lnTo>
                  <a:lnTo>
                    <a:pt x="698104" y="179152"/>
                  </a:lnTo>
                  <a:lnTo>
                    <a:pt x="694324" y="136426"/>
                  </a:lnTo>
                  <a:lnTo>
                    <a:pt x="689983" y="133201"/>
                  </a:lnTo>
                  <a:lnTo>
                    <a:pt x="682873" y="133201"/>
                  </a:lnTo>
                  <a:lnTo>
                    <a:pt x="678408" y="133201"/>
                  </a:lnTo>
                  <a:lnTo>
                    <a:pt x="674604" y="134896"/>
                  </a:lnTo>
                  <a:lnTo>
                    <a:pt x="671462" y="138286"/>
                  </a:lnTo>
                  <a:lnTo>
                    <a:pt x="668321" y="141676"/>
                  </a:lnTo>
                  <a:lnTo>
                    <a:pt x="665757" y="181818"/>
                  </a:lnTo>
                  <a:lnTo>
                    <a:pt x="665757" y="410021"/>
                  </a:lnTo>
                  <a:lnTo>
                    <a:pt x="568523" y="410021"/>
                  </a:lnTo>
                  <a:lnTo>
                    <a:pt x="568523" y="80863"/>
                  </a:lnTo>
                  <a:lnTo>
                    <a:pt x="667494" y="80863"/>
                  </a:lnTo>
                  <a:lnTo>
                    <a:pt x="665757" y="112117"/>
                  </a:lnTo>
                  <a:lnTo>
                    <a:pt x="671866" y="103397"/>
                  </a:lnTo>
                  <a:lnTo>
                    <a:pt x="710778" y="77235"/>
                  </a:lnTo>
                  <a:lnTo>
                    <a:pt x="720235" y="75491"/>
                  </a:lnTo>
                  <a:lnTo>
                    <a:pt x="730250" y="74910"/>
                  </a:lnTo>
                  <a:close/>
                </a:path>
                <a:path w="5356225" h="467359">
                  <a:moveTo>
                    <a:pt x="410517" y="74910"/>
                  </a:moveTo>
                  <a:lnTo>
                    <a:pt x="410517" y="190748"/>
                  </a:lnTo>
                  <a:lnTo>
                    <a:pt x="397665" y="191213"/>
                  </a:lnTo>
                  <a:lnTo>
                    <a:pt x="386643" y="192608"/>
                  </a:lnTo>
                  <a:lnTo>
                    <a:pt x="354210" y="218901"/>
                  </a:lnTo>
                  <a:lnTo>
                    <a:pt x="351420" y="258271"/>
                  </a:lnTo>
                  <a:lnTo>
                    <a:pt x="351234" y="280045"/>
                  </a:lnTo>
                  <a:lnTo>
                    <a:pt x="351234" y="410021"/>
                  </a:lnTo>
                  <a:lnTo>
                    <a:pt x="251023" y="410021"/>
                  </a:lnTo>
                  <a:lnTo>
                    <a:pt x="251023" y="80863"/>
                  </a:lnTo>
                  <a:lnTo>
                    <a:pt x="351234" y="80863"/>
                  </a:lnTo>
                  <a:lnTo>
                    <a:pt x="347265" y="124023"/>
                  </a:lnTo>
                  <a:lnTo>
                    <a:pt x="359404" y="103559"/>
                  </a:lnTo>
                  <a:lnTo>
                    <a:pt x="373992" y="88553"/>
                  </a:lnTo>
                  <a:lnTo>
                    <a:pt x="391030" y="79003"/>
                  </a:lnTo>
                  <a:lnTo>
                    <a:pt x="410517" y="74910"/>
                  </a:lnTo>
                  <a:close/>
                </a:path>
                <a:path w="5356225" h="467359">
                  <a:moveTo>
                    <a:pt x="4378524" y="8433"/>
                  </a:moveTo>
                  <a:lnTo>
                    <a:pt x="4481711" y="8433"/>
                  </a:lnTo>
                  <a:lnTo>
                    <a:pt x="4481711" y="60771"/>
                  </a:lnTo>
                  <a:lnTo>
                    <a:pt x="4378524" y="60771"/>
                  </a:lnTo>
                  <a:lnTo>
                    <a:pt x="4378524" y="8433"/>
                  </a:lnTo>
                  <a:close/>
                </a:path>
                <a:path w="5356225" h="467359">
                  <a:moveTo>
                    <a:pt x="4238824" y="8433"/>
                  </a:moveTo>
                  <a:lnTo>
                    <a:pt x="4342011" y="8433"/>
                  </a:lnTo>
                  <a:lnTo>
                    <a:pt x="4342011" y="410021"/>
                  </a:lnTo>
                  <a:lnTo>
                    <a:pt x="4238824" y="410021"/>
                  </a:lnTo>
                  <a:lnTo>
                    <a:pt x="4238824" y="8433"/>
                  </a:lnTo>
                  <a:close/>
                </a:path>
                <a:path w="5356225" h="467359">
                  <a:moveTo>
                    <a:pt x="3845868" y="8433"/>
                  </a:moveTo>
                  <a:lnTo>
                    <a:pt x="3946079" y="8433"/>
                  </a:lnTo>
                  <a:lnTo>
                    <a:pt x="3946079" y="410021"/>
                  </a:lnTo>
                  <a:lnTo>
                    <a:pt x="3845868" y="410021"/>
                  </a:lnTo>
                  <a:lnTo>
                    <a:pt x="3845868" y="386209"/>
                  </a:lnTo>
                  <a:lnTo>
                    <a:pt x="3838581" y="393185"/>
                  </a:lnTo>
                  <a:lnTo>
                    <a:pt x="3799359" y="414114"/>
                  </a:lnTo>
                  <a:lnTo>
                    <a:pt x="3782368" y="415975"/>
                  </a:lnTo>
                  <a:lnTo>
                    <a:pt x="3771097" y="415207"/>
                  </a:lnTo>
                  <a:lnTo>
                    <a:pt x="3734145" y="397317"/>
                  </a:lnTo>
                  <a:lnTo>
                    <a:pt x="3716356" y="354087"/>
                  </a:lnTo>
                  <a:lnTo>
                    <a:pt x="3715147" y="322709"/>
                  </a:lnTo>
                  <a:lnTo>
                    <a:pt x="3715147" y="168672"/>
                  </a:lnTo>
                  <a:lnTo>
                    <a:pt x="3717867" y="124163"/>
                  </a:lnTo>
                  <a:lnTo>
                    <a:pt x="3742184" y="86940"/>
                  </a:lnTo>
                  <a:lnTo>
                    <a:pt x="3783608" y="74910"/>
                  </a:lnTo>
                  <a:lnTo>
                    <a:pt x="3792715" y="75329"/>
                  </a:lnTo>
                  <a:lnTo>
                    <a:pt x="3832504" y="89979"/>
                  </a:lnTo>
                  <a:lnTo>
                    <a:pt x="3845868" y="101699"/>
                  </a:lnTo>
                  <a:lnTo>
                    <a:pt x="3845868" y="8433"/>
                  </a:lnTo>
                  <a:close/>
                </a:path>
                <a:path w="5356225" h="467359">
                  <a:moveTo>
                    <a:pt x="3578424" y="8433"/>
                  </a:moveTo>
                  <a:lnTo>
                    <a:pt x="3681611" y="8433"/>
                  </a:lnTo>
                  <a:lnTo>
                    <a:pt x="3681611" y="60771"/>
                  </a:lnTo>
                  <a:lnTo>
                    <a:pt x="3578424" y="60771"/>
                  </a:lnTo>
                  <a:lnTo>
                    <a:pt x="3578424" y="8433"/>
                  </a:lnTo>
                  <a:close/>
                </a:path>
                <a:path w="5356225" h="467359">
                  <a:moveTo>
                    <a:pt x="2270324" y="8433"/>
                  </a:moveTo>
                  <a:lnTo>
                    <a:pt x="2373511" y="8433"/>
                  </a:lnTo>
                  <a:lnTo>
                    <a:pt x="2373511" y="60771"/>
                  </a:lnTo>
                  <a:lnTo>
                    <a:pt x="2270324" y="60771"/>
                  </a:lnTo>
                  <a:lnTo>
                    <a:pt x="2270324" y="8433"/>
                  </a:lnTo>
                  <a:close/>
                </a:path>
                <a:path w="5356225" h="467359">
                  <a:moveTo>
                    <a:pt x="1498600" y="8433"/>
                  </a:moveTo>
                  <a:lnTo>
                    <a:pt x="1576735" y="8433"/>
                  </a:lnTo>
                  <a:lnTo>
                    <a:pt x="1611500" y="8867"/>
                  </a:lnTo>
                  <a:lnTo>
                    <a:pt x="1662659" y="12340"/>
                  </a:lnTo>
                  <a:lnTo>
                    <a:pt x="1702525" y="24556"/>
                  </a:lnTo>
                  <a:lnTo>
                    <a:pt x="1730895" y="54973"/>
                  </a:lnTo>
                  <a:lnTo>
                    <a:pt x="1739577" y="102412"/>
                  </a:lnTo>
                  <a:lnTo>
                    <a:pt x="1740446" y="150068"/>
                  </a:lnTo>
                  <a:lnTo>
                    <a:pt x="1740446" y="290711"/>
                  </a:lnTo>
                  <a:lnTo>
                    <a:pt x="1739174" y="335824"/>
                  </a:lnTo>
                  <a:lnTo>
                    <a:pt x="1728384" y="379264"/>
                  </a:lnTo>
                  <a:lnTo>
                    <a:pt x="1695301" y="403495"/>
                  </a:lnTo>
                  <a:lnTo>
                    <a:pt x="1647862" y="409766"/>
                  </a:lnTo>
                  <a:lnTo>
                    <a:pt x="1630313" y="410021"/>
                  </a:lnTo>
                  <a:lnTo>
                    <a:pt x="1498600" y="410021"/>
                  </a:lnTo>
                  <a:lnTo>
                    <a:pt x="1498600" y="8433"/>
                  </a:lnTo>
                  <a:close/>
                </a:path>
                <a:path w="5356225" h="467359">
                  <a:moveTo>
                    <a:pt x="428823" y="8433"/>
                  </a:moveTo>
                  <a:lnTo>
                    <a:pt x="532010" y="8433"/>
                  </a:lnTo>
                  <a:lnTo>
                    <a:pt x="532010" y="60771"/>
                  </a:lnTo>
                  <a:lnTo>
                    <a:pt x="428823" y="60771"/>
                  </a:lnTo>
                  <a:lnTo>
                    <a:pt x="428823" y="8433"/>
                  </a:lnTo>
                  <a:close/>
                </a:path>
                <a:path w="5356225" h="467359">
                  <a:moveTo>
                    <a:pt x="0" y="8433"/>
                  </a:moveTo>
                  <a:lnTo>
                    <a:pt x="105171" y="8433"/>
                  </a:lnTo>
                  <a:lnTo>
                    <a:pt x="125271" y="8852"/>
                  </a:lnTo>
                  <a:lnTo>
                    <a:pt x="170780" y="15130"/>
                  </a:lnTo>
                  <a:lnTo>
                    <a:pt x="205258" y="34478"/>
                  </a:lnTo>
                  <a:lnTo>
                    <a:pt x="222676" y="75336"/>
                  </a:lnTo>
                  <a:lnTo>
                    <a:pt x="224978" y="120799"/>
                  </a:lnTo>
                  <a:lnTo>
                    <a:pt x="224978" y="155773"/>
                  </a:lnTo>
                  <a:lnTo>
                    <a:pt x="220513" y="201724"/>
                  </a:lnTo>
                  <a:lnTo>
                    <a:pt x="197670" y="233645"/>
                  </a:lnTo>
                  <a:lnTo>
                    <a:pt x="148758" y="247706"/>
                  </a:lnTo>
                  <a:lnTo>
                    <a:pt x="132457" y="248295"/>
                  </a:lnTo>
                  <a:lnTo>
                    <a:pt x="104427" y="248295"/>
                  </a:lnTo>
                  <a:lnTo>
                    <a:pt x="104427" y="410021"/>
                  </a:lnTo>
                  <a:lnTo>
                    <a:pt x="0" y="410021"/>
                  </a:lnTo>
                  <a:lnTo>
                    <a:pt x="0" y="8433"/>
                  </a:lnTo>
                  <a:close/>
                </a:path>
                <a:path w="5356225" h="467359">
                  <a:moveTo>
                    <a:pt x="3150146" y="0"/>
                  </a:moveTo>
                  <a:lnTo>
                    <a:pt x="3192127" y="4712"/>
                  </a:lnTo>
                  <a:lnTo>
                    <a:pt x="3240109" y="28719"/>
                  </a:lnTo>
                  <a:lnTo>
                    <a:pt x="3265736" y="63624"/>
                  </a:lnTo>
                  <a:lnTo>
                    <a:pt x="3274340" y="115690"/>
                  </a:lnTo>
                  <a:lnTo>
                    <a:pt x="3274914" y="138906"/>
                  </a:lnTo>
                  <a:lnTo>
                    <a:pt x="3274914" y="156269"/>
                  </a:lnTo>
                  <a:lnTo>
                    <a:pt x="3170486" y="156269"/>
                  </a:lnTo>
                  <a:lnTo>
                    <a:pt x="3170486" y="119807"/>
                  </a:lnTo>
                  <a:lnTo>
                    <a:pt x="3170299" y="104179"/>
                  </a:lnTo>
                  <a:lnTo>
                    <a:pt x="3160812" y="67965"/>
                  </a:lnTo>
                  <a:lnTo>
                    <a:pt x="3153370" y="67965"/>
                  </a:lnTo>
                  <a:lnTo>
                    <a:pt x="3146921" y="67965"/>
                  </a:lnTo>
                  <a:lnTo>
                    <a:pt x="3136751" y="113605"/>
                  </a:lnTo>
                  <a:lnTo>
                    <a:pt x="3136751" y="306338"/>
                  </a:lnTo>
                  <a:lnTo>
                    <a:pt x="3142539" y="347638"/>
                  </a:lnTo>
                  <a:lnTo>
                    <a:pt x="3147169" y="350490"/>
                  </a:lnTo>
                  <a:lnTo>
                    <a:pt x="3154115" y="350490"/>
                  </a:lnTo>
                  <a:lnTo>
                    <a:pt x="3161721" y="350490"/>
                  </a:lnTo>
                  <a:lnTo>
                    <a:pt x="3173710" y="303113"/>
                  </a:lnTo>
                  <a:lnTo>
                    <a:pt x="3173710" y="255488"/>
                  </a:lnTo>
                  <a:lnTo>
                    <a:pt x="3152626" y="255488"/>
                  </a:lnTo>
                  <a:lnTo>
                    <a:pt x="3152626" y="194469"/>
                  </a:lnTo>
                  <a:lnTo>
                    <a:pt x="3274914" y="194469"/>
                  </a:lnTo>
                  <a:lnTo>
                    <a:pt x="3274914" y="410021"/>
                  </a:lnTo>
                  <a:lnTo>
                    <a:pt x="3209181" y="410021"/>
                  </a:lnTo>
                  <a:lnTo>
                    <a:pt x="3199507" y="381248"/>
                  </a:lnTo>
                  <a:lnTo>
                    <a:pt x="3193825" y="389968"/>
                  </a:lnTo>
                  <a:lnTo>
                    <a:pt x="3154889" y="416130"/>
                  </a:lnTo>
                  <a:lnTo>
                    <a:pt x="3134271" y="418455"/>
                  </a:lnTo>
                  <a:lnTo>
                    <a:pt x="3121333" y="417657"/>
                  </a:lnTo>
                  <a:lnTo>
                    <a:pt x="3085033" y="405681"/>
                  </a:lnTo>
                  <a:lnTo>
                    <a:pt x="3050182" y="374055"/>
                  </a:lnTo>
                  <a:lnTo>
                    <a:pt x="3035300" y="334491"/>
                  </a:lnTo>
                  <a:lnTo>
                    <a:pt x="3032510" y="291773"/>
                  </a:lnTo>
                  <a:lnTo>
                    <a:pt x="3032324" y="272355"/>
                  </a:lnTo>
                  <a:lnTo>
                    <a:pt x="3032324" y="153045"/>
                  </a:lnTo>
                  <a:lnTo>
                    <a:pt x="3033873" y="103373"/>
                  </a:lnTo>
                  <a:lnTo>
                    <a:pt x="3043074" y="56702"/>
                  </a:lnTo>
                  <a:lnTo>
                    <a:pt x="3074119" y="21704"/>
                  </a:lnTo>
                  <a:lnTo>
                    <a:pt x="3127906" y="1356"/>
                  </a:lnTo>
                  <a:lnTo>
                    <a:pt x="3150146" y="0"/>
                  </a:lnTo>
                  <a:close/>
                </a:path>
              </a:pathLst>
            </a:custGeom>
            <a:ln w="12700">
              <a:solidFill>
                <a:srgbClr val="3C00B3"/>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pic>
          <p:nvPicPr>
            <p:cNvPr id="5" name="object 5"/>
            <p:cNvPicPr/>
            <p:nvPr/>
          </p:nvPicPr>
          <p:blipFill>
            <a:blip r:embed="rId3" cstate="print"/>
            <a:stretch>
              <a:fillRect/>
            </a:stretch>
          </p:blipFill>
          <p:spPr>
            <a:xfrm>
              <a:off x="1231900" y="292100"/>
              <a:ext cx="5397500" cy="508000"/>
            </a:xfrm>
            <a:prstGeom prst="rect">
              <a:avLst/>
            </a:prstGeom>
          </p:spPr>
        </p:pic>
      </p:grpSp>
      <p:grpSp>
        <p:nvGrpSpPr>
          <p:cNvPr id="6" name="object 6"/>
          <p:cNvGrpSpPr/>
          <p:nvPr/>
        </p:nvGrpSpPr>
        <p:grpSpPr>
          <a:xfrm>
            <a:off x="0" y="0"/>
            <a:ext cx="419100" cy="6858000"/>
            <a:chOff x="0" y="0"/>
            <a:chExt cx="419100" cy="6858000"/>
          </a:xfrm>
        </p:grpSpPr>
        <p:pic>
          <p:nvPicPr>
            <p:cNvPr id="7" name="object 7"/>
            <p:cNvPicPr/>
            <p:nvPr/>
          </p:nvPicPr>
          <p:blipFill>
            <a:blip r:embed="rId4" cstate="print"/>
            <a:stretch>
              <a:fillRect/>
            </a:stretch>
          </p:blipFill>
          <p:spPr>
            <a:xfrm>
              <a:off x="0" y="0"/>
              <a:ext cx="419100" cy="3975100"/>
            </a:xfrm>
            <a:prstGeom prst="rect">
              <a:avLst/>
            </a:prstGeom>
          </p:spPr>
        </p:pic>
        <p:pic>
          <p:nvPicPr>
            <p:cNvPr id="8" name="object 8"/>
            <p:cNvPicPr/>
            <p:nvPr/>
          </p:nvPicPr>
          <p:blipFill>
            <a:blip r:embed="rId5" cstate="print"/>
            <a:stretch>
              <a:fillRect/>
            </a:stretch>
          </p:blipFill>
          <p:spPr>
            <a:xfrm>
              <a:off x="0" y="4000500"/>
              <a:ext cx="419100" cy="2857500"/>
            </a:xfrm>
            <a:prstGeom prst="rect">
              <a:avLst/>
            </a:prstGeom>
          </p:spPr>
        </p:pic>
      </p:grpSp>
      <p:sp>
        <p:nvSpPr>
          <p:cNvPr id="9" name="object 9"/>
          <p:cNvSpPr txBox="1">
            <a:spLocks noGrp="1"/>
          </p:cNvSpPr>
          <p:nvPr>
            <p:ph type="title"/>
          </p:nvPr>
        </p:nvSpPr>
        <p:spPr>
          <a:xfrm>
            <a:off x="1217600" y="1356993"/>
            <a:ext cx="1930400" cy="391160"/>
          </a:xfrm>
          <a:prstGeom prst="rect">
            <a:avLst/>
          </a:prstGeom>
        </p:spPr>
        <p:txBody>
          <a:bodyPr vert="horz" wrap="square" lIns="0" tIns="12700" rIns="0" bIns="0" rtlCol="0">
            <a:spAutoFit/>
          </a:bodyPr>
          <a:lstStyle/>
          <a:p>
            <a:pPr marL="12700">
              <a:lnSpc>
                <a:spcPct val="100000"/>
              </a:lnSpc>
              <a:spcBef>
                <a:spcPts val="100"/>
              </a:spcBef>
            </a:pPr>
            <a:r>
              <a:rPr sz="2400" dirty="0">
                <a:solidFill>
                  <a:srgbClr val="961BE9"/>
                </a:solidFill>
              </a:rPr>
              <a:t>3.</a:t>
            </a:r>
            <a:r>
              <a:rPr sz="2400" spc="15" dirty="0">
                <a:solidFill>
                  <a:srgbClr val="961BE9"/>
                </a:solidFill>
              </a:rPr>
              <a:t> </a:t>
            </a:r>
            <a:r>
              <a:rPr sz="2400" dirty="0">
                <a:solidFill>
                  <a:srgbClr val="961BE9"/>
                </a:solidFill>
              </a:rPr>
              <a:t>GC</a:t>
            </a:r>
            <a:r>
              <a:rPr sz="2400" spc="-20" dirty="0">
                <a:solidFill>
                  <a:srgbClr val="961BE9"/>
                </a:solidFill>
              </a:rPr>
              <a:t> </a:t>
            </a:r>
            <a:r>
              <a:rPr sz="2400" spc="-10" dirty="0">
                <a:solidFill>
                  <a:srgbClr val="961BE9"/>
                </a:solidFill>
              </a:rPr>
              <a:t>content:</a:t>
            </a:r>
            <a:endParaRPr sz="2400"/>
          </a:p>
        </p:txBody>
      </p:sp>
      <p:sp>
        <p:nvSpPr>
          <p:cNvPr id="10" name="object 10"/>
          <p:cNvSpPr txBox="1"/>
          <p:nvPr/>
        </p:nvSpPr>
        <p:spPr>
          <a:xfrm>
            <a:off x="1217600" y="1712593"/>
            <a:ext cx="8293100" cy="2717800"/>
          </a:xfrm>
          <a:prstGeom prst="rect">
            <a:avLst/>
          </a:prstGeom>
        </p:spPr>
        <p:txBody>
          <a:bodyPr vert="horz" wrap="square" lIns="0" tIns="139700" rIns="0" bIns="0" rtlCol="0">
            <a:spAutoFit/>
          </a:bodyPr>
          <a:lstStyle/>
          <a:p>
            <a:pPr marL="240665" marR="0" lvl="0" indent="-227965" defTabSz="914400" eaLnBrk="1" fontAlgn="auto" latinLnBrk="0" hangingPunct="1">
              <a:lnSpc>
                <a:spcPct val="100000"/>
              </a:lnSpc>
              <a:spcBef>
                <a:spcPts val="1100"/>
              </a:spcBef>
              <a:spcAft>
                <a:spcPts val="0"/>
              </a:spcAft>
              <a:buClr>
                <a:srgbClr val="961BE9"/>
              </a:buClr>
              <a:buSzTx/>
              <a:buFont typeface="Arial"/>
              <a:buChar char="•"/>
              <a:tabLst>
                <a:tab pos="240665" algn="l"/>
                <a:tab pos="241300" algn="l"/>
              </a:tabLst>
              <a:defRPr/>
            </a:pPr>
            <a:r>
              <a:rPr kumimoji="0" sz="2000" b="1" i="0" u="none" strike="noStrike" kern="0" cap="none" spc="0" normalizeH="0" baseline="0" noProof="0" dirty="0">
                <a:ln>
                  <a:noFill/>
                </a:ln>
                <a:solidFill>
                  <a:sysClr val="windowText" lastClr="000000"/>
                </a:solidFill>
                <a:effectLst/>
                <a:uLnTx/>
                <a:uFillTx/>
                <a:latin typeface="Times New Roman"/>
                <a:cs typeface="Times New Roman"/>
              </a:rPr>
              <a:t>GC%</a:t>
            </a:r>
            <a:r>
              <a:rPr kumimoji="0" sz="2000" b="1" i="0" u="none" strike="noStrike" kern="0" cap="none" spc="30" normalizeH="0" baseline="0" noProof="0" dirty="0">
                <a:ln>
                  <a:noFill/>
                </a:ln>
                <a:solidFill>
                  <a:sysClr val="windowText" lastClr="000000"/>
                </a:solidFill>
                <a:effectLst/>
                <a:uLnTx/>
                <a:uFillTx/>
                <a:latin typeface="Times New Roman"/>
                <a:cs typeface="Times New Roman"/>
              </a:rPr>
              <a:t> </a:t>
            </a:r>
            <a:r>
              <a:rPr kumimoji="0" sz="2000" b="1" i="0" u="none" strike="noStrike" kern="0" cap="none" spc="0" normalizeH="0" baseline="0" noProof="0" dirty="0">
                <a:ln>
                  <a:noFill/>
                </a:ln>
                <a:solidFill>
                  <a:sysClr val="windowText" lastClr="000000"/>
                </a:solidFill>
                <a:effectLst/>
                <a:uLnTx/>
                <a:uFillTx/>
                <a:latin typeface="Times New Roman"/>
                <a:cs typeface="Times New Roman"/>
              </a:rPr>
              <a:t>=</a:t>
            </a:r>
            <a:r>
              <a:rPr kumimoji="0" sz="2000" b="1" i="0" u="none" strike="noStrike" kern="0" cap="none" spc="-15" normalizeH="0" baseline="0" noProof="0" dirty="0">
                <a:ln>
                  <a:noFill/>
                </a:ln>
                <a:solidFill>
                  <a:sysClr val="windowText" lastClr="000000"/>
                </a:solidFill>
                <a:effectLst/>
                <a:uLnTx/>
                <a:uFillTx/>
                <a:latin typeface="Times New Roman"/>
                <a:cs typeface="Times New Roman"/>
              </a:rPr>
              <a:t> </a:t>
            </a:r>
            <a:r>
              <a:rPr kumimoji="0" sz="2000" b="0" i="0" u="none" strike="noStrike" kern="0" cap="none" spc="0" normalizeH="0" baseline="0" noProof="0" dirty="0">
                <a:ln>
                  <a:noFill/>
                </a:ln>
                <a:solidFill>
                  <a:srgbClr val="595959"/>
                </a:solidFill>
                <a:effectLst/>
                <a:uLnTx/>
                <a:uFillTx/>
                <a:latin typeface="Times New Roman"/>
                <a:cs typeface="Times New Roman"/>
              </a:rPr>
              <a:t>Number</a:t>
            </a:r>
            <a:r>
              <a:rPr kumimoji="0" sz="2000" b="0" i="0" u="none" strike="noStrike" kern="0" cap="none" spc="65" normalizeH="0" baseline="0" noProof="0" dirty="0">
                <a:ln>
                  <a:noFill/>
                </a:ln>
                <a:solidFill>
                  <a:srgbClr val="595959"/>
                </a:solidFill>
                <a:effectLst/>
                <a:uLnTx/>
                <a:uFillTx/>
                <a:latin typeface="Times New Roman"/>
                <a:cs typeface="Times New Roman"/>
              </a:rPr>
              <a:t> </a:t>
            </a:r>
            <a:r>
              <a:rPr kumimoji="0" sz="2000" b="0" i="0" u="none" strike="noStrike" kern="0" cap="none" spc="0" normalizeH="0" baseline="0" noProof="0" dirty="0">
                <a:ln>
                  <a:noFill/>
                </a:ln>
                <a:solidFill>
                  <a:srgbClr val="595959"/>
                </a:solidFill>
                <a:effectLst/>
                <a:uLnTx/>
                <a:uFillTx/>
                <a:latin typeface="Times New Roman"/>
                <a:cs typeface="Times New Roman"/>
              </a:rPr>
              <a:t>of</a:t>
            </a:r>
            <a:r>
              <a:rPr kumimoji="0" sz="2000" b="0" i="0" u="none" strike="noStrike" kern="0" cap="none" spc="60" normalizeH="0" baseline="0" noProof="0" dirty="0">
                <a:ln>
                  <a:noFill/>
                </a:ln>
                <a:solidFill>
                  <a:srgbClr val="595959"/>
                </a:solidFill>
                <a:effectLst/>
                <a:uLnTx/>
                <a:uFillTx/>
                <a:latin typeface="Times New Roman"/>
                <a:cs typeface="Times New Roman"/>
              </a:rPr>
              <a:t> </a:t>
            </a:r>
            <a:r>
              <a:rPr kumimoji="0" sz="2000" b="0" i="0" u="none" strike="noStrike" kern="0" cap="none" spc="0" normalizeH="0" baseline="0" noProof="0" dirty="0">
                <a:ln>
                  <a:noFill/>
                </a:ln>
                <a:solidFill>
                  <a:srgbClr val="595959"/>
                </a:solidFill>
                <a:effectLst/>
                <a:uLnTx/>
                <a:uFillTx/>
                <a:latin typeface="Times New Roman"/>
                <a:cs typeface="Times New Roman"/>
              </a:rPr>
              <a:t>G's</a:t>
            </a:r>
            <a:r>
              <a:rPr kumimoji="0" sz="2000" b="0" i="0" u="none" strike="noStrike" kern="0" cap="none" spc="-55" normalizeH="0" baseline="0" noProof="0" dirty="0">
                <a:ln>
                  <a:noFill/>
                </a:ln>
                <a:solidFill>
                  <a:srgbClr val="595959"/>
                </a:solidFill>
                <a:effectLst/>
                <a:uLnTx/>
                <a:uFillTx/>
                <a:latin typeface="Times New Roman"/>
                <a:cs typeface="Times New Roman"/>
              </a:rPr>
              <a:t> </a:t>
            </a:r>
            <a:r>
              <a:rPr kumimoji="0" sz="2000" b="0" i="0" u="none" strike="noStrike" kern="0" cap="none" spc="0" normalizeH="0" baseline="0" noProof="0" dirty="0">
                <a:ln>
                  <a:noFill/>
                </a:ln>
                <a:solidFill>
                  <a:srgbClr val="595959"/>
                </a:solidFill>
                <a:effectLst/>
                <a:uLnTx/>
                <a:uFillTx/>
                <a:latin typeface="Times New Roman"/>
                <a:cs typeface="Times New Roman"/>
              </a:rPr>
              <a:t>and</a:t>
            </a:r>
            <a:r>
              <a:rPr kumimoji="0" sz="2000" b="0" i="0" u="none" strike="noStrike" kern="0" cap="none" spc="35" normalizeH="0" baseline="0" noProof="0" dirty="0">
                <a:ln>
                  <a:noFill/>
                </a:ln>
                <a:solidFill>
                  <a:srgbClr val="595959"/>
                </a:solidFill>
                <a:effectLst/>
                <a:uLnTx/>
                <a:uFillTx/>
                <a:latin typeface="Times New Roman"/>
                <a:cs typeface="Times New Roman"/>
              </a:rPr>
              <a:t> </a:t>
            </a:r>
            <a:r>
              <a:rPr kumimoji="0" sz="2000" b="0" i="0" u="none" strike="noStrike" kern="0" cap="none" spc="0" normalizeH="0" baseline="0" noProof="0" dirty="0">
                <a:ln>
                  <a:noFill/>
                </a:ln>
                <a:solidFill>
                  <a:srgbClr val="595959"/>
                </a:solidFill>
                <a:effectLst/>
                <a:uLnTx/>
                <a:uFillTx/>
                <a:latin typeface="Times New Roman"/>
                <a:cs typeface="Times New Roman"/>
              </a:rPr>
              <a:t>C's</a:t>
            </a:r>
            <a:r>
              <a:rPr kumimoji="0" sz="2000" b="0" i="0" u="none" strike="noStrike" kern="0" cap="none" spc="50" normalizeH="0" baseline="0" noProof="0" dirty="0">
                <a:ln>
                  <a:noFill/>
                </a:ln>
                <a:solidFill>
                  <a:srgbClr val="595959"/>
                </a:solidFill>
                <a:effectLst/>
                <a:uLnTx/>
                <a:uFillTx/>
                <a:latin typeface="Times New Roman"/>
                <a:cs typeface="Times New Roman"/>
              </a:rPr>
              <a:t> </a:t>
            </a:r>
            <a:r>
              <a:rPr kumimoji="0" sz="2000" b="0" i="0" u="none" strike="noStrike" kern="0" cap="none" spc="0" normalizeH="0" baseline="0" noProof="0" dirty="0">
                <a:ln>
                  <a:noFill/>
                </a:ln>
                <a:solidFill>
                  <a:srgbClr val="595959"/>
                </a:solidFill>
                <a:effectLst/>
                <a:uLnTx/>
                <a:uFillTx/>
                <a:latin typeface="Times New Roman"/>
                <a:cs typeface="Times New Roman"/>
              </a:rPr>
              <a:t>in</a:t>
            </a:r>
            <a:r>
              <a:rPr kumimoji="0" sz="2000" b="0" i="0" u="none" strike="noStrike" kern="0" cap="none" spc="30" normalizeH="0" baseline="0" noProof="0" dirty="0">
                <a:ln>
                  <a:noFill/>
                </a:ln>
                <a:solidFill>
                  <a:srgbClr val="595959"/>
                </a:solidFill>
                <a:effectLst/>
                <a:uLnTx/>
                <a:uFillTx/>
                <a:latin typeface="Times New Roman"/>
                <a:cs typeface="Times New Roman"/>
              </a:rPr>
              <a:t> </a:t>
            </a:r>
            <a:r>
              <a:rPr kumimoji="0" sz="2000" b="0" i="0" u="none" strike="noStrike" kern="0" cap="none" spc="0" normalizeH="0" baseline="0" noProof="0" dirty="0">
                <a:ln>
                  <a:noFill/>
                </a:ln>
                <a:solidFill>
                  <a:srgbClr val="595959"/>
                </a:solidFill>
                <a:effectLst/>
                <a:uLnTx/>
                <a:uFillTx/>
                <a:latin typeface="Times New Roman"/>
                <a:cs typeface="Times New Roman"/>
              </a:rPr>
              <a:t>the</a:t>
            </a:r>
            <a:r>
              <a:rPr kumimoji="0" sz="2000" b="0" i="0" u="none" strike="noStrike" kern="0" cap="none" spc="-65" normalizeH="0" baseline="0" noProof="0" dirty="0">
                <a:ln>
                  <a:noFill/>
                </a:ln>
                <a:solidFill>
                  <a:srgbClr val="595959"/>
                </a:solidFill>
                <a:effectLst/>
                <a:uLnTx/>
                <a:uFillTx/>
                <a:latin typeface="Times New Roman"/>
                <a:cs typeface="Times New Roman"/>
              </a:rPr>
              <a:t> </a:t>
            </a:r>
            <a:r>
              <a:rPr kumimoji="0" sz="2000" b="0" i="0" u="none" strike="noStrike" kern="0" cap="none" spc="0" normalizeH="0" baseline="0" noProof="0" dirty="0">
                <a:ln>
                  <a:noFill/>
                </a:ln>
                <a:solidFill>
                  <a:srgbClr val="595959"/>
                </a:solidFill>
                <a:effectLst/>
                <a:uLnTx/>
                <a:uFillTx/>
                <a:latin typeface="Times New Roman"/>
                <a:cs typeface="Times New Roman"/>
              </a:rPr>
              <a:t>primer</a:t>
            </a:r>
            <a:r>
              <a:rPr kumimoji="0" sz="2000" b="0" i="0" u="none" strike="noStrike" kern="0" cap="none" spc="-150" normalizeH="0" baseline="0" noProof="0" dirty="0">
                <a:ln>
                  <a:noFill/>
                </a:ln>
                <a:solidFill>
                  <a:srgbClr val="595959"/>
                </a:solidFill>
                <a:effectLst/>
                <a:uLnTx/>
                <a:uFillTx/>
                <a:latin typeface="Times New Roman"/>
                <a:cs typeface="Times New Roman"/>
              </a:rPr>
              <a:t> </a:t>
            </a:r>
            <a:r>
              <a:rPr kumimoji="0" sz="2000" b="0" i="0" u="none" strike="noStrike" kern="0" cap="none" spc="0" normalizeH="0" baseline="0" noProof="0" dirty="0">
                <a:ln>
                  <a:noFill/>
                </a:ln>
                <a:solidFill>
                  <a:srgbClr val="595959"/>
                </a:solidFill>
                <a:effectLst/>
                <a:uLnTx/>
                <a:uFillTx/>
                <a:latin typeface="Times New Roman"/>
                <a:cs typeface="Times New Roman"/>
              </a:rPr>
              <a:t>as</a:t>
            </a:r>
            <a:r>
              <a:rPr kumimoji="0" sz="2000" b="0" i="0" u="none" strike="noStrike" kern="0" cap="none" spc="55" normalizeH="0" baseline="0" noProof="0" dirty="0">
                <a:ln>
                  <a:noFill/>
                </a:ln>
                <a:solidFill>
                  <a:srgbClr val="595959"/>
                </a:solidFill>
                <a:effectLst/>
                <a:uLnTx/>
                <a:uFillTx/>
                <a:latin typeface="Times New Roman"/>
                <a:cs typeface="Times New Roman"/>
              </a:rPr>
              <a:t> </a:t>
            </a:r>
            <a:r>
              <a:rPr kumimoji="0" sz="2000" b="0" i="0" u="none" strike="noStrike" kern="0" cap="none" spc="0" normalizeH="0" baseline="0" noProof="0" dirty="0">
                <a:ln>
                  <a:noFill/>
                </a:ln>
                <a:solidFill>
                  <a:srgbClr val="595959"/>
                </a:solidFill>
                <a:effectLst/>
                <a:uLnTx/>
                <a:uFillTx/>
                <a:latin typeface="Times New Roman"/>
                <a:cs typeface="Times New Roman"/>
              </a:rPr>
              <a:t>a</a:t>
            </a:r>
            <a:r>
              <a:rPr kumimoji="0" sz="2000" b="0" i="0" u="none" strike="noStrike" kern="0" cap="none" spc="40" normalizeH="0" baseline="0" noProof="0" dirty="0">
                <a:ln>
                  <a:noFill/>
                </a:ln>
                <a:solidFill>
                  <a:srgbClr val="595959"/>
                </a:solidFill>
                <a:effectLst/>
                <a:uLnTx/>
                <a:uFillTx/>
                <a:latin typeface="Times New Roman"/>
                <a:cs typeface="Times New Roman"/>
              </a:rPr>
              <a:t> </a:t>
            </a:r>
            <a:r>
              <a:rPr kumimoji="0" sz="2000" b="0" i="0" u="none" strike="noStrike" kern="0" cap="none" spc="0" normalizeH="0" baseline="0" noProof="0" dirty="0">
                <a:ln>
                  <a:noFill/>
                </a:ln>
                <a:solidFill>
                  <a:srgbClr val="595959"/>
                </a:solidFill>
                <a:effectLst/>
                <a:uLnTx/>
                <a:uFillTx/>
                <a:latin typeface="Times New Roman"/>
                <a:cs typeface="Times New Roman"/>
              </a:rPr>
              <a:t>percentage</a:t>
            </a:r>
            <a:r>
              <a:rPr kumimoji="0" sz="2000" b="0" i="0" u="none" strike="noStrike" kern="0" cap="none" spc="-170" normalizeH="0" baseline="0" noProof="0" dirty="0">
                <a:ln>
                  <a:noFill/>
                </a:ln>
                <a:solidFill>
                  <a:srgbClr val="595959"/>
                </a:solidFill>
                <a:effectLst/>
                <a:uLnTx/>
                <a:uFillTx/>
                <a:latin typeface="Times New Roman"/>
                <a:cs typeface="Times New Roman"/>
              </a:rPr>
              <a:t> </a:t>
            </a:r>
            <a:r>
              <a:rPr kumimoji="0" sz="2000" b="0" i="0" u="none" strike="noStrike" kern="0" cap="none" spc="0" normalizeH="0" baseline="0" noProof="0" dirty="0">
                <a:ln>
                  <a:noFill/>
                </a:ln>
                <a:solidFill>
                  <a:srgbClr val="595959"/>
                </a:solidFill>
                <a:effectLst/>
                <a:uLnTx/>
                <a:uFillTx/>
                <a:latin typeface="Times New Roman"/>
                <a:cs typeface="Times New Roman"/>
              </a:rPr>
              <a:t>of</a:t>
            </a:r>
            <a:r>
              <a:rPr kumimoji="0" sz="2000" b="0" i="0" u="none" strike="noStrike" kern="0" cap="none" spc="60" normalizeH="0" baseline="0" noProof="0" dirty="0">
                <a:ln>
                  <a:noFill/>
                </a:ln>
                <a:solidFill>
                  <a:srgbClr val="595959"/>
                </a:solidFill>
                <a:effectLst/>
                <a:uLnTx/>
                <a:uFillTx/>
                <a:latin typeface="Times New Roman"/>
                <a:cs typeface="Times New Roman"/>
              </a:rPr>
              <a:t> </a:t>
            </a:r>
            <a:r>
              <a:rPr kumimoji="0" sz="2000" b="0" i="0" u="none" strike="noStrike" kern="0" cap="none" spc="0" normalizeH="0" baseline="0" noProof="0" dirty="0">
                <a:ln>
                  <a:noFill/>
                </a:ln>
                <a:solidFill>
                  <a:srgbClr val="595959"/>
                </a:solidFill>
                <a:effectLst/>
                <a:uLnTx/>
                <a:uFillTx/>
                <a:latin typeface="Times New Roman"/>
                <a:cs typeface="Times New Roman"/>
              </a:rPr>
              <a:t>the</a:t>
            </a:r>
            <a:r>
              <a:rPr kumimoji="0" sz="2000" b="0" i="0" u="none" strike="noStrike" kern="0" cap="none" spc="-65" normalizeH="0" baseline="0" noProof="0" dirty="0">
                <a:ln>
                  <a:noFill/>
                </a:ln>
                <a:solidFill>
                  <a:srgbClr val="595959"/>
                </a:solidFill>
                <a:effectLst/>
                <a:uLnTx/>
                <a:uFillTx/>
                <a:latin typeface="Times New Roman"/>
                <a:cs typeface="Times New Roman"/>
              </a:rPr>
              <a:t> </a:t>
            </a:r>
            <a:r>
              <a:rPr kumimoji="0" sz="2000" b="0" i="0" u="none" strike="noStrike" kern="0" cap="none" spc="0" normalizeH="0" baseline="0" noProof="0" dirty="0">
                <a:ln>
                  <a:noFill/>
                </a:ln>
                <a:solidFill>
                  <a:srgbClr val="595959"/>
                </a:solidFill>
                <a:effectLst/>
                <a:uLnTx/>
                <a:uFillTx/>
                <a:latin typeface="Times New Roman"/>
                <a:cs typeface="Times New Roman"/>
              </a:rPr>
              <a:t>total</a:t>
            </a:r>
            <a:r>
              <a:rPr kumimoji="0" sz="2000" b="0" i="0" u="none" strike="noStrike" kern="0" cap="none" spc="-130" normalizeH="0" baseline="0" noProof="0" dirty="0">
                <a:ln>
                  <a:noFill/>
                </a:ln>
                <a:solidFill>
                  <a:srgbClr val="595959"/>
                </a:solidFill>
                <a:effectLst/>
                <a:uLnTx/>
                <a:uFillTx/>
                <a:latin typeface="Times New Roman"/>
                <a:cs typeface="Times New Roman"/>
              </a:rPr>
              <a:t> </a:t>
            </a:r>
            <a:r>
              <a:rPr kumimoji="0" sz="2000" b="0" i="0" u="none" strike="noStrike" kern="0" cap="none" spc="-10" normalizeH="0" baseline="0" noProof="0" dirty="0">
                <a:ln>
                  <a:noFill/>
                </a:ln>
                <a:solidFill>
                  <a:srgbClr val="595959"/>
                </a:solidFill>
                <a:effectLst/>
                <a:uLnTx/>
                <a:uFillTx/>
                <a:latin typeface="Times New Roman"/>
                <a:cs typeface="Times New Roman"/>
              </a:rPr>
              <a:t>bases.</a:t>
            </a:r>
            <a:endParaRPr kumimoji="0" sz="2000" b="0" i="0" u="none" strike="noStrike" kern="0" cap="none" spc="0" normalizeH="0" baseline="0" noProof="0">
              <a:ln>
                <a:noFill/>
              </a:ln>
              <a:solidFill>
                <a:sysClr val="windowText" lastClr="000000"/>
              </a:solidFill>
              <a:effectLst/>
              <a:uLnTx/>
              <a:uFillTx/>
              <a:latin typeface="Times New Roman"/>
              <a:cs typeface="Times New Roman"/>
            </a:endParaRPr>
          </a:p>
          <a:p>
            <a:pPr marL="240665" marR="0" lvl="0" indent="-227965" defTabSz="914400" eaLnBrk="1" fontAlgn="auto" latinLnBrk="0" hangingPunct="1">
              <a:lnSpc>
                <a:spcPct val="100000"/>
              </a:lnSpc>
              <a:spcBef>
                <a:spcPts val="1000"/>
              </a:spcBef>
              <a:spcAft>
                <a:spcPts val="0"/>
              </a:spcAft>
              <a:buClr>
                <a:srgbClr val="961BE9"/>
              </a:buClr>
              <a:buSzTx/>
              <a:buFont typeface="Arial"/>
              <a:buChar char="•"/>
              <a:tabLst>
                <a:tab pos="240665" algn="l"/>
                <a:tab pos="241300" algn="l"/>
              </a:tabLst>
              <a:defRPr/>
            </a:pPr>
            <a:r>
              <a:rPr kumimoji="0" sz="2000" b="0" i="0" u="none" strike="noStrike" kern="0" cap="none" spc="0" normalizeH="0" baseline="0" noProof="0" dirty="0">
                <a:ln>
                  <a:noFill/>
                </a:ln>
                <a:solidFill>
                  <a:srgbClr val="595959"/>
                </a:solidFill>
                <a:effectLst/>
                <a:uLnTx/>
                <a:uFillTx/>
                <a:latin typeface="Times New Roman"/>
                <a:cs typeface="Times New Roman"/>
              </a:rPr>
              <a:t>Should</a:t>
            </a:r>
            <a:r>
              <a:rPr kumimoji="0" sz="2000" b="0" i="0" u="none" strike="noStrike" kern="0" cap="none" spc="25" normalizeH="0" baseline="0" noProof="0" dirty="0">
                <a:ln>
                  <a:noFill/>
                </a:ln>
                <a:solidFill>
                  <a:srgbClr val="595959"/>
                </a:solidFill>
                <a:effectLst/>
                <a:uLnTx/>
                <a:uFillTx/>
                <a:latin typeface="Times New Roman"/>
                <a:cs typeface="Times New Roman"/>
              </a:rPr>
              <a:t> </a:t>
            </a:r>
            <a:r>
              <a:rPr kumimoji="0" sz="2000" b="0" i="0" u="none" strike="noStrike" kern="0" cap="none" spc="0" normalizeH="0" baseline="0" noProof="0" dirty="0">
                <a:ln>
                  <a:noFill/>
                </a:ln>
                <a:solidFill>
                  <a:srgbClr val="595959"/>
                </a:solidFill>
                <a:effectLst/>
                <a:uLnTx/>
                <a:uFillTx/>
                <a:latin typeface="Times New Roman"/>
                <a:cs typeface="Times New Roman"/>
              </a:rPr>
              <a:t>be</a:t>
            </a:r>
            <a:r>
              <a:rPr kumimoji="0" sz="2000" b="0" i="0" u="none" strike="noStrike" kern="0" cap="none" spc="40" normalizeH="0" baseline="0" noProof="0" dirty="0">
                <a:ln>
                  <a:noFill/>
                </a:ln>
                <a:solidFill>
                  <a:srgbClr val="595959"/>
                </a:solidFill>
                <a:effectLst/>
                <a:uLnTx/>
                <a:uFillTx/>
                <a:latin typeface="Times New Roman"/>
                <a:cs typeface="Times New Roman"/>
              </a:rPr>
              <a:t> </a:t>
            </a:r>
            <a:r>
              <a:rPr kumimoji="0" sz="2000" b="0" i="0" u="none" strike="noStrike" kern="0" cap="none" spc="0" normalizeH="0" baseline="0" noProof="0" dirty="0">
                <a:ln>
                  <a:noFill/>
                </a:ln>
                <a:solidFill>
                  <a:srgbClr val="595959"/>
                </a:solidFill>
                <a:effectLst/>
                <a:uLnTx/>
                <a:uFillTx/>
                <a:latin typeface="Times New Roman"/>
                <a:cs typeface="Times New Roman"/>
              </a:rPr>
              <a:t>40-</a:t>
            </a:r>
            <a:r>
              <a:rPr kumimoji="0" sz="2000" b="0" i="0" u="none" strike="noStrike" kern="0" cap="none" spc="-20" normalizeH="0" baseline="0" noProof="0" dirty="0">
                <a:ln>
                  <a:noFill/>
                </a:ln>
                <a:solidFill>
                  <a:srgbClr val="595959"/>
                </a:solidFill>
                <a:effectLst/>
                <a:uLnTx/>
                <a:uFillTx/>
                <a:latin typeface="Times New Roman"/>
                <a:cs typeface="Times New Roman"/>
              </a:rPr>
              <a:t>60%.</a:t>
            </a:r>
            <a:endParaRPr kumimoji="0" sz="2000" b="0" i="0" u="none" strike="noStrike" kern="0" cap="none" spc="0" normalizeH="0" baseline="0" noProof="0">
              <a:ln>
                <a:noFill/>
              </a:ln>
              <a:solidFill>
                <a:sysClr val="windowText" lastClr="000000"/>
              </a:solidFill>
              <a:effectLst/>
              <a:uLnTx/>
              <a:uFillTx/>
              <a:latin typeface="Times New Roman"/>
              <a:cs typeface="Times New Roman"/>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sz="2200" b="0" i="0" u="none" strike="noStrike" kern="0" cap="none" spc="0" normalizeH="0" baseline="0" noProof="0">
              <a:ln>
                <a:noFill/>
              </a:ln>
              <a:solidFill>
                <a:sysClr val="windowText" lastClr="000000"/>
              </a:solidFill>
              <a:effectLst/>
              <a:uLnTx/>
              <a:uFillTx/>
              <a:latin typeface="Times New Roman"/>
              <a:cs typeface="Times New Roman"/>
            </a:endParaRPr>
          </a:p>
          <a:p>
            <a:pPr marL="0" marR="0" lvl="0" indent="0" defTabSz="914400" eaLnBrk="1" fontAlgn="auto" latinLnBrk="0" hangingPunct="1">
              <a:lnSpc>
                <a:spcPct val="100000"/>
              </a:lnSpc>
              <a:spcBef>
                <a:spcPts val="25"/>
              </a:spcBef>
              <a:spcAft>
                <a:spcPts val="0"/>
              </a:spcAft>
              <a:buClrTx/>
              <a:buSzTx/>
              <a:buFontTx/>
              <a:buNone/>
              <a:tabLst/>
              <a:defRPr/>
            </a:pPr>
            <a:endParaRPr kumimoji="0" sz="1950" b="0" i="0" u="none" strike="noStrike" kern="0" cap="none" spc="0" normalizeH="0" baseline="0" noProof="0">
              <a:ln>
                <a:noFill/>
              </a:ln>
              <a:solidFill>
                <a:sysClr val="windowText" lastClr="000000"/>
              </a:solidFill>
              <a:effectLst/>
              <a:uLnTx/>
              <a:uFillTx/>
              <a:latin typeface="Times New Roman"/>
              <a:cs typeface="Times New Roman"/>
            </a:endParaRPr>
          </a:p>
          <a:p>
            <a:pPr marL="317500" marR="0" lvl="0" indent="-304800" defTabSz="914400" eaLnBrk="1" fontAlgn="auto" latinLnBrk="0" hangingPunct="1">
              <a:lnSpc>
                <a:spcPct val="100000"/>
              </a:lnSpc>
              <a:spcBef>
                <a:spcPts val="0"/>
              </a:spcBef>
              <a:spcAft>
                <a:spcPts val="0"/>
              </a:spcAft>
              <a:buClrTx/>
              <a:buSzTx/>
              <a:buFontTx/>
              <a:buAutoNum type="arabicPeriod" startAt="4"/>
              <a:tabLst>
                <a:tab pos="317500" algn="l"/>
              </a:tabLst>
              <a:defRPr/>
            </a:pPr>
            <a:r>
              <a:rPr kumimoji="0" sz="2400" b="1" i="0" u="none" strike="noStrike" kern="0" cap="none" spc="0" normalizeH="0" baseline="0" noProof="0" dirty="0">
                <a:ln>
                  <a:noFill/>
                </a:ln>
                <a:solidFill>
                  <a:srgbClr val="961BE9"/>
                </a:solidFill>
                <a:effectLst/>
                <a:uLnTx/>
                <a:uFillTx/>
                <a:latin typeface="Times New Roman"/>
                <a:cs typeface="Times New Roman"/>
              </a:rPr>
              <a:t>GC</a:t>
            </a:r>
            <a:r>
              <a:rPr kumimoji="0" sz="2400" b="1" i="0" u="none" strike="noStrike" kern="0" cap="none" spc="-5" normalizeH="0" baseline="0" noProof="0" dirty="0">
                <a:ln>
                  <a:noFill/>
                </a:ln>
                <a:solidFill>
                  <a:srgbClr val="961BE9"/>
                </a:solidFill>
                <a:effectLst/>
                <a:uLnTx/>
                <a:uFillTx/>
                <a:latin typeface="Times New Roman"/>
                <a:cs typeface="Times New Roman"/>
              </a:rPr>
              <a:t> </a:t>
            </a:r>
            <a:r>
              <a:rPr kumimoji="0" sz="2400" b="1" i="0" u="none" strike="noStrike" kern="0" cap="none" spc="-10" normalizeH="0" baseline="0" noProof="0" dirty="0">
                <a:ln>
                  <a:noFill/>
                </a:ln>
                <a:solidFill>
                  <a:srgbClr val="961BE9"/>
                </a:solidFill>
                <a:effectLst/>
                <a:uLnTx/>
                <a:uFillTx/>
                <a:latin typeface="Times New Roman"/>
                <a:cs typeface="Times New Roman"/>
              </a:rPr>
              <a:t>clamp:</a:t>
            </a:r>
            <a:endParaRPr kumimoji="0" sz="2400" b="0" i="0" u="none" strike="noStrike" kern="0" cap="none" spc="0" normalizeH="0" baseline="0" noProof="0">
              <a:ln>
                <a:noFill/>
              </a:ln>
              <a:solidFill>
                <a:sysClr val="windowText" lastClr="000000"/>
              </a:solidFill>
              <a:effectLst/>
              <a:uLnTx/>
              <a:uFillTx/>
              <a:latin typeface="Times New Roman"/>
              <a:cs typeface="Times New Roman"/>
            </a:endParaRPr>
          </a:p>
          <a:p>
            <a:pPr marL="240665" marR="0" lvl="1" indent="-227965" defTabSz="914400" eaLnBrk="1" fontAlgn="auto" latinLnBrk="0" hangingPunct="1">
              <a:lnSpc>
                <a:spcPct val="100000"/>
              </a:lnSpc>
              <a:spcBef>
                <a:spcPts val="1019"/>
              </a:spcBef>
              <a:spcAft>
                <a:spcPts val="0"/>
              </a:spcAft>
              <a:buClr>
                <a:srgbClr val="961BE9"/>
              </a:buClr>
              <a:buSzTx/>
              <a:buFont typeface="Arial"/>
              <a:buChar char="•"/>
              <a:tabLst>
                <a:tab pos="240665" algn="l"/>
                <a:tab pos="241300" algn="l"/>
              </a:tabLst>
              <a:defRPr/>
            </a:pPr>
            <a:r>
              <a:rPr kumimoji="0" sz="2000" b="0" i="0" u="none" strike="noStrike" kern="0" cap="none" spc="0" normalizeH="0" baseline="0" noProof="0" dirty="0">
                <a:ln>
                  <a:noFill/>
                </a:ln>
                <a:solidFill>
                  <a:srgbClr val="595959"/>
                </a:solidFill>
                <a:effectLst/>
                <a:uLnTx/>
                <a:uFillTx/>
                <a:latin typeface="Times New Roman"/>
                <a:cs typeface="Times New Roman"/>
              </a:rPr>
              <a:t>Presence</a:t>
            </a:r>
            <a:r>
              <a:rPr kumimoji="0" sz="2000" b="0" i="0" u="none" strike="noStrike" kern="0" cap="none" spc="-75" normalizeH="0" baseline="0" noProof="0" dirty="0">
                <a:ln>
                  <a:noFill/>
                </a:ln>
                <a:solidFill>
                  <a:srgbClr val="595959"/>
                </a:solidFill>
                <a:effectLst/>
                <a:uLnTx/>
                <a:uFillTx/>
                <a:latin typeface="Times New Roman"/>
                <a:cs typeface="Times New Roman"/>
              </a:rPr>
              <a:t> </a:t>
            </a:r>
            <a:r>
              <a:rPr kumimoji="0" sz="2000" b="0" i="0" u="none" strike="noStrike" kern="0" cap="none" spc="0" normalizeH="0" baseline="0" noProof="0" dirty="0">
                <a:ln>
                  <a:noFill/>
                </a:ln>
                <a:solidFill>
                  <a:srgbClr val="595959"/>
                </a:solidFill>
                <a:effectLst/>
                <a:uLnTx/>
                <a:uFillTx/>
                <a:latin typeface="Times New Roman"/>
                <a:cs typeface="Times New Roman"/>
              </a:rPr>
              <a:t>of</a:t>
            </a:r>
            <a:r>
              <a:rPr kumimoji="0" sz="2000" b="0" i="0" u="none" strike="noStrike" kern="0" cap="none" spc="70" normalizeH="0" baseline="0" noProof="0" dirty="0">
                <a:ln>
                  <a:noFill/>
                </a:ln>
                <a:solidFill>
                  <a:srgbClr val="595959"/>
                </a:solidFill>
                <a:effectLst/>
                <a:uLnTx/>
                <a:uFillTx/>
                <a:latin typeface="Times New Roman"/>
                <a:cs typeface="Times New Roman"/>
              </a:rPr>
              <a:t> </a:t>
            </a:r>
            <a:r>
              <a:rPr kumimoji="0" sz="2000" b="0" i="0" u="none" strike="noStrike" kern="0" cap="none" spc="0" normalizeH="0" baseline="0" noProof="0" dirty="0">
                <a:ln>
                  <a:noFill/>
                </a:ln>
                <a:solidFill>
                  <a:srgbClr val="595959"/>
                </a:solidFill>
                <a:effectLst/>
                <a:uLnTx/>
                <a:uFillTx/>
                <a:latin typeface="Times New Roman"/>
                <a:cs typeface="Times New Roman"/>
              </a:rPr>
              <a:t>G</a:t>
            </a:r>
            <a:r>
              <a:rPr kumimoji="0" sz="2000" b="0" i="0" u="none" strike="noStrike" kern="0" cap="none" spc="-15" normalizeH="0" baseline="0" noProof="0" dirty="0">
                <a:ln>
                  <a:noFill/>
                </a:ln>
                <a:solidFill>
                  <a:srgbClr val="595959"/>
                </a:solidFill>
                <a:effectLst/>
                <a:uLnTx/>
                <a:uFillTx/>
                <a:latin typeface="Times New Roman"/>
                <a:cs typeface="Times New Roman"/>
              </a:rPr>
              <a:t> </a:t>
            </a:r>
            <a:r>
              <a:rPr kumimoji="0" sz="2000" b="0" i="0" u="none" strike="noStrike" kern="0" cap="none" spc="0" normalizeH="0" baseline="0" noProof="0" dirty="0">
                <a:ln>
                  <a:noFill/>
                </a:ln>
                <a:solidFill>
                  <a:srgbClr val="595959"/>
                </a:solidFill>
                <a:effectLst/>
                <a:uLnTx/>
                <a:uFillTx/>
                <a:latin typeface="Times New Roman"/>
                <a:cs typeface="Times New Roman"/>
              </a:rPr>
              <a:t>or</a:t>
            </a:r>
            <a:r>
              <a:rPr kumimoji="0" sz="2000" b="0" i="0" u="none" strike="noStrike" kern="0" cap="none" spc="65" normalizeH="0" baseline="0" noProof="0" dirty="0">
                <a:ln>
                  <a:noFill/>
                </a:ln>
                <a:solidFill>
                  <a:srgbClr val="595959"/>
                </a:solidFill>
                <a:effectLst/>
                <a:uLnTx/>
                <a:uFillTx/>
                <a:latin typeface="Times New Roman"/>
                <a:cs typeface="Times New Roman"/>
              </a:rPr>
              <a:t> </a:t>
            </a:r>
            <a:r>
              <a:rPr kumimoji="0" sz="2000" b="0" i="0" u="none" strike="noStrike" kern="0" cap="none" spc="0" normalizeH="0" baseline="0" noProof="0" dirty="0">
                <a:ln>
                  <a:noFill/>
                </a:ln>
                <a:solidFill>
                  <a:srgbClr val="595959"/>
                </a:solidFill>
                <a:effectLst/>
                <a:uLnTx/>
                <a:uFillTx/>
                <a:latin typeface="Times New Roman"/>
                <a:cs typeface="Times New Roman"/>
              </a:rPr>
              <a:t>C bases</a:t>
            </a:r>
            <a:r>
              <a:rPr kumimoji="0" sz="2000" b="0" i="0" u="none" strike="noStrike" kern="0" cap="none" spc="-50" normalizeH="0" baseline="0" noProof="0" dirty="0">
                <a:ln>
                  <a:noFill/>
                </a:ln>
                <a:solidFill>
                  <a:srgbClr val="595959"/>
                </a:solidFill>
                <a:effectLst/>
                <a:uLnTx/>
                <a:uFillTx/>
                <a:latin typeface="Times New Roman"/>
                <a:cs typeface="Times New Roman"/>
              </a:rPr>
              <a:t> </a:t>
            </a:r>
            <a:r>
              <a:rPr kumimoji="0" sz="2000" b="0" i="0" u="none" strike="noStrike" kern="0" cap="none" spc="0" normalizeH="0" baseline="0" noProof="0" dirty="0">
                <a:ln>
                  <a:noFill/>
                </a:ln>
                <a:solidFill>
                  <a:srgbClr val="595959"/>
                </a:solidFill>
                <a:effectLst/>
                <a:uLnTx/>
                <a:uFillTx/>
                <a:latin typeface="Times New Roman"/>
                <a:cs typeface="Times New Roman"/>
              </a:rPr>
              <a:t>within</a:t>
            </a:r>
            <a:r>
              <a:rPr kumimoji="0" sz="2000" b="0" i="0" u="none" strike="noStrike" kern="0" cap="none" spc="-75" normalizeH="0" baseline="0" noProof="0" dirty="0">
                <a:ln>
                  <a:noFill/>
                </a:ln>
                <a:solidFill>
                  <a:srgbClr val="595959"/>
                </a:solidFill>
                <a:effectLst/>
                <a:uLnTx/>
                <a:uFillTx/>
                <a:latin typeface="Times New Roman"/>
                <a:cs typeface="Times New Roman"/>
              </a:rPr>
              <a:t> </a:t>
            </a:r>
            <a:r>
              <a:rPr kumimoji="0" sz="2000" b="0" i="0" u="none" strike="noStrike" kern="0" cap="none" spc="0" normalizeH="0" baseline="0" noProof="0" dirty="0">
                <a:ln>
                  <a:noFill/>
                </a:ln>
                <a:solidFill>
                  <a:srgbClr val="595959"/>
                </a:solidFill>
                <a:effectLst/>
                <a:uLnTx/>
                <a:uFillTx/>
                <a:latin typeface="Times New Roman"/>
                <a:cs typeface="Times New Roman"/>
              </a:rPr>
              <a:t>the</a:t>
            </a:r>
            <a:r>
              <a:rPr kumimoji="0" sz="2000" b="0" i="0" u="none" strike="noStrike" kern="0" cap="none" spc="45" normalizeH="0" baseline="0" noProof="0" dirty="0">
                <a:ln>
                  <a:noFill/>
                </a:ln>
                <a:solidFill>
                  <a:srgbClr val="595959"/>
                </a:solidFill>
                <a:effectLst/>
                <a:uLnTx/>
                <a:uFillTx/>
                <a:latin typeface="Times New Roman"/>
                <a:cs typeface="Times New Roman"/>
              </a:rPr>
              <a:t> </a:t>
            </a:r>
            <a:r>
              <a:rPr kumimoji="0" sz="2000" b="0" i="0" u="none" strike="noStrike" kern="0" cap="none" spc="0" normalizeH="0" baseline="0" noProof="0" dirty="0">
                <a:ln>
                  <a:noFill/>
                </a:ln>
                <a:solidFill>
                  <a:srgbClr val="961BE9"/>
                </a:solidFill>
                <a:effectLst/>
                <a:uLnTx/>
                <a:uFillTx/>
                <a:latin typeface="Times New Roman"/>
                <a:cs typeface="Times New Roman"/>
              </a:rPr>
              <a:t>last</a:t>
            </a:r>
            <a:r>
              <a:rPr kumimoji="0" sz="2000" b="0" i="0" u="none" strike="noStrike" kern="0" cap="none" spc="-135" normalizeH="0" baseline="0" noProof="0" dirty="0">
                <a:ln>
                  <a:noFill/>
                </a:ln>
                <a:solidFill>
                  <a:srgbClr val="961BE9"/>
                </a:solidFill>
                <a:effectLst/>
                <a:uLnTx/>
                <a:uFillTx/>
                <a:latin typeface="Times New Roman"/>
                <a:cs typeface="Times New Roman"/>
              </a:rPr>
              <a:t> </a:t>
            </a:r>
            <a:r>
              <a:rPr kumimoji="0" sz="2000" b="0" i="0" u="none" strike="noStrike" kern="0" cap="none" spc="0" normalizeH="0" baseline="0" noProof="0" dirty="0">
                <a:ln>
                  <a:noFill/>
                </a:ln>
                <a:solidFill>
                  <a:srgbClr val="961BE9"/>
                </a:solidFill>
                <a:effectLst/>
                <a:uLnTx/>
                <a:uFillTx/>
                <a:latin typeface="Times New Roman"/>
                <a:cs typeface="Times New Roman"/>
              </a:rPr>
              <a:t>five</a:t>
            </a:r>
            <a:r>
              <a:rPr kumimoji="0" sz="2000" b="0" i="0" u="none" strike="noStrike" kern="0" cap="none" spc="-60" normalizeH="0" baseline="0" noProof="0" dirty="0">
                <a:ln>
                  <a:noFill/>
                </a:ln>
                <a:solidFill>
                  <a:srgbClr val="961BE9"/>
                </a:solidFill>
                <a:effectLst/>
                <a:uLnTx/>
                <a:uFillTx/>
                <a:latin typeface="Times New Roman"/>
                <a:cs typeface="Times New Roman"/>
              </a:rPr>
              <a:t> </a:t>
            </a:r>
            <a:r>
              <a:rPr kumimoji="0" sz="2000" b="0" i="0" u="none" strike="noStrike" kern="0" cap="none" spc="0" normalizeH="0" baseline="0" noProof="0" dirty="0">
                <a:ln>
                  <a:noFill/>
                </a:ln>
                <a:solidFill>
                  <a:srgbClr val="961BE9"/>
                </a:solidFill>
                <a:effectLst/>
                <a:uLnTx/>
                <a:uFillTx/>
                <a:latin typeface="Times New Roman"/>
                <a:cs typeface="Times New Roman"/>
              </a:rPr>
              <a:t>bases</a:t>
            </a:r>
            <a:r>
              <a:rPr kumimoji="0" sz="2000" b="0" i="0" u="none" strike="noStrike" kern="0" cap="none" spc="55" normalizeH="0" baseline="0" noProof="0" dirty="0">
                <a:ln>
                  <a:noFill/>
                </a:ln>
                <a:solidFill>
                  <a:srgbClr val="961BE9"/>
                </a:solidFill>
                <a:effectLst/>
                <a:uLnTx/>
                <a:uFillTx/>
                <a:latin typeface="Times New Roman"/>
                <a:cs typeface="Times New Roman"/>
              </a:rPr>
              <a:t> </a:t>
            </a:r>
            <a:r>
              <a:rPr kumimoji="0" sz="2000" b="0" i="0" u="none" strike="noStrike" kern="0" cap="none" spc="0" normalizeH="0" baseline="0" noProof="0" dirty="0">
                <a:ln>
                  <a:noFill/>
                </a:ln>
                <a:solidFill>
                  <a:srgbClr val="595959"/>
                </a:solidFill>
                <a:effectLst/>
                <a:uLnTx/>
                <a:uFillTx/>
                <a:latin typeface="Times New Roman"/>
                <a:cs typeface="Times New Roman"/>
              </a:rPr>
              <a:t>from</a:t>
            </a:r>
            <a:r>
              <a:rPr kumimoji="0" sz="2000" b="0" i="0" u="none" strike="noStrike" kern="0" cap="none" spc="-135" normalizeH="0" baseline="0" noProof="0" dirty="0">
                <a:ln>
                  <a:noFill/>
                </a:ln>
                <a:solidFill>
                  <a:srgbClr val="595959"/>
                </a:solidFill>
                <a:effectLst/>
                <a:uLnTx/>
                <a:uFillTx/>
                <a:latin typeface="Times New Roman"/>
                <a:cs typeface="Times New Roman"/>
              </a:rPr>
              <a:t> </a:t>
            </a:r>
            <a:r>
              <a:rPr kumimoji="0" sz="2000" b="0" i="0" u="none" strike="noStrike" kern="0" cap="none" spc="0" normalizeH="0" baseline="0" noProof="0" dirty="0">
                <a:ln>
                  <a:noFill/>
                </a:ln>
                <a:solidFill>
                  <a:srgbClr val="595959"/>
                </a:solidFill>
                <a:effectLst/>
                <a:uLnTx/>
                <a:uFillTx/>
                <a:latin typeface="Times New Roman"/>
                <a:cs typeface="Times New Roman"/>
              </a:rPr>
              <a:t>the</a:t>
            </a:r>
            <a:r>
              <a:rPr kumimoji="0" sz="2000" b="0" i="0" u="none" strike="noStrike" kern="0" cap="none" spc="45" normalizeH="0" baseline="0" noProof="0" dirty="0">
                <a:ln>
                  <a:noFill/>
                </a:ln>
                <a:solidFill>
                  <a:srgbClr val="595959"/>
                </a:solidFill>
                <a:effectLst/>
                <a:uLnTx/>
                <a:uFillTx/>
                <a:latin typeface="Times New Roman"/>
                <a:cs typeface="Times New Roman"/>
              </a:rPr>
              <a:t> </a:t>
            </a:r>
            <a:r>
              <a:rPr kumimoji="0" sz="2000" b="0" i="0" u="none" strike="noStrike" kern="0" cap="none" spc="0" normalizeH="0" baseline="0" noProof="0" dirty="0">
                <a:ln>
                  <a:noFill/>
                </a:ln>
                <a:solidFill>
                  <a:srgbClr val="595959"/>
                </a:solidFill>
                <a:effectLst/>
                <a:uLnTx/>
                <a:uFillTx/>
                <a:latin typeface="Times New Roman"/>
                <a:cs typeface="Times New Roman"/>
              </a:rPr>
              <a:t>3'</a:t>
            </a:r>
            <a:r>
              <a:rPr kumimoji="0" sz="2000" b="0" i="0" u="none" strike="noStrike" kern="0" cap="none" spc="-30" normalizeH="0" baseline="0" noProof="0" dirty="0">
                <a:ln>
                  <a:noFill/>
                </a:ln>
                <a:solidFill>
                  <a:srgbClr val="595959"/>
                </a:solidFill>
                <a:effectLst/>
                <a:uLnTx/>
                <a:uFillTx/>
                <a:latin typeface="Times New Roman"/>
                <a:cs typeface="Times New Roman"/>
              </a:rPr>
              <a:t> </a:t>
            </a:r>
            <a:r>
              <a:rPr kumimoji="0" sz="2000" b="0" i="0" u="none" strike="noStrike" kern="0" cap="none" spc="0" normalizeH="0" baseline="0" noProof="0" dirty="0">
                <a:ln>
                  <a:noFill/>
                </a:ln>
                <a:solidFill>
                  <a:srgbClr val="595959"/>
                </a:solidFill>
                <a:effectLst/>
                <a:uLnTx/>
                <a:uFillTx/>
                <a:latin typeface="Times New Roman"/>
                <a:cs typeface="Times New Roman"/>
              </a:rPr>
              <a:t>end</a:t>
            </a:r>
            <a:r>
              <a:rPr kumimoji="0" sz="2000" b="0" i="0" u="none" strike="noStrike" kern="0" cap="none" spc="35" normalizeH="0" baseline="0" noProof="0" dirty="0">
                <a:ln>
                  <a:noFill/>
                </a:ln>
                <a:solidFill>
                  <a:srgbClr val="595959"/>
                </a:solidFill>
                <a:effectLst/>
                <a:uLnTx/>
                <a:uFillTx/>
                <a:latin typeface="Times New Roman"/>
                <a:cs typeface="Times New Roman"/>
              </a:rPr>
              <a:t> </a:t>
            </a:r>
            <a:r>
              <a:rPr kumimoji="0" sz="2000" b="0" i="0" u="none" strike="noStrike" kern="0" cap="none" spc="0" normalizeH="0" baseline="0" noProof="0" dirty="0">
                <a:ln>
                  <a:noFill/>
                </a:ln>
                <a:solidFill>
                  <a:srgbClr val="595959"/>
                </a:solidFill>
                <a:effectLst/>
                <a:uLnTx/>
                <a:uFillTx/>
                <a:latin typeface="Times New Roman"/>
                <a:cs typeface="Times New Roman"/>
              </a:rPr>
              <a:t>of</a:t>
            </a:r>
            <a:r>
              <a:rPr kumimoji="0" sz="2000" b="0" i="0" u="none" strike="noStrike" kern="0" cap="none" spc="70" normalizeH="0" baseline="0" noProof="0" dirty="0">
                <a:ln>
                  <a:noFill/>
                </a:ln>
                <a:solidFill>
                  <a:srgbClr val="595959"/>
                </a:solidFill>
                <a:effectLst/>
                <a:uLnTx/>
                <a:uFillTx/>
                <a:latin typeface="Times New Roman"/>
                <a:cs typeface="Times New Roman"/>
              </a:rPr>
              <a:t> </a:t>
            </a:r>
            <a:r>
              <a:rPr kumimoji="0" sz="2000" b="0" i="0" u="none" strike="noStrike" kern="0" cap="none" spc="-10" normalizeH="0" baseline="0" noProof="0" dirty="0">
                <a:ln>
                  <a:noFill/>
                </a:ln>
                <a:solidFill>
                  <a:srgbClr val="595959"/>
                </a:solidFill>
                <a:effectLst/>
                <a:uLnTx/>
                <a:uFillTx/>
                <a:latin typeface="Times New Roman"/>
                <a:cs typeface="Times New Roman"/>
              </a:rPr>
              <a:t>primers.</a:t>
            </a:r>
            <a:endParaRPr kumimoji="0" sz="2000" b="0" i="0" u="none" strike="noStrike" kern="0" cap="none" spc="0" normalizeH="0" baseline="0" noProof="0">
              <a:ln>
                <a:noFill/>
              </a:ln>
              <a:solidFill>
                <a:sysClr val="windowText" lastClr="000000"/>
              </a:solidFill>
              <a:effectLst/>
              <a:uLnTx/>
              <a:uFillTx/>
              <a:latin typeface="Times New Roman"/>
              <a:cs typeface="Times New Roman"/>
            </a:endParaRPr>
          </a:p>
          <a:p>
            <a:pPr marL="240665" marR="0" lvl="1" indent="-227965" defTabSz="914400" eaLnBrk="1" fontAlgn="auto" latinLnBrk="0" hangingPunct="1">
              <a:lnSpc>
                <a:spcPct val="100000"/>
              </a:lnSpc>
              <a:spcBef>
                <a:spcPts val="900"/>
              </a:spcBef>
              <a:spcAft>
                <a:spcPts val="0"/>
              </a:spcAft>
              <a:buClr>
                <a:srgbClr val="961BE9"/>
              </a:buClr>
              <a:buSzTx/>
              <a:buFont typeface="Arial"/>
              <a:buChar char="•"/>
              <a:tabLst>
                <a:tab pos="240665" algn="l"/>
                <a:tab pos="241300" algn="l"/>
              </a:tabLst>
              <a:defRPr/>
            </a:pPr>
            <a:r>
              <a:rPr kumimoji="0" sz="2000" b="0" i="0" u="none" strike="noStrike" kern="0" cap="none" spc="0" normalizeH="0" baseline="0" noProof="0" dirty="0">
                <a:ln>
                  <a:noFill/>
                </a:ln>
                <a:solidFill>
                  <a:srgbClr val="595959"/>
                </a:solidFill>
                <a:effectLst/>
                <a:uLnTx/>
                <a:uFillTx/>
                <a:latin typeface="Times New Roman"/>
                <a:cs typeface="Times New Roman"/>
              </a:rPr>
              <a:t>Not</a:t>
            </a:r>
            <a:r>
              <a:rPr kumimoji="0" sz="2000" b="0" i="0" u="none" strike="noStrike" kern="0" cap="none" spc="45" normalizeH="0" baseline="0" noProof="0" dirty="0">
                <a:ln>
                  <a:noFill/>
                </a:ln>
                <a:solidFill>
                  <a:srgbClr val="595959"/>
                </a:solidFill>
                <a:effectLst/>
                <a:uLnTx/>
                <a:uFillTx/>
                <a:latin typeface="Times New Roman"/>
                <a:cs typeface="Times New Roman"/>
              </a:rPr>
              <a:t> </a:t>
            </a:r>
            <a:r>
              <a:rPr kumimoji="0" sz="2000" b="0" i="0" u="none" strike="noStrike" kern="0" cap="none" spc="0" normalizeH="0" baseline="0" noProof="0" dirty="0">
                <a:ln>
                  <a:noFill/>
                </a:ln>
                <a:solidFill>
                  <a:srgbClr val="595959"/>
                </a:solidFill>
                <a:effectLst/>
                <a:uLnTx/>
                <a:uFillTx/>
                <a:latin typeface="Times New Roman"/>
                <a:cs typeface="Times New Roman"/>
              </a:rPr>
              <a:t>more</a:t>
            </a:r>
            <a:r>
              <a:rPr kumimoji="0" sz="2000" b="0" i="0" u="none" strike="noStrike" kern="0" cap="none" spc="-80" normalizeH="0" baseline="0" noProof="0" dirty="0">
                <a:ln>
                  <a:noFill/>
                </a:ln>
                <a:solidFill>
                  <a:srgbClr val="595959"/>
                </a:solidFill>
                <a:effectLst/>
                <a:uLnTx/>
                <a:uFillTx/>
                <a:latin typeface="Times New Roman"/>
                <a:cs typeface="Times New Roman"/>
              </a:rPr>
              <a:t> </a:t>
            </a:r>
            <a:r>
              <a:rPr kumimoji="0" sz="2000" b="0" i="0" u="none" strike="noStrike" kern="0" cap="none" spc="0" normalizeH="0" baseline="0" noProof="0" dirty="0">
                <a:ln>
                  <a:noFill/>
                </a:ln>
                <a:solidFill>
                  <a:srgbClr val="595959"/>
                </a:solidFill>
                <a:effectLst/>
                <a:uLnTx/>
                <a:uFillTx/>
                <a:latin typeface="Times New Roman"/>
                <a:cs typeface="Times New Roman"/>
              </a:rPr>
              <a:t>than</a:t>
            </a:r>
            <a:r>
              <a:rPr kumimoji="0" sz="2000" b="0" i="0" u="none" strike="noStrike" kern="0" cap="none" spc="-95" normalizeH="0" baseline="0" noProof="0" dirty="0">
                <a:ln>
                  <a:noFill/>
                </a:ln>
                <a:solidFill>
                  <a:srgbClr val="595959"/>
                </a:solidFill>
                <a:effectLst/>
                <a:uLnTx/>
                <a:uFillTx/>
                <a:latin typeface="Times New Roman"/>
                <a:cs typeface="Times New Roman"/>
              </a:rPr>
              <a:t> </a:t>
            </a:r>
            <a:r>
              <a:rPr kumimoji="0" sz="2000" b="0" i="0" u="none" strike="noStrike" kern="0" cap="none" spc="0" normalizeH="0" baseline="0" noProof="0" dirty="0">
                <a:ln>
                  <a:noFill/>
                </a:ln>
                <a:solidFill>
                  <a:srgbClr val="595959"/>
                </a:solidFill>
                <a:effectLst/>
                <a:uLnTx/>
                <a:uFillTx/>
                <a:latin typeface="Times New Roman"/>
                <a:cs typeface="Times New Roman"/>
              </a:rPr>
              <a:t>2</a:t>
            </a:r>
            <a:r>
              <a:rPr kumimoji="0" sz="2000" b="0" i="0" u="none" strike="noStrike" kern="0" cap="none" spc="5" normalizeH="0" baseline="0" noProof="0" dirty="0">
                <a:ln>
                  <a:noFill/>
                </a:ln>
                <a:solidFill>
                  <a:srgbClr val="595959"/>
                </a:solidFill>
                <a:effectLst/>
                <a:uLnTx/>
                <a:uFillTx/>
                <a:latin typeface="Times New Roman"/>
                <a:cs typeface="Times New Roman"/>
              </a:rPr>
              <a:t>  </a:t>
            </a:r>
            <a:r>
              <a:rPr kumimoji="0" sz="2000" b="0" i="0" u="none" strike="noStrike" kern="0" cap="none" spc="0" normalizeH="0" baseline="0" noProof="0" dirty="0">
                <a:ln>
                  <a:noFill/>
                </a:ln>
                <a:solidFill>
                  <a:srgbClr val="595959"/>
                </a:solidFill>
                <a:effectLst/>
                <a:uLnTx/>
                <a:uFillTx/>
                <a:latin typeface="Times New Roman"/>
                <a:cs typeface="Times New Roman"/>
              </a:rPr>
              <a:t>G's</a:t>
            </a:r>
            <a:r>
              <a:rPr kumimoji="0" sz="2000" b="0" i="0" u="none" strike="noStrike" kern="0" cap="none" spc="35" normalizeH="0" baseline="0" noProof="0" dirty="0">
                <a:ln>
                  <a:noFill/>
                </a:ln>
                <a:solidFill>
                  <a:srgbClr val="595959"/>
                </a:solidFill>
                <a:effectLst/>
                <a:uLnTx/>
                <a:uFillTx/>
                <a:latin typeface="Times New Roman"/>
                <a:cs typeface="Times New Roman"/>
              </a:rPr>
              <a:t> </a:t>
            </a:r>
            <a:r>
              <a:rPr kumimoji="0" sz="2000" b="0" i="0" u="none" strike="noStrike" kern="0" cap="none" spc="0" normalizeH="0" baseline="0" noProof="0" dirty="0">
                <a:ln>
                  <a:noFill/>
                </a:ln>
                <a:solidFill>
                  <a:srgbClr val="595959"/>
                </a:solidFill>
                <a:effectLst/>
                <a:uLnTx/>
                <a:uFillTx/>
                <a:latin typeface="Times New Roman"/>
                <a:cs typeface="Times New Roman"/>
              </a:rPr>
              <a:t>or</a:t>
            </a:r>
            <a:r>
              <a:rPr kumimoji="0" sz="2000" b="0" i="0" u="none" strike="noStrike" kern="0" cap="none" spc="40" normalizeH="0" baseline="0" noProof="0" dirty="0">
                <a:ln>
                  <a:noFill/>
                </a:ln>
                <a:solidFill>
                  <a:srgbClr val="595959"/>
                </a:solidFill>
                <a:effectLst/>
                <a:uLnTx/>
                <a:uFillTx/>
                <a:latin typeface="Times New Roman"/>
                <a:cs typeface="Times New Roman"/>
              </a:rPr>
              <a:t> </a:t>
            </a:r>
            <a:r>
              <a:rPr kumimoji="0" sz="2000" b="0" i="0" u="none" strike="noStrike" kern="0" cap="none" spc="0" normalizeH="0" baseline="0" noProof="0" dirty="0">
                <a:ln>
                  <a:noFill/>
                </a:ln>
                <a:solidFill>
                  <a:srgbClr val="595959"/>
                </a:solidFill>
                <a:effectLst/>
                <a:uLnTx/>
                <a:uFillTx/>
                <a:latin typeface="Times New Roman"/>
                <a:cs typeface="Times New Roman"/>
              </a:rPr>
              <a:t>C's</a:t>
            </a:r>
            <a:r>
              <a:rPr kumimoji="0" sz="2000" b="0" i="0" u="none" strike="noStrike" kern="0" cap="none" spc="30" normalizeH="0" baseline="0" noProof="0" dirty="0">
                <a:ln>
                  <a:noFill/>
                </a:ln>
                <a:solidFill>
                  <a:srgbClr val="595959"/>
                </a:solidFill>
                <a:effectLst/>
                <a:uLnTx/>
                <a:uFillTx/>
                <a:latin typeface="Times New Roman"/>
                <a:cs typeface="Times New Roman"/>
              </a:rPr>
              <a:t> </a:t>
            </a:r>
            <a:r>
              <a:rPr kumimoji="0" sz="2000" b="0" i="0" u="none" strike="noStrike" kern="0" cap="none" spc="-50" normalizeH="0" baseline="0" noProof="0" dirty="0">
                <a:ln>
                  <a:noFill/>
                </a:ln>
                <a:solidFill>
                  <a:srgbClr val="595959"/>
                </a:solidFill>
                <a:effectLst/>
                <a:uLnTx/>
                <a:uFillTx/>
                <a:latin typeface="Times New Roman"/>
                <a:cs typeface="Times New Roman"/>
              </a:rPr>
              <a:t>.</a:t>
            </a:r>
            <a:endParaRPr kumimoji="0" sz="2000" b="0" i="0" u="none" strike="noStrike" kern="0" cap="none" spc="0" normalizeH="0" baseline="0" noProof="0">
              <a:ln>
                <a:noFill/>
              </a:ln>
              <a:solidFill>
                <a:sysClr val="windowText" lastClr="000000"/>
              </a:solidFill>
              <a:effectLst/>
              <a:uLnTx/>
              <a:uFillTx/>
              <a:latin typeface="Times New Roman"/>
              <a:cs typeface="Times New Roman"/>
            </a:endParaRPr>
          </a:p>
        </p:txBody>
      </p:sp>
      <p:grpSp>
        <p:nvGrpSpPr>
          <p:cNvPr id="11" name="object 11"/>
          <p:cNvGrpSpPr/>
          <p:nvPr/>
        </p:nvGrpSpPr>
        <p:grpSpPr>
          <a:xfrm>
            <a:off x="5207000" y="5067300"/>
            <a:ext cx="5219700" cy="506095"/>
            <a:chOff x="5207000" y="5067300"/>
            <a:chExt cx="5219700" cy="506095"/>
          </a:xfrm>
        </p:grpSpPr>
        <p:pic>
          <p:nvPicPr>
            <p:cNvPr id="12" name="object 12"/>
            <p:cNvPicPr/>
            <p:nvPr/>
          </p:nvPicPr>
          <p:blipFill>
            <a:blip r:embed="rId6" cstate="print"/>
            <a:stretch>
              <a:fillRect/>
            </a:stretch>
          </p:blipFill>
          <p:spPr>
            <a:xfrm>
              <a:off x="5207000" y="5171440"/>
              <a:ext cx="5219700" cy="401682"/>
            </a:xfrm>
            <a:prstGeom prst="rect">
              <a:avLst/>
            </a:prstGeom>
          </p:spPr>
        </p:pic>
        <p:sp>
          <p:nvSpPr>
            <p:cNvPr id="13" name="object 13"/>
            <p:cNvSpPr/>
            <p:nvPr/>
          </p:nvSpPr>
          <p:spPr>
            <a:xfrm>
              <a:off x="8902700" y="5067299"/>
              <a:ext cx="1384300" cy="419100"/>
            </a:xfrm>
            <a:custGeom>
              <a:avLst/>
              <a:gdLst/>
              <a:ahLst/>
              <a:cxnLst/>
              <a:rect l="l" t="t" r="r" b="b"/>
              <a:pathLst>
                <a:path w="1384300" h="419100">
                  <a:moveTo>
                    <a:pt x="1384300" y="0"/>
                  </a:moveTo>
                  <a:lnTo>
                    <a:pt x="1358900" y="0"/>
                  </a:lnTo>
                  <a:lnTo>
                    <a:pt x="1358900" y="25400"/>
                  </a:lnTo>
                  <a:lnTo>
                    <a:pt x="1358900" y="393700"/>
                  </a:lnTo>
                  <a:lnTo>
                    <a:pt x="25400" y="393700"/>
                  </a:lnTo>
                  <a:lnTo>
                    <a:pt x="25400" y="25400"/>
                  </a:lnTo>
                  <a:lnTo>
                    <a:pt x="1358900" y="25400"/>
                  </a:lnTo>
                  <a:lnTo>
                    <a:pt x="1358900" y="0"/>
                  </a:lnTo>
                  <a:lnTo>
                    <a:pt x="0" y="0"/>
                  </a:lnTo>
                  <a:lnTo>
                    <a:pt x="0" y="25400"/>
                  </a:lnTo>
                  <a:lnTo>
                    <a:pt x="0" y="393700"/>
                  </a:lnTo>
                  <a:lnTo>
                    <a:pt x="0" y="419100"/>
                  </a:lnTo>
                  <a:lnTo>
                    <a:pt x="1384300" y="419100"/>
                  </a:lnTo>
                  <a:lnTo>
                    <a:pt x="1384300" y="393700"/>
                  </a:lnTo>
                  <a:lnTo>
                    <a:pt x="1384300" y="25400"/>
                  </a:lnTo>
                  <a:lnTo>
                    <a:pt x="1384300" y="0"/>
                  </a:lnTo>
                  <a:close/>
                </a:path>
              </a:pathLst>
            </a:custGeom>
            <a:solidFill>
              <a:srgbClr val="FF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sp>
        <p:nvSpPr>
          <p:cNvPr id="14" name="object 14"/>
          <p:cNvSpPr txBox="1">
            <a:spLocks noGrp="1"/>
          </p:cNvSpPr>
          <p:nvPr>
            <p:ph type="sldNum" sz="quarter" idx="7"/>
          </p:nvPr>
        </p:nvSpPr>
        <p:spPr>
          <a:prstGeom prst="rect">
            <a:avLst/>
          </a:prstGeom>
        </p:spPr>
        <p:txBody>
          <a:bodyPr vert="horz" wrap="square" lIns="0" tIns="1905" rIns="0" bIns="0" rtlCol="0">
            <a:spAutoFit/>
          </a:bodyPr>
          <a:lstStyle/>
          <a:p>
            <a:pPr marL="38100" marR="0" lvl="0" indent="0" defTabSz="914400" eaLnBrk="1" fontAlgn="auto" latinLnBrk="0" hangingPunct="1">
              <a:lnSpc>
                <a:spcPct val="100000"/>
              </a:lnSpc>
              <a:spcBef>
                <a:spcPts val="15"/>
              </a:spcBef>
              <a:spcAft>
                <a:spcPts val="0"/>
              </a:spcAft>
              <a:buClrTx/>
              <a:buSzTx/>
              <a:buFontTx/>
              <a:buNone/>
              <a:tabLst/>
              <a:defRPr/>
            </a:pPr>
            <a:fld id="{81D60167-4931-47E6-BA6A-407CBD079E47}" type="slidenum">
              <a:rPr kumimoji="0" sz="1200" b="0" i="0" u="none" strike="noStrike" kern="0" cap="none" spc="-25" normalizeH="0" baseline="0" noProof="0" dirty="0">
                <a:ln>
                  <a:noFill/>
                </a:ln>
                <a:solidFill>
                  <a:srgbClr val="595959"/>
                </a:solidFill>
                <a:effectLst/>
                <a:uLnTx/>
                <a:uFillTx/>
                <a:latin typeface="Arial"/>
                <a:cs typeface="Arial"/>
              </a:rPr>
              <a:pPr marL="38100" marR="0" lvl="0" indent="0" defTabSz="914400" eaLnBrk="1" fontAlgn="auto" latinLnBrk="0" hangingPunct="1">
                <a:lnSpc>
                  <a:spcPct val="100000"/>
                </a:lnSpc>
                <a:spcBef>
                  <a:spcPts val="15"/>
                </a:spcBef>
                <a:spcAft>
                  <a:spcPts val="0"/>
                </a:spcAft>
                <a:buClrTx/>
                <a:buSzTx/>
                <a:buFontTx/>
                <a:buNone/>
                <a:tabLst/>
                <a:defRPr/>
              </a:pPr>
              <a:t>77</a:t>
            </a:fld>
            <a:endParaRPr kumimoji="0" sz="1200" b="0" i="0" u="none" strike="noStrike" kern="0" cap="none" spc="-25" normalizeH="0" baseline="0" noProof="0" dirty="0">
              <a:ln>
                <a:noFill/>
              </a:ln>
              <a:solidFill>
                <a:srgbClr val="595959"/>
              </a:solidFill>
              <a:effectLst/>
              <a:uLnTx/>
              <a:uFillTx/>
              <a:latin typeface="Arial"/>
              <a:cs typeface="Arial"/>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231900" y="292100"/>
            <a:ext cx="5397500" cy="508000"/>
            <a:chOff x="1231900" y="292100"/>
            <a:chExt cx="5397500" cy="508000"/>
          </a:xfrm>
        </p:grpSpPr>
        <p:pic>
          <p:nvPicPr>
            <p:cNvPr id="3" name="object 3"/>
            <p:cNvPicPr/>
            <p:nvPr/>
          </p:nvPicPr>
          <p:blipFill>
            <a:blip r:embed="rId2" cstate="print"/>
            <a:stretch>
              <a:fillRect/>
            </a:stretch>
          </p:blipFill>
          <p:spPr>
            <a:xfrm>
              <a:off x="1251136" y="316262"/>
              <a:ext cx="5355878" cy="466824"/>
            </a:xfrm>
            <a:prstGeom prst="rect">
              <a:avLst/>
            </a:prstGeom>
          </p:spPr>
        </p:pic>
        <p:sp>
          <p:nvSpPr>
            <p:cNvPr id="4" name="object 4"/>
            <p:cNvSpPr/>
            <p:nvPr/>
          </p:nvSpPr>
          <p:spPr>
            <a:xfrm>
              <a:off x="1251137" y="316261"/>
              <a:ext cx="5356225" cy="467359"/>
            </a:xfrm>
            <a:custGeom>
              <a:avLst/>
              <a:gdLst/>
              <a:ahLst/>
              <a:cxnLst/>
              <a:rect l="l" t="t" r="r" b="b"/>
              <a:pathLst>
                <a:path w="5356225" h="467359">
                  <a:moveTo>
                    <a:pt x="5280223" y="328166"/>
                  </a:moveTo>
                  <a:lnTo>
                    <a:pt x="5355878" y="328166"/>
                  </a:lnTo>
                  <a:lnTo>
                    <a:pt x="5355878" y="410021"/>
                  </a:lnTo>
                  <a:lnTo>
                    <a:pt x="5280223" y="410021"/>
                  </a:lnTo>
                  <a:lnTo>
                    <a:pt x="5280223" y="328166"/>
                  </a:lnTo>
                  <a:close/>
                </a:path>
                <a:path w="5356225" h="467359">
                  <a:moveTo>
                    <a:pt x="5280223" y="148580"/>
                  </a:moveTo>
                  <a:lnTo>
                    <a:pt x="5355878" y="148580"/>
                  </a:lnTo>
                  <a:lnTo>
                    <a:pt x="5355878" y="230187"/>
                  </a:lnTo>
                  <a:lnTo>
                    <a:pt x="5280223" y="230187"/>
                  </a:lnTo>
                  <a:lnTo>
                    <a:pt x="5280223" y="148580"/>
                  </a:lnTo>
                  <a:close/>
                </a:path>
                <a:path w="5356225" h="467359">
                  <a:moveTo>
                    <a:pt x="4897536" y="133201"/>
                  </a:moveTo>
                  <a:lnTo>
                    <a:pt x="4890592" y="133201"/>
                  </a:lnTo>
                  <a:lnTo>
                    <a:pt x="4886292" y="135309"/>
                  </a:lnTo>
                  <a:lnTo>
                    <a:pt x="4882158" y="173633"/>
                  </a:lnTo>
                  <a:lnTo>
                    <a:pt x="4882158" y="197693"/>
                  </a:lnTo>
                  <a:lnTo>
                    <a:pt x="4911428" y="197693"/>
                  </a:lnTo>
                  <a:lnTo>
                    <a:pt x="4911428" y="173633"/>
                  </a:lnTo>
                  <a:lnTo>
                    <a:pt x="4906880" y="135682"/>
                  </a:lnTo>
                  <a:lnTo>
                    <a:pt x="4903159" y="133201"/>
                  </a:lnTo>
                  <a:lnTo>
                    <a:pt x="4897536" y="133201"/>
                  </a:lnTo>
                  <a:close/>
                </a:path>
                <a:path w="5356225" h="467359">
                  <a:moveTo>
                    <a:pt x="4097436" y="133201"/>
                  </a:moveTo>
                  <a:lnTo>
                    <a:pt x="4090492" y="133201"/>
                  </a:lnTo>
                  <a:lnTo>
                    <a:pt x="4086192" y="135309"/>
                  </a:lnTo>
                  <a:lnTo>
                    <a:pt x="4082058" y="173633"/>
                  </a:lnTo>
                  <a:lnTo>
                    <a:pt x="4082058" y="197693"/>
                  </a:lnTo>
                  <a:lnTo>
                    <a:pt x="4111328" y="197693"/>
                  </a:lnTo>
                  <a:lnTo>
                    <a:pt x="4111328" y="173633"/>
                  </a:lnTo>
                  <a:lnTo>
                    <a:pt x="4106780" y="135682"/>
                  </a:lnTo>
                  <a:lnTo>
                    <a:pt x="4103059" y="133201"/>
                  </a:lnTo>
                  <a:lnTo>
                    <a:pt x="4097436" y="133201"/>
                  </a:lnTo>
                  <a:close/>
                </a:path>
                <a:path w="5356225" h="467359">
                  <a:moveTo>
                    <a:pt x="3830488" y="133201"/>
                  </a:moveTo>
                  <a:lnTo>
                    <a:pt x="3824536" y="133201"/>
                  </a:lnTo>
                  <a:lnTo>
                    <a:pt x="3820525" y="135061"/>
                  </a:lnTo>
                  <a:lnTo>
                    <a:pt x="3818458" y="138782"/>
                  </a:lnTo>
                  <a:lnTo>
                    <a:pt x="3816392" y="142503"/>
                  </a:lnTo>
                  <a:lnTo>
                    <a:pt x="3815358" y="150812"/>
                  </a:lnTo>
                  <a:lnTo>
                    <a:pt x="3815358" y="163711"/>
                  </a:lnTo>
                  <a:lnTo>
                    <a:pt x="3815358" y="324941"/>
                  </a:lnTo>
                  <a:lnTo>
                    <a:pt x="3824122" y="357684"/>
                  </a:lnTo>
                  <a:lnTo>
                    <a:pt x="3829745" y="357684"/>
                  </a:lnTo>
                  <a:lnTo>
                    <a:pt x="3836194" y="357684"/>
                  </a:lnTo>
                  <a:lnTo>
                    <a:pt x="3845868" y="316012"/>
                  </a:lnTo>
                  <a:lnTo>
                    <a:pt x="3845868" y="163711"/>
                  </a:lnTo>
                  <a:lnTo>
                    <a:pt x="3845868" y="151639"/>
                  </a:lnTo>
                  <a:lnTo>
                    <a:pt x="3844834" y="143536"/>
                  </a:lnTo>
                  <a:lnTo>
                    <a:pt x="3842767" y="139402"/>
                  </a:lnTo>
                  <a:lnTo>
                    <a:pt x="3840700" y="135268"/>
                  </a:lnTo>
                  <a:lnTo>
                    <a:pt x="3836608" y="133201"/>
                  </a:lnTo>
                  <a:lnTo>
                    <a:pt x="3830488" y="133201"/>
                  </a:lnTo>
                  <a:close/>
                </a:path>
                <a:path w="5356225" h="467359">
                  <a:moveTo>
                    <a:pt x="2523133" y="133201"/>
                  </a:moveTo>
                  <a:lnTo>
                    <a:pt x="2517345" y="133201"/>
                  </a:lnTo>
                  <a:lnTo>
                    <a:pt x="2513252" y="135558"/>
                  </a:lnTo>
                  <a:lnTo>
                    <a:pt x="2507258" y="168176"/>
                  </a:lnTo>
                  <a:lnTo>
                    <a:pt x="2507258" y="278805"/>
                  </a:lnTo>
                  <a:lnTo>
                    <a:pt x="2515609" y="314027"/>
                  </a:lnTo>
                  <a:lnTo>
                    <a:pt x="2521397" y="314027"/>
                  </a:lnTo>
                  <a:lnTo>
                    <a:pt x="2528011" y="314027"/>
                  </a:lnTo>
                  <a:lnTo>
                    <a:pt x="2537272" y="270123"/>
                  </a:lnTo>
                  <a:lnTo>
                    <a:pt x="2537272" y="168176"/>
                  </a:lnTo>
                  <a:lnTo>
                    <a:pt x="2529086" y="133201"/>
                  </a:lnTo>
                  <a:lnTo>
                    <a:pt x="2523133" y="133201"/>
                  </a:lnTo>
                  <a:close/>
                </a:path>
                <a:path w="5356225" h="467359">
                  <a:moveTo>
                    <a:pt x="1887637" y="133201"/>
                  </a:moveTo>
                  <a:lnTo>
                    <a:pt x="1880692" y="133201"/>
                  </a:lnTo>
                  <a:lnTo>
                    <a:pt x="1876392" y="135309"/>
                  </a:lnTo>
                  <a:lnTo>
                    <a:pt x="1872258" y="173633"/>
                  </a:lnTo>
                  <a:lnTo>
                    <a:pt x="1872258" y="197693"/>
                  </a:lnTo>
                  <a:lnTo>
                    <a:pt x="1901527" y="197693"/>
                  </a:lnTo>
                  <a:lnTo>
                    <a:pt x="1901527" y="173633"/>
                  </a:lnTo>
                  <a:lnTo>
                    <a:pt x="1896980" y="135682"/>
                  </a:lnTo>
                  <a:lnTo>
                    <a:pt x="1893259" y="133201"/>
                  </a:lnTo>
                  <a:lnTo>
                    <a:pt x="1887637" y="133201"/>
                  </a:lnTo>
                  <a:close/>
                </a:path>
                <a:path w="5356225" h="467359">
                  <a:moveTo>
                    <a:pt x="1074837" y="133201"/>
                  </a:moveTo>
                  <a:lnTo>
                    <a:pt x="1067892" y="133201"/>
                  </a:lnTo>
                  <a:lnTo>
                    <a:pt x="1063592" y="135309"/>
                  </a:lnTo>
                  <a:lnTo>
                    <a:pt x="1059458" y="173633"/>
                  </a:lnTo>
                  <a:lnTo>
                    <a:pt x="1059458" y="197693"/>
                  </a:lnTo>
                  <a:lnTo>
                    <a:pt x="1088727" y="197693"/>
                  </a:lnTo>
                  <a:lnTo>
                    <a:pt x="1088727" y="173633"/>
                  </a:lnTo>
                  <a:lnTo>
                    <a:pt x="1084180" y="135682"/>
                  </a:lnTo>
                  <a:lnTo>
                    <a:pt x="1080459" y="133201"/>
                  </a:lnTo>
                  <a:lnTo>
                    <a:pt x="1074837" y="133201"/>
                  </a:lnTo>
                  <a:close/>
                </a:path>
                <a:path w="5356225" h="467359">
                  <a:moveTo>
                    <a:pt x="4378524" y="80863"/>
                  </a:moveTo>
                  <a:lnTo>
                    <a:pt x="4481711" y="80863"/>
                  </a:lnTo>
                  <a:lnTo>
                    <a:pt x="4481711" y="410021"/>
                  </a:lnTo>
                  <a:lnTo>
                    <a:pt x="4378524" y="410021"/>
                  </a:lnTo>
                  <a:lnTo>
                    <a:pt x="4378524" y="80863"/>
                  </a:lnTo>
                  <a:close/>
                </a:path>
                <a:path w="5356225" h="467359">
                  <a:moveTo>
                    <a:pt x="3578424" y="80863"/>
                  </a:moveTo>
                  <a:lnTo>
                    <a:pt x="3681611" y="80863"/>
                  </a:lnTo>
                  <a:lnTo>
                    <a:pt x="3681611" y="410021"/>
                  </a:lnTo>
                  <a:lnTo>
                    <a:pt x="3578424" y="410021"/>
                  </a:lnTo>
                  <a:lnTo>
                    <a:pt x="3578424" y="80863"/>
                  </a:lnTo>
                  <a:close/>
                </a:path>
                <a:path w="5356225" h="467359">
                  <a:moveTo>
                    <a:pt x="3310235" y="80863"/>
                  </a:moveTo>
                  <a:lnTo>
                    <a:pt x="3410446" y="80863"/>
                  </a:lnTo>
                  <a:lnTo>
                    <a:pt x="3410446" y="304850"/>
                  </a:lnTo>
                  <a:lnTo>
                    <a:pt x="3410593" y="322120"/>
                  </a:lnTo>
                  <a:lnTo>
                    <a:pt x="3418632" y="357684"/>
                  </a:lnTo>
                  <a:lnTo>
                    <a:pt x="3425577" y="357684"/>
                  </a:lnTo>
                  <a:lnTo>
                    <a:pt x="3433018" y="357684"/>
                  </a:lnTo>
                  <a:lnTo>
                    <a:pt x="3440956" y="302369"/>
                  </a:lnTo>
                  <a:lnTo>
                    <a:pt x="3440956" y="80863"/>
                  </a:lnTo>
                  <a:lnTo>
                    <a:pt x="3541167" y="80863"/>
                  </a:lnTo>
                  <a:lnTo>
                    <a:pt x="3541167" y="410021"/>
                  </a:lnTo>
                  <a:lnTo>
                    <a:pt x="3439220" y="410021"/>
                  </a:lnTo>
                  <a:lnTo>
                    <a:pt x="3440956" y="382736"/>
                  </a:lnTo>
                  <a:lnTo>
                    <a:pt x="3435444" y="390526"/>
                  </a:lnTo>
                  <a:lnTo>
                    <a:pt x="3398880" y="413897"/>
                  </a:lnTo>
                  <a:lnTo>
                    <a:pt x="3380184" y="415975"/>
                  </a:lnTo>
                  <a:lnTo>
                    <a:pt x="3369378" y="415478"/>
                  </a:lnTo>
                  <a:lnTo>
                    <a:pt x="3329799" y="398797"/>
                  </a:lnTo>
                  <a:lnTo>
                    <a:pt x="3311972" y="359544"/>
                  </a:lnTo>
                  <a:lnTo>
                    <a:pt x="3310235" y="302865"/>
                  </a:lnTo>
                  <a:lnTo>
                    <a:pt x="3310235" y="80863"/>
                  </a:lnTo>
                  <a:close/>
                </a:path>
                <a:path w="5356225" h="467359">
                  <a:moveTo>
                    <a:pt x="2270324" y="80863"/>
                  </a:moveTo>
                  <a:lnTo>
                    <a:pt x="2373511" y="80863"/>
                  </a:lnTo>
                  <a:lnTo>
                    <a:pt x="2373511" y="410021"/>
                  </a:lnTo>
                  <a:lnTo>
                    <a:pt x="2270324" y="410021"/>
                  </a:lnTo>
                  <a:lnTo>
                    <a:pt x="2270324" y="80863"/>
                  </a:lnTo>
                  <a:close/>
                </a:path>
                <a:path w="5356225" h="467359">
                  <a:moveTo>
                    <a:pt x="428823" y="80863"/>
                  </a:moveTo>
                  <a:lnTo>
                    <a:pt x="532010" y="80863"/>
                  </a:lnTo>
                  <a:lnTo>
                    <a:pt x="532010" y="410021"/>
                  </a:lnTo>
                  <a:lnTo>
                    <a:pt x="428823" y="410021"/>
                  </a:lnTo>
                  <a:lnTo>
                    <a:pt x="428823" y="80863"/>
                  </a:lnTo>
                  <a:close/>
                </a:path>
                <a:path w="5356225" h="467359">
                  <a:moveTo>
                    <a:pt x="1603028" y="77143"/>
                  </a:moveTo>
                  <a:lnTo>
                    <a:pt x="1603028" y="341312"/>
                  </a:lnTo>
                  <a:lnTo>
                    <a:pt x="1613228" y="340747"/>
                  </a:lnTo>
                  <a:lnTo>
                    <a:pt x="1635692" y="301168"/>
                  </a:lnTo>
                  <a:lnTo>
                    <a:pt x="1636018" y="283021"/>
                  </a:lnTo>
                  <a:lnTo>
                    <a:pt x="1636018" y="127000"/>
                  </a:lnTo>
                  <a:lnTo>
                    <a:pt x="1633124" y="86899"/>
                  </a:lnTo>
                  <a:lnTo>
                    <a:pt x="1626344" y="80739"/>
                  </a:lnTo>
                  <a:lnTo>
                    <a:pt x="1622210" y="78341"/>
                  </a:lnTo>
                  <a:lnTo>
                    <a:pt x="1614438" y="77143"/>
                  </a:lnTo>
                  <a:lnTo>
                    <a:pt x="1603028" y="77143"/>
                  </a:lnTo>
                  <a:close/>
                </a:path>
                <a:path w="5356225" h="467359">
                  <a:moveTo>
                    <a:pt x="104427" y="77143"/>
                  </a:moveTo>
                  <a:lnTo>
                    <a:pt x="104427" y="179338"/>
                  </a:lnTo>
                  <a:lnTo>
                    <a:pt x="107404" y="179503"/>
                  </a:lnTo>
                  <a:lnTo>
                    <a:pt x="109967" y="179586"/>
                  </a:lnTo>
                  <a:lnTo>
                    <a:pt x="112117" y="179586"/>
                  </a:lnTo>
                  <a:lnTo>
                    <a:pt x="121708" y="179586"/>
                  </a:lnTo>
                  <a:lnTo>
                    <a:pt x="137666" y="143123"/>
                  </a:lnTo>
                  <a:lnTo>
                    <a:pt x="137666" y="110133"/>
                  </a:lnTo>
                  <a:lnTo>
                    <a:pt x="113729" y="77530"/>
                  </a:lnTo>
                  <a:lnTo>
                    <a:pt x="104427" y="77143"/>
                  </a:lnTo>
                  <a:close/>
                </a:path>
                <a:path w="5356225" h="467359">
                  <a:moveTo>
                    <a:pt x="5135166" y="74910"/>
                  </a:moveTo>
                  <a:lnTo>
                    <a:pt x="5178767" y="79584"/>
                  </a:lnTo>
                  <a:lnTo>
                    <a:pt x="5219268" y="98684"/>
                  </a:lnTo>
                  <a:lnTo>
                    <a:pt x="5240958" y="130473"/>
                  </a:lnTo>
                  <a:lnTo>
                    <a:pt x="5243562" y="166935"/>
                  </a:lnTo>
                  <a:lnTo>
                    <a:pt x="5243562" y="186035"/>
                  </a:lnTo>
                  <a:lnTo>
                    <a:pt x="5154762" y="186035"/>
                  </a:lnTo>
                  <a:lnTo>
                    <a:pt x="5154762" y="168176"/>
                  </a:lnTo>
                  <a:lnTo>
                    <a:pt x="5154599" y="157812"/>
                  </a:lnTo>
                  <a:lnTo>
                    <a:pt x="5146080" y="133201"/>
                  </a:lnTo>
                  <a:lnTo>
                    <a:pt x="5139134" y="133201"/>
                  </a:lnTo>
                  <a:lnTo>
                    <a:pt x="5133512" y="133201"/>
                  </a:lnTo>
                  <a:lnTo>
                    <a:pt x="5129296" y="135061"/>
                  </a:lnTo>
                  <a:lnTo>
                    <a:pt x="5126484" y="138782"/>
                  </a:lnTo>
                  <a:lnTo>
                    <a:pt x="5123673" y="142503"/>
                  </a:lnTo>
                  <a:lnTo>
                    <a:pt x="5122267" y="148084"/>
                  </a:lnTo>
                  <a:lnTo>
                    <a:pt x="5122267" y="155525"/>
                  </a:lnTo>
                  <a:lnTo>
                    <a:pt x="5122267" y="165613"/>
                  </a:lnTo>
                  <a:lnTo>
                    <a:pt x="5122970" y="173013"/>
                  </a:lnTo>
                  <a:lnTo>
                    <a:pt x="5124376" y="177726"/>
                  </a:lnTo>
                  <a:lnTo>
                    <a:pt x="5125782" y="182438"/>
                  </a:lnTo>
                  <a:lnTo>
                    <a:pt x="5165326" y="210204"/>
                  </a:lnTo>
                  <a:lnTo>
                    <a:pt x="5180310" y="217785"/>
                  </a:lnTo>
                  <a:lnTo>
                    <a:pt x="5200262" y="228296"/>
                  </a:lnTo>
                  <a:lnTo>
                    <a:pt x="5237609" y="257969"/>
                  </a:lnTo>
                  <a:lnTo>
                    <a:pt x="5250399" y="295873"/>
                  </a:lnTo>
                  <a:lnTo>
                    <a:pt x="5251252" y="312787"/>
                  </a:lnTo>
                  <a:lnTo>
                    <a:pt x="5250600" y="331646"/>
                  </a:lnTo>
                  <a:lnTo>
                    <a:pt x="5240834" y="373435"/>
                  </a:lnTo>
                  <a:lnTo>
                    <a:pt x="5205983" y="404936"/>
                  </a:lnTo>
                  <a:lnTo>
                    <a:pt x="5163683" y="415285"/>
                  </a:lnTo>
                  <a:lnTo>
                    <a:pt x="5147072" y="415975"/>
                  </a:lnTo>
                  <a:lnTo>
                    <a:pt x="5128662" y="415230"/>
                  </a:lnTo>
                  <a:lnTo>
                    <a:pt x="5081712" y="404068"/>
                  </a:lnTo>
                  <a:lnTo>
                    <a:pt x="5050527" y="381465"/>
                  </a:lnTo>
                  <a:lnTo>
                    <a:pt x="5034845" y="329592"/>
                  </a:lnTo>
                  <a:lnTo>
                    <a:pt x="5034210" y="310307"/>
                  </a:lnTo>
                  <a:lnTo>
                    <a:pt x="5034210" y="294432"/>
                  </a:lnTo>
                  <a:lnTo>
                    <a:pt x="5123012" y="294432"/>
                  </a:lnTo>
                  <a:lnTo>
                    <a:pt x="5123012" y="315268"/>
                  </a:lnTo>
                  <a:lnTo>
                    <a:pt x="5123221" y="327375"/>
                  </a:lnTo>
                  <a:lnTo>
                    <a:pt x="5133016" y="357684"/>
                  </a:lnTo>
                  <a:lnTo>
                    <a:pt x="5139630" y="357684"/>
                  </a:lnTo>
                  <a:lnTo>
                    <a:pt x="5146741" y="357684"/>
                  </a:lnTo>
                  <a:lnTo>
                    <a:pt x="5151702" y="355906"/>
                  </a:lnTo>
                  <a:lnTo>
                    <a:pt x="5154513" y="352351"/>
                  </a:lnTo>
                  <a:lnTo>
                    <a:pt x="5157324" y="348795"/>
                  </a:lnTo>
                  <a:lnTo>
                    <a:pt x="5158730" y="341312"/>
                  </a:lnTo>
                  <a:lnTo>
                    <a:pt x="5158730" y="329902"/>
                  </a:lnTo>
                  <a:lnTo>
                    <a:pt x="5135847" y="288603"/>
                  </a:lnTo>
                  <a:lnTo>
                    <a:pt x="5094982" y="265162"/>
                  </a:lnTo>
                  <a:lnTo>
                    <a:pt x="5075060" y="253046"/>
                  </a:lnTo>
                  <a:lnTo>
                    <a:pt x="5041156" y="220142"/>
                  </a:lnTo>
                  <a:lnTo>
                    <a:pt x="5031482" y="172144"/>
                  </a:lnTo>
                  <a:lnTo>
                    <a:pt x="5032133" y="153719"/>
                  </a:lnTo>
                  <a:lnTo>
                    <a:pt x="5041900" y="113977"/>
                  </a:lnTo>
                  <a:lnTo>
                    <a:pt x="5077246" y="85080"/>
                  </a:lnTo>
                  <a:lnTo>
                    <a:pt x="5119174" y="75546"/>
                  </a:lnTo>
                  <a:lnTo>
                    <a:pt x="5135166" y="74910"/>
                  </a:lnTo>
                  <a:close/>
                </a:path>
                <a:path w="5356225" h="467359">
                  <a:moveTo>
                    <a:pt x="4892824" y="74910"/>
                  </a:moveTo>
                  <a:lnTo>
                    <a:pt x="4931302" y="78910"/>
                  </a:lnTo>
                  <a:lnTo>
                    <a:pt x="4975082" y="99560"/>
                  </a:lnTo>
                  <a:lnTo>
                    <a:pt x="5000848" y="133325"/>
                  </a:lnTo>
                  <a:lnTo>
                    <a:pt x="5011196" y="185020"/>
                  </a:lnTo>
                  <a:lnTo>
                    <a:pt x="5011886" y="207615"/>
                  </a:lnTo>
                  <a:lnTo>
                    <a:pt x="5011886" y="251271"/>
                  </a:lnTo>
                  <a:lnTo>
                    <a:pt x="4882158" y="251271"/>
                  </a:lnTo>
                  <a:lnTo>
                    <a:pt x="4882158" y="322461"/>
                  </a:lnTo>
                  <a:lnTo>
                    <a:pt x="4891666" y="357684"/>
                  </a:lnTo>
                  <a:lnTo>
                    <a:pt x="4897784" y="357684"/>
                  </a:lnTo>
                  <a:lnTo>
                    <a:pt x="4905392" y="357684"/>
                  </a:lnTo>
                  <a:lnTo>
                    <a:pt x="4916884" y="316012"/>
                  </a:lnTo>
                  <a:lnTo>
                    <a:pt x="4916884" y="272603"/>
                  </a:lnTo>
                  <a:lnTo>
                    <a:pt x="5011886" y="272603"/>
                  </a:lnTo>
                  <a:lnTo>
                    <a:pt x="5011886" y="296912"/>
                  </a:lnTo>
                  <a:lnTo>
                    <a:pt x="5011645" y="311283"/>
                  </a:lnTo>
                  <a:lnTo>
                    <a:pt x="5005476" y="352118"/>
                  </a:lnTo>
                  <a:lnTo>
                    <a:pt x="4982515" y="387488"/>
                  </a:lnTo>
                  <a:lnTo>
                    <a:pt x="4942673" y="410742"/>
                  </a:lnTo>
                  <a:lnTo>
                    <a:pt x="4899769" y="415975"/>
                  </a:lnTo>
                  <a:lnTo>
                    <a:pt x="4884358" y="415401"/>
                  </a:lnTo>
                  <a:lnTo>
                    <a:pt x="4843710" y="406797"/>
                  </a:lnTo>
                  <a:lnTo>
                    <a:pt x="4805884" y="381620"/>
                  </a:lnTo>
                  <a:lnTo>
                    <a:pt x="4787156" y="346397"/>
                  </a:lnTo>
                  <a:lnTo>
                    <a:pt x="4782272" y="307725"/>
                  </a:lnTo>
                  <a:lnTo>
                    <a:pt x="4781947" y="290463"/>
                  </a:lnTo>
                  <a:lnTo>
                    <a:pt x="4781947" y="194469"/>
                  </a:lnTo>
                  <a:lnTo>
                    <a:pt x="4784861" y="155866"/>
                  </a:lnTo>
                  <a:lnTo>
                    <a:pt x="4800364" y="114644"/>
                  </a:lnTo>
                  <a:lnTo>
                    <a:pt x="4831804" y="88181"/>
                  </a:lnTo>
                  <a:lnTo>
                    <a:pt x="4876080" y="75739"/>
                  </a:lnTo>
                  <a:lnTo>
                    <a:pt x="4892824" y="74910"/>
                  </a:lnTo>
                  <a:close/>
                </a:path>
                <a:path w="5356225" h="467359">
                  <a:moveTo>
                    <a:pt x="4681438" y="74910"/>
                  </a:moveTo>
                  <a:lnTo>
                    <a:pt x="4723606" y="87064"/>
                  </a:lnTo>
                  <a:lnTo>
                    <a:pt x="4746752" y="128480"/>
                  </a:lnTo>
                  <a:lnTo>
                    <a:pt x="4749403" y="179338"/>
                  </a:lnTo>
                  <a:lnTo>
                    <a:pt x="4749403" y="410021"/>
                  </a:lnTo>
                  <a:lnTo>
                    <a:pt x="4649192" y="410021"/>
                  </a:lnTo>
                  <a:lnTo>
                    <a:pt x="4649192" y="182066"/>
                  </a:lnTo>
                  <a:lnTo>
                    <a:pt x="4649052" y="166734"/>
                  </a:lnTo>
                  <a:lnTo>
                    <a:pt x="4641337" y="133201"/>
                  </a:lnTo>
                  <a:lnTo>
                    <a:pt x="4634558" y="133201"/>
                  </a:lnTo>
                  <a:lnTo>
                    <a:pt x="4627446" y="133201"/>
                  </a:lnTo>
                  <a:lnTo>
                    <a:pt x="4618604" y="170710"/>
                  </a:lnTo>
                  <a:lnTo>
                    <a:pt x="4618434" y="187523"/>
                  </a:lnTo>
                  <a:lnTo>
                    <a:pt x="4618434" y="410021"/>
                  </a:lnTo>
                  <a:lnTo>
                    <a:pt x="4518224" y="410021"/>
                  </a:lnTo>
                  <a:lnTo>
                    <a:pt x="4518224" y="80863"/>
                  </a:lnTo>
                  <a:lnTo>
                    <a:pt x="4620170" y="80863"/>
                  </a:lnTo>
                  <a:lnTo>
                    <a:pt x="4618434" y="111125"/>
                  </a:lnTo>
                  <a:lnTo>
                    <a:pt x="4624193" y="102637"/>
                  </a:lnTo>
                  <a:lnTo>
                    <a:pt x="4662059" y="77173"/>
                  </a:lnTo>
                  <a:lnTo>
                    <a:pt x="4671446" y="75476"/>
                  </a:lnTo>
                  <a:lnTo>
                    <a:pt x="4681438" y="74910"/>
                  </a:lnTo>
                  <a:close/>
                </a:path>
                <a:path w="5356225" h="467359">
                  <a:moveTo>
                    <a:pt x="4092724" y="74910"/>
                  </a:moveTo>
                  <a:lnTo>
                    <a:pt x="4131202" y="78910"/>
                  </a:lnTo>
                  <a:lnTo>
                    <a:pt x="4174982" y="99560"/>
                  </a:lnTo>
                  <a:lnTo>
                    <a:pt x="4200748" y="133325"/>
                  </a:lnTo>
                  <a:lnTo>
                    <a:pt x="4211096" y="185020"/>
                  </a:lnTo>
                  <a:lnTo>
                    <a:pt x="4211786" y="207615"/>
                  </a:lnTo>
                  <a:lnTo>
                    <a:pt x="4211786" y="251271"/>
                  </a:lnTo>
                  <a:lnTo>
                    <a:pt x="4082058" y="251271"/>
                  </a:lnTo>
                  <a:lnTo>
                    <a:pt x="4082058" y="322461"/>
                  </a:lnTo>
                  <a:lnTo>
                    <a:pt x="4091566" y="357684"/>
                  </a:lnTo>
                  <a:lnTo>
                    <a:pt x="4097684" y="357684"/>
                  </a:lnTo>
                  <a:lnTo>
                    <a:pt x="4105292" y="357684"/>
                  </a:lnTo>
                  <a:lnTo>
                    <a:pt x="4116784" y="316012"/>
                  </a:lnTo>
                  <a:lnTo>
                    <a:pt x="4116784" y="272603"/>
                  </a:lnTo>
                  <a:lnTo>
                    <a:pt x="4211786" y="272603"/>
                  </a:lnTo>
                  <a:lnTo>
                    <a:pt x="4211786" y="296912"/>
                  </a:lnTo>
                  <a:lnTo>
                    <a:pt x="4211545" y="311283"/>
                  </a:lnTo>
                  <a:lnTo>
                    <a:pt x="4205375" y="352118"/>
                  </a:lnTo>
                  <a:lnTo>
                    <a:pt x="4182415" y="387488"/>
                  </a:lnTo>
                  <a:lnTo>
                    <a:pt x="4142573" y="410742"/>
                  </a:lnTo>
                  <a:lnTo>
                    <a:pt x="4099669" y="415975"/>
                  </a:lnTo>
                  <a:lnTo>
                    <a:pt x="4084258" y="415401"/>
                  </a:lnTo>
                  <a:lnTo>
                    <a:pt x="4043611" y="406797"/>
                  </a:lnTo>
                  <a:lnTo>
                    <a:pt x="4005783" y="381620"/>
                  </a:lnTo>
                  <a:lnTo>
                    <a:pt x="3987056" y="346397"/>
                  </a:lnTo>
                  <a:lnTo>
                    <a:pt x="3982172" y="307725"/>
                  </a:lnTo>
                  <a:lnTo>
                    <a:pt x="3981847" y="290463"/>
                  </a:lnTo>
                  <a:lnTo>
                    <a:pt x="3981847" y="194469"/>
                  </a:lnTo>
                  <a:lnTo>
                    <a:pt x="3984761" y="155866"/>
                  </a:lnTo>
                  <a:lnTo>
                    <a:pt x="4000264" y="114644"/>
                  </a:lnTo>
                  <a:lnTo>
                    <a:pt x="4031704" y="88181"/>
                  </a:lnTo>
                  <a:lnTo>
                    <a:pt x="4075980" y="75739"/>
                  </a:lnTo>
                  <a:lnTo>
                    <a:pt x="4092724" y="74910"/>
                  </a:lnTo>
                  <a:close/>
                </a:path>
                <a:path w="5356225" h="467359">
                  <a:moveTo>
                    <a:pt x="2839938" y="74910"/>
                  </a:moveTo>
                  <a:lnTo>
                    <a:pt x="2882106" y="87064"/>
                  </a:lnTo>
                  <a:lnTo>
                    <a:pt x="2905251" y="128480"/>
                  </a:lnTo>
                  <a:lnTo>
                    <a:pt x="2907903" y="179338"/>
                  </a:lnTo>
                  <a:lnTo>
                    <a:pt x="2907903" y="410021"/>
                  </a:lnTo>
                  <a:lnTo>
                    <a:pt x="2807692" y="410021"/>
                  </a:lnTo>
                  <a:lnTo>
                    <a:pt x="2807692" y="182066"/>
                  </a:lnTo>
                  <a:lnTo>
                    <a:pt x="2807552" y="166734"/>
                  </a:lnTo>
                  <a:lnTo>
                    <a:pt x="2799838" y="133201"/>
                  </a:lnTo>
                  <a:lnTo>
                    <a:pt x="2793057" y="133201"/>
                  </a:lnTo>
                  <a:lnTo>
                    <a:pt x="2785947" y="133201"/>
                  </a:lnTo>
                  <a:lnTo>
                    <a:pt x="2777104" y="170710"/>
                  </a:lnTo>
                  <a:lnTo>
                    <a:pt x="2776934" y="187523"/>
                  </a:lnTo>
                  <a:lnTo>
                    <a:pt x="2776934" y="410021"/>
                  </a:lnTo>
                  <a:lnTo>
                    <a:pt x="2676724" y="410021"/>
                  </a:lnTo>
                  <a:lnTo>
                    <a:pt x="2676724" y="80863"/>
                  </a:lnTo>
                  <a:lnTo>
                    <a:pt x="2778671" y="80863"/>
                  </a:lnTo>
                  <a:lnTo>
                    <a:pt x="2776934" y="111125"/>
                  </a:lnTo>
                  <a:lnTo>
                    <a:pt x="2782693" y="102637"/>
                  </a:lnTo>
                  <a:lnTo>
                    <a:pt x="2820559" y="77173"/>
                  </a:lnTo>
                  <a:lnTo>
                    <a:pt x="2829946" y="75476"/>
                  </a:lnTo>
                  <a:lnTo>
                    <a:pt x="2839938" y="74910"/>
                  </a:lnTo>
                  <a:close/>
                </a:path>
                <a:path w="5356225" h="467359">
                  <a:moveTo>
                    <a:pt x="2475260" y="74910"/>
                  </a:moveTo>
                  <a:lnTo>
                    <a:pt x="2517156" y="86925"/>
                  </a:lnTo>
                  <a:lnTo>
                    <a:pt x="2537272" y="105668"/>
                  </a:lnTo>
                  <a:lnTo>
                    <a:pt x="2544465" y="80863"/>
                  </a:lnTo>
                  <a:lnTo>
                    <a:pt x="2637731" y="80863"/>
                  </a:lnTo>
                  <a:lnTo>
                    <a:pt x="2637731" y="334367"/>
                  </a:lnTo>
                  <a:lnTo>
                    <a:pt x="2637141" y="376628"/>
                  </a:lnTo>
                  <a:lnTo>
                    <a:pt x="2630010" y="416160"/>
                  </a:lnTo>
                  <a:lnTo>
                    <a:pt x="2601423" y="447228"/>
                  </a:lnTo>
                  <a:lnTo>
                    <a:pt x="2564905" y="461871"/>
                  </a:lnTo>
                  <a:lnTo>
                    <a:pt x="2513955" y="466824"/>
                  </a:lnTo>
                  <a:lnTo>
                    <a:pt x="2491196" y="465809"/>
                  </a:lnTo>
                  <a:lnTo>
                    <a:pt x="2452749" y="457685"/>
                  </a:lnTo>
                  <a:lnTo>
                    <a:pt x="2415046" y="426485"/>
                  </a:lnTo>
                  <a:lnTo>
                    <a:pt x="2407047" y="386705"/>
                  </a:lnTo>
                  <a:lnTo>
                    <a:pt x="2504282" y="386705"/>
                  </a:lnTo>
                  <a:lnTo>
                    <a:pt x="2505274" y="396255"/>
                  </a:lnTo>
                  <a:lnTo>
                    <a:pt x="2508250" y="403076"/>
                  </a:lnTo>
                  <a:lnTo>
                    <a:pt x="2513211" y="407169"/>
                  </a:lnTo>
                  <a:lnTo>
                    <a:pt x="2520156" y="408533"/>
                  </a:lnTo>
                  <a:lnTo>
                    <a:pt x="2527763" y="408533"/>
                  </a:lnTo>
                  <a:lnTo>
                    <a:pt x="2539008" y="373807"/>
                  </a:lnTo>
                  <a:lnTo>
                    <a:pt x="2539008" y="349002"/>
                  </a:lnTo>
                  <a:lnTo>
                    <a:pt x="2532473" y="354474"/>
                  </a:lnTo>
                  <a:lnTo>
                    <a:pt x="2525768" y="359234"/>
                  </a:lnTo>
                  <a:lnTo>
                    <a:pt x="2489685" y="372194"/>
                  </a:lnTo>
                  <a:lnTo>
                    <a:pt x="2481957" y="372566"/>
                  </a:lnTo>
                  <a:lnTo>
                    <a:pt x="2469035" y="371884"/>
                  </a:lnTo>
                  <a:lnTo>
                    <a:pt x="2429378" y="355769"/>
                  </a:lnTo>
                  <a:lnTo>
                    <a:pt x="2408659" y="311516"/>
                  </a:lnTo>
                  <a:lnTo>
                    <a:pt x="2407047" y="282525"/>
                  </a:lnTo>
                  <a:lnTo>
                    <a:pt x="2407047" y="162967"/>
                  </a:lnTo>
                  <a:lnTo>
                    <a:pt x="2411263" y="122659"/>
                  </a:lnTo>
                  <a:lnTo>
                    <a:pt x="2433448" y="86491"/>
                  </a:lnTo>
                  <a:lnTo>
                    <a:pt x="2459121" y="76197"/>
                  </a:lnTo>
                  <a:lnTo>
                    <a:pt x="2475260" y="74910"/>
                  </a:lnTo>
                  <a:close/>
                </a:path>
                <a:path w="5356225" h="467359">
                  <a:moveTo>
                    <a:pt x="2125266" y="74910"/>
                  </a:moveTo>
                  <a:lnTo>
                    <a:pt x="2168867" y="79584"/>
                  </a:lnTo>
                  <a:lnTo>
                    <a:pt x="2209368" y="98684"/>
                  </a:lnTo>
                  <a:lnTo>
                    <a:pt x="2231058" y="130473"/>
                  </a:lnTo>
                  <a:lnTo>
                    <a:pt x="2233662" y="166935"/>
                  </a:lnTo>
                  <a:lnTo>
                    <a:pt x="2233662" y="186035"/>
                  </a:lnTo>
                  <a:lnTo>
                    <a:pt x="2144861" y="186035"/>
                  </a:lnTo>
                  <a:lnTo>
                    <a:pt x="2144861" y="168176"/>
                  </a:lnTo>
                  <a:lnTo>
                    <a:pt x="2144698" y="157812"/>
                  </a:lnTo>
                  <a:lnTo>
                    <a:pt x="2136180" y="133201"/>
                  </a:lnTo>
                  <a:lnTo>
                    <a:pt x="2129234" y="133201"/>
                  </a:lnTo>
                  <a:lnTo>
                    <a:pt x="2123612" y="133201"/>
                  </a:lnTo>
                  <a:lnTo>
                    <a:pt x="2119395" y="135061"/>
                  </a:lnTo>
                  <a:lnTo>
                    <a:pt x="2116584" y="138782"/>
                  </a:lnTo>
                  <a:lnTo>
                    <a:pt x="2113773" y="142503"/>
                  </a:lnTo>
                  <a:lnTo>
                    <a:pt x="2112367" y="148084"/>
                  </a:lnTo>
                  <a:lnTo>
                    <a:pt x="2112367" y="155525"/>
                  </a:lnTo>
                  <a:lnTo>
                    <a:pt x="2112367" y="165613"/>
                  </a:lnTo>
                  <a:lnTo>
                    <a:pt x="2113070" y="173013"/>
                  </a:lnTo>
                  <a:lnTo>
                    <a:pt x="2114476" y="177726"/>
                  </a:lnTo>
                  <a:lnTo>
                    <a:pt x="2115881" y="182438"/>
                  </a:lnTo>
                  <a:lnTo>
                    <a:pt x="2155426" y="210204"/>
                  </a:lnTo>
                  <a:lnTo>
                    <a:pt x="2170410" y="217785"/>
                  </a:lnTo>
                  <a:lnTo>
                    <a:pt x="2190362" y="228296"/>
                  </a:lnTo>
                  <a:lnTo>
                    <a:pt x="2227709" y="257969"/>
                  </a:lnTo>
                  <a:lnTo>
                    <a:pt x="2240498" y="295873"/>
                  </a:lnTo>
                  <a:lnTo>
                    <a:pt x="2241351" y="312787"/>
                  </a:lnTo>
                  <a:lnTo>
                    <a:pt x="2240700" y="331646"/>
                  </a:lnTo>
                  <a:lnTo>
                    <a:pt x="2230934" y="373435"/>
                  </a:lnTo>
                  <a:lnTo>
                    <a:pt x="2196083" y="404936"/>
                  </a:lnTo>
                  <a:lnTo>
                    <a:pt x="2153783" y="415285"/>
                  </a:lnTo>
                  <a:lnTo>
                    <a:pt x="2137172" y="415975"/>
                  </a:lnTo>
                  <a:lnTo>
                    <a:pt x="2118762" y="415230"/>
                  </a:lnTo>
                  <a:lnTo>
                    <a:pt x="2071812" y="404068"/>
                  </a:lnTo>
                  <a:lnTo>
                    <a:pt x="2040627" y="381465"/>
                  </a:lnTo>
                  <a:lnTo>
                    <a:pt x="2024945" y="329592"/>
                  </a:lnTo>
                  <a:lnTo>
                    <a:pt x="2024310" y="310307"/>
                  </a:lnTo>
                  <a:lnTo>
                    <a:pt x="2024310" y="294432"/>
                  </a:lnTo>
                  <a:lnTo>
                    <a:pt x="2113111" y="294432"/>
                  </a:lnTo>
                  <a:lnTo>
                    <a:pt x="2113111" y="315268"/>
                  </a:lnTo>
                  <a:lnTo>
                    <a:pt x="2113320" y="327375"/>
                  </a:lnTo>
                  <a:lnTo>
                    <a:pt x="2123116" y="357684"/>
                  </a:lnTo>
                  <a:lnTo>
                    <a:pt x="2129731" y="357684"/>
                  </a:lnTo>
                  <a:lnTo>
                    <a:pt x="2136842" y="357684"/>
                  </a:lnTo>
                  <a:lnTo>
                    <a:pt x="2141802" y="355906"/>
                  </a:lnTo>
                  <a:lnTo>
                    <a:pt x="2144614" y="352351"/>
                  </a:lnTo>
                  <a:lnTo>
                    <a:pt x="2147424" y="348795"/>
                  </a:lnTo>
                  <a:lnTo>
                    <a:pt x="2148830" y="341312"/>
                  </a:lnTo>
                  <a:lnTo>
                    <a:pt x="2148830" y="329902"/>
                  </a:lnTo>
                  <a:lnTo>
                    <a:pt x="2125948" y="288603"/>
                  </a:lnTo>
                  <a:lnTo>
                    <a:pt x="2085082" y="265162"/>
                  </a:lnTo>
                  <a:lnTo>
                    <a:pt x="2065160" y="253046"/>
                  </a:lnTo>
                  <a:lnTo>
                    <a:pt x="2031256" y="220142"/>
                  </a:lnTo>
                  <a:lnTo>
                    <a:pt x="2021582" y="172144"/>
                  </a:lnTo>
                  <a:lnTo>
                    <a:pt x="2022233" y="153719"/>
                  </a:lnTo>
                  <a:lnTo>
                    <a:pt x="2032000" y="113977"/>
                  </a:lnTo>
                  <a:lnTo>
                    <a:pt x="2067346" y="85080"/>
                  </a:lnTo>
                  <a:lnTo>
                    <a:pt x="2109274" y="75546"/>
                  </a:lnTo>
                  <a:lnTo>
                    <a:pt x="2125266" y="74910"/>
                  </a:lnTo>
                  <a:close/>
                </a:path>
                <a:path w="5356225" h="467359">
                  <a:moveTo>
                    <a:pt x="1882924" y="74910"/>
                  </a:moveTo>
                  <a:lnTo>
                    <a:pt x="1921402" y="78910"/>
                  </a:lnTo>
                  <a:lnTo>
                    <a:pt x="1965182" y="99560"/>
                  </a:lnTo>
                  <a:lnTo>
                    <a:pt x="1990948" y="133325"/>
                  </a:lnTo>
                  <a:lnTo>
                    <a:pt x="2001296" y="185020"/>
                  </a:lnTo>
                  <a:lnTo>
                    <a:pt x="2001986" y="207615"/>
                  </a:lnTo>
                  <a:lnTo>
                    <a:pt x="2001986" y="251271"/>
                  </a:lnTo>
                  <a:lnTo>
                    <a:pt x="1872258" y="251271"/>
                  </a:lnTo>
                  <a:lnTo>
                    <a:pt x="1872258" y="322461"/>
                  </a:lnTo>
                  <a:lnTo>
                    <a:pt x="1881766" y="357684"/>
                  </a:lnTo>
                  <a:lnTo>
                    <a:pt x="1887885" y="357684"/>
                  </a:lnTo>
                  <a:lnTo>
                    <a:pt x="1895492" y="357684"/>
                  </a:lnTo>
                  <a:lnTo>
                    <a:pt x="1906984" y="316012"/>
                  </a:lnTo>
                  <a:lnTo>
                    <a:pt x="1906984" y="272603"/>
                  </a:lnTo>
                  <a:lnTo>
                    <a:pt x="2001986" y="272603"/>
                  </a:lnTo>
                  <a:lnTo>
                    <a:pt x="2001986" y="296912"/>
                  </a:lnTo>
                  <a:lnTo>
                    <a:pt x="2001745" y="311283"/>
                  </a:lnTo>
                  <a:lnTo>
                    <a:pt x="1995575" y="352118"/>
                  </a:lnTo>
                  <a:lnTo>
                    <a:pt x="1972615" y="387488"/>
                  </a:lnTo>
                  <a:lnTo>
                    <a:pt x="1932773" y="410742"/>
                  </a:lnTo>
                  <a:lnTo>
                    <a:pt x="1889869" y="415975"/>
                  </a:lnTo>
                  <a:lnTo>
                    <a:pt x="1874458" y="415401"/>
                  </a:lnTo>
                  <a:lnTo>
                    <a:pt x="1833810" y="406797"/>
                  </a:lnTo>
                  <a:lnTo>
                    <a:pt x="1795983" y="381620"/>
                  </a:lnTo>
                  <a:lnTo>
                    <a:pt x="1777256" y="346397"/>
                  </a:lnTo>
                  <a:lnTo>
                    <a:pt x="1772372" y="307725"/>
                  </a:lnTo>
                  <a:lnTo>
                    <a:pt x="1772047" y="290463"/>
                  </a:lnTo>
                  <a:lnTo>
                    <a:pt x="1772047" y="194469"/>
                  </a:lnTo>
                  <a:lnTo>
                    <a:pt x="1774961" y="155866"/>
                  </a:lnTo>
                  <a:lnTo>
                    <a:pt x="1790464" y="114644"/>
                  </a:lnTo>
                  <a:lnTo>
                    <a:pt x="1821904" y="88181"/>
                  </a:lnTo>
                  <a:lnTo>
                    <a:pt x="1866180" y="75739"/>
                  </a:lnTo>
                  <a:lnTo>
                    <a:pt x="1882924" y="74910"/>
                  </a:lnTo>
                  <a:close/>
                </a:path>
                <a:path w="5356225" h="467359">
                  <a:moveTo>
                    <a:pt x="1375718" y="74910"/>
                  </a:moveTo>
                  <a:lnTo>
                    <a:pt x="1375718" y="190748"/>
                  </a:lnTo>
                  <a:lnTo>
                    <a:pt x="1362865" y="191213"/>
                  </a:lnTo>
                  <a:lnTo>
                    <a:pt x="1351843" y="192608"/>
                  </a:lnTo>
                  <a:lnTo>
                    <a:pt x="1319411" y="218901"/>
                  </a:lnTo>
                  <a:lnTo>
                    <a:pt x="1316620" y="258271"/>
                  </a:lnTo>
                  <a:lnTo>
                    <a:pt x="1316434" y="280045"/>
                  </a:lnTo>
                  <a:lnTo>
                    <a:pt x="1316434" y="410021"/>
                  </a:lnTo>
                  <a:lnTo>
                    <a:pt x="1216224" y="410021"/>
                  </a:lnTo>
                  <a:lnTo>
                    <a:pt x="1216224" y="80863"/>
                  </a:lnTo>
                  <a:lnTo>
                    <a:pt x="1316434" y="80863"/>
                  </a:lnTo>
                  <a:lnTo>
                    <a:pt x="1312466" y="124023"/>
                  </a:lnTo>
                  <a:lnTo>
                    <a:pt x="1324604" y="103559"/>
                  </a:lnTo>
                  <a:lnTo>
                    <a:pt x="1339193" y="88553"/>
                  </a:lnTo>
                  <a:lnTo>
                    <a:pt x="1356230" y="79003"/>
                  </a:lnTo>
                  <a:lnTo>
                    <a:pt x="1375718" y="74910"/>
                  </a:lnTo>
                  <a:close/>
                </a:path>
                <a:path w="5356225" h="467359">
                  <a:moveTo>
                    <a:pt x="1070124" y="74910"/>
                  </a:moveTo>
                  <a:lnTo>
                    <a:pt x="1108602" y="78910"/>
                  </a:lnTo>
                  <a:lnTo>
                    <a:pt x="1152382" y="99560"/>
                  </a:lnTo>
                  <a:lnTo>
                    <a:pt x="1178148" y="133325"/>
                  </a:lnTo>
                  <a:lnTo>
                    <a:pt x="1188496" y="185020"/>
                  </a:lnTo>
                  <a:lnTo>
                    <a:pt x="1189186" y="207615"/>
                  </a:lnTo>
                  <a:lnTo>
                    <a:pt x="1189186" y="251271"/>
                  </a:lnTo>
                  <a:lnTo>
                    <a:pt x="1059458" y="251271"/>
                  </a:lnTo>
                  <a:lnTo>
                    <a:pt x="1059458" y="322461"/>
                  </a:lnTo>
                  <a:lnTo>
                    <a:pt x="1068966" y="357684"/>
                  </a:lnTo>
                  <a:lnTo>
                    <a:pt x="1075085" y="357684"/>
                  </a:lnTo>
                  <a:lnTo>
                    <a:pt x="1082692" y="357684"/>
                  </a:lnTo>
                  <a:lnTo>
                    <a:pt x="1094184" y="316012"/>
                  </a:lnTo>
                  <a:lnTo>
                    <a:pt x="1094184" y="272603"/>
                  </a:lnTo>
                  <a:lnTo>
                    <a:pt x="1189186" y="272603"/>
                  </a:lnTo>
                  <a:lnTo>
                    <a:pt x="1189186" y="296912"/>
                  </a:lnTo>
                  <a:lnTo>
                    <a:pt x="1188945" y="311283"/>
                  </a:lnTo>
                  <a:lnTo>
                    <a:pt x="1182776" y="352118"/>
                  </a:lnTo>
                  <a:lnTo>
                    <a:pt x="1159816" y="387488"/>
                  </a:lnTo>
                  <a:lnTo>
                    <a:pt x="1119973" y="410742"/>
                  </a:lnTo>
                  <a:lnTo>
                    <a:pt x="1077069" y="415975"/>
                  </a:lnTo>
                  <a:lnTo>
                    <a:pt x="1061659" y="415401"/>
                  </a:lnTo>
                  <a:lnTo>
                    <a:pt x="1021011" y="406797"/>
                  </a:lnTo>
                  <a:lnTo>
                    <a:pt x="983183" y="381620"/>
                  </a:lnTo>
                  <a:lnTo>
                    <a:pt x="964456" y="346397"/>
                  </a:lnTo>
                  <a:lnTo>
                    <a:pt x="959572" y="307725"/>
                  </a:lnTo>
                  <a:lnTo>
                    <a:pt x="959247" y="290463"/>
                  </a:lnTo>
                  <a:lnTo>
                    <a:pt x="959247" y="194469"/>
                  </a:lnTo>
                  <a:lnTo>
                    <a:pt x="962161" y="155866"/>
                  </a:lnTo>
                  <a:lnTo>
                    <a:pt x="977664" y="114644"/>
                  </a:lnTo>
                  <a:lnTo>
                    <a:pt x="1009104" y="88181"/>
                  </a:lnTo>
                  <a:lnTo>
                    <a:pt x="1053380" y="75739"/>
                  </a:lnTo>
                  <a:lnTo>
                    <a:pt x="1070124" y="74910"/>
                  </a:lnTo>
                  <a:close/>
                </a:path>
                <a:path w="5356225" h="467359">
                  <a:moveTo>
                    <a:pt x="730250" y="74910"/>
                  </a:moveTo>
                  <a:lnTo>
                    <a:pt x="749272" y="77235"/>
                  </a:lnTo>
                  <a:lnTo>
                    <a:pt x="766154" y="84212"/>
                  </a:lnTo>
                  <a:lnTo>
                    <a:pt x="780898" y="95839"/>
                  </a:lnTo>
                  <a:lnTo>
                    <a:pt x="793501" y="112117"/>
                  </a:lnTo>
                  <a:lnTo>
                    <a:pt x="800028" y="103397"/>
                  </a:lnTo>
                  <a:lnTo>
                    <a:pt x="838770" y="77235"/>
                  </a:lnTo>
                  <a:lnTo>
                    <a:pt x="857250" y="74910"/>
                  </a:lnTo>
                  <a:lnTo>
                    <a:pt x="869474" y="75685"/>
                  </a:lnTo>
                  <a:lnTo>
                    <a:pt x="907161" y="93862"/>
                  </a:lnTo>
                  <a:lnTo>
                    <a:pt x="924532" y="141293"/>
                  </a:lnTo>
                  <a:lnTo>
                    <a:pt x="925711" y="176113"/>
                  </a:lnTo>
                  <a:lnTo>
                    <a:pt x="925711" y="410021"/>
                  </a:lnTo>
                  <a:lnTo>
                    <a:pt x="828476" y="410021"/>
                  </a:lnTo>
                  <a:lnTo>
                    <a:pt x="828476" y="195461"/>
                  </a:lnTo>
                  <a:lnTo>
                    <a:pt x="828298" y="176385"/>
                  </a:lnTo>
                  <a:lnTo>
                    <a:pt x="823722" y="136550"/>
                  </a:lnTo>
                  <a:lnTo>
                    <a:pt x="819298" y="133201"/>
                  </a:lnTo>
                  <a:lnTo>
                    <a:pt x="812353" y="133201"/>
                  </a:lnTo>
                  <a:lnTo>
                    <a:pt x="805242" y="133201"/>
                  </a:lnTo>
                  <a:lnTo>
                    <a:pt x="795680" y="176284"/>
                  </a:lnTo>
                  <a:lnTo>
                    <a:pt x="795486" y="195461"/>
                  </a:lnTo>
                  <a:lnTo>
                    <a:pt x="795486" y="410021"/>
                  </a:lnTo>
                  <a:lnTo>
                    <a:pt x="698251" y="410021"/>
                  </a:lnTo>
                  <a:lnTo>
                    <a:pt x="698251" y="200918"/>
                  </a:lnTo>
                  <a:lnTo>
                    <a:pt x="698104" y="179152"/>
                  </a:lnTo>
                  <a:lnTo>
                    <a:pt x="694324" y="136426"/>
                  </a:lnTo>
                  <a:lnTo>
                    <a:pt x="689983" y="133201"/>
                  </a:lnTo>
                  <a:lnTo>
                    <a:pt x="682873" y="133201"/>
                  </a:lnTo>
                  <a:lnTo>
                    <a:pt x="678408" y="133201"/>
                  </a:lnTo>
                  <a:lnTo>
                    <a:pt x="674604" y="134896"/>
                  </a:lnTo>
                  <a:lnTo>
                    <a:pt x="671462" y="138286"/>
                  </a:lnTo>
                  <a:lnTo>
                    <a:pt x="668321" y="141676"/>
                  </a:lnTo>
                  <a:lnTo>
                    <a:pt x="665757" y="181818"/>
                  </a:lnTo>
                  <a:lnTo>
                    <a:pt x="665757" y="410021"/>
                  </a:lnTo>
                  <a:lnTo>
                    <a:pt x="568523" y="410021"/>
                  </a:lnTo>
                  <a:lnTo>
                    <a:pt x="568523" y="80863"/>
                  </a:lnTo>
                  <a:lnTo>
                    <a:pt x="667494" y="80863"/>
                  </a:lnTo>
                  <a:lnTo>
                    <a:pt x="665757" y="112117"/>
                  </a:lnTo>
                  <a:lnTo>
                    <a:pt x="671866" y="103397"/>
                  </a:lnTo>
                  <a:lnTo>
                    <a:pt x="710778" y="77235"/>
                  </a:lnTo>
                  <a:lnTo>
                    <a:pt x="720235" y="75491"/>
                  </a:lnTo>
                  <a:lnTo>
                    <a:pt x="730250" y="74910"/>
                  </a:lnTo>
                  <a:close/>
                </a:path>
                <a:path w="5356225" h="467359">
                  <a:moveTo>
                    <a:pt x="410517" y="74910"/>
                  </a:moveTo>
                  <a:lnTo>
                    <a:pt x="410517" y="190748"/>
                  </a:lnTo>
                  <a:lnTo>
                    <a:pt x="397665" y="191213"/>
                  </a:lnTo>
                  <a:lnTo>
                    <a:pt x="386643" y="192608"/>
                  </a:lnTo>
                  <a:lnTo>
                    <a:pt x="354210" y="218901"/>
                  </a:lnTo>
                  <a:lnTo>
                    <a:pt x="351420" y="258271"/>
                  </a:lnTo>
                  <a:lnTo>
                    <a:pt x="351234" y="280045"/>
                  </a:lnTo>
                  <a:lnTo>
                    <a:pt x="351234" y="410021"/>
                  </a:lnTo>
                  <a:lnTo>
                    <a:pt x="251023" y="410021"/>
                  </a:lnTo>
                  <a:lnTo>
                    <a:pt x="251023" y="80863"/>
                  </a:lnTo>
                  <a:lnTo>
                    <a:pt x="351234" y="80863"/>
                  </a:lnTo>
                  <a:lnTo>
                    <a:pt x="347265" y="124023"/>
                  </a:lnTo>
                  <a:lnTo>
                    <a:pt x="359404" y="103559"/>
                  </a:lnTo>
                  <a:lnTo>
                    <a:pt x="373992" y="88553"/>
                  </a:lnTo>
                  <a:lnTo>
                    <a:pt x="391030" y="79003"/>
                  </a:lnTo>
                  <a:lnTo>
                    <a:pt x="410517" y="74910"/>
                  </a:lnTo>
                  <a:close/>
                </a:path>
                <a:path w="5356225" h="467359">
                  <a:moveTo>
                    <a:pt x="4378524" y="8433"/>
                  </a:moveTo>
                  <a:lnTo>
                    <a:pt x="4481711" y="8433"/>
                  </a:lnTo>
                  <a:lnTo>
                    <a:pt x="4481711" y="60771"/>
                  </a:lnTo>
                  <a:lnTo>
                    <a:pt x="4378524" y="60771"/>
                  </a:lnTo>
                  <a:lnTo>
                    <a:pt x="4378524" y="8433"/>
                  </a:lnTo>
                  <a:close/>
                </a:path>
                <a:path w="5356225" h="467359">
                  <a:moveTo>
                    <a:pt x="4238824" y="8433"/>
                  </a:moveTo>
                  <a:lnTo>
                    <a:pt x="4342011" y="8433"/>
                  </a:lnTo>
                  <a:lnTo>
                    <a:pt x="4342011" y="410021"/>
                  </a:lnTo>
                  <a:lnTo>
                    <a:pt x="4238824" y="410021"/>
                  </a:lnTo>
                  <a:lnTo>
                    <a:pt x="4238824" y="8433"/>
                  </a:lnTo>
                  <a:close/>
                </a:path>
                <a:path w="5356225" h="467359">
                  <a:moveTo>
                    <a:pt x="3845868" y="8433"/>
                  </a:moveTo>
                  <a:lnTo>
                    <a:pt x="3946079" y="8433"/>
                  </a:lnTo>
                  <a:lnTo>
                    <a:pt x="3946079" y="410021"/>
                  </a:lnTo>
                  <a:lnTo>
                    <a:pt x="3845868" y="410021"/>
                  </a:lnTo>
                  <a:lnTo>
                    <a:pt x="3845868" y="386209"/>
                  </a:lnTo>
                  <a:lnTo>
                    <a:pt x="3838581" y="393185"/>
                  </a:lnTo>
                  <a:lnTo>
                    <a:pt x="3799359" y="414114"/>
                  </a:lnTo>
                  <a:lnTo>
                    <a:pt x="3782368" y="415975"/>
                  </a:lnTo>
                  <a:lnTo>
                    <a:pt x="3771097" y="415207"/>
                  </a:lnTo>
                  <a:lnTo>
                    <a:pt x="3734145" y="397317"/>
                  </a:lnTo>
                  <a:lnTo>
                    <a:pt x="3716356" y="354087"/>
                  </a:lnTo>
                  <a:lnTo>
                    <a:pt x="3715147" y="322709"/>
                  </a:lnTo>
                  <a:lnTo>
                    <a:pt x="3715147" y="168672"/>
                  </a:lnTo>
                  <a:lnTo>
                    <a:pt x="3717867" y="124163"/>
                  </a:lnTo>
                  <a:lnTo>
                    <a:pt x="3742184" y="86940"/>
                  </a:lnTo>
                  <a:lnTo>
                    <a:pt x="3783608" y="74910"/>
                  </a:lnTo>
                  <a:lnTo>
                    <a:pt x="3792715" y="75329"/>
                  </a:lnTo>
                  <a:lnTo>
                    <a:pt x="3832504" y="89979"/>
                  </a:lnTo>
                  <a:lnTo>
                    <a:pt x="3845868" y="101699"/>
                  </a:lnTo>
                  <a:lnTo>
                    <a:pt x="3845868" y="8433"/>
                  </a:lnTo>
                  <a:close/>
                </a:path>
                <a:path w="5356225" h="467359">
                  <a:moveTo>
                    <a:pt x="3578424" y="8433"/>
                  </a:moveTo>
                  <a:lnTo>
                    <a:pt x="3681611" y="8433"/>
                  </a:lnTo>
                  <a:lnTo>
                    <a:pt x="3681611" y="60771"/>
                  </a:lnTo>
                  <a:lnTo>
                    <a:pt x="3578424" y="60771"/>
                  </a:lnTo>
                  <a:lnTo>
                    <a:pt x="3578424" y="8433"/>
                  </a:lnTo>
                  <a:close/>
                </a:path>
                <a:path w="5356225" h="467359">
                  <a:moveTo>
                    <a:pt x="2270324" y="8433"/>
                  </a:moveTo>
                  <a:lnTo>
                    <a:pt x="2373511" y="8433"/>
                  </a:lnTo>
                  <a:lnTo>
                    <a:pt x="2373511" y="60771"/>
                  </a:lnTo>
                  <a:lnTo>
                    <a:pt x="2270324" y="60771"/>
                  </a:lnTo>
                  <a:lnTo>
                    <a:pt x="2270324" y="8433"/>
                  </a:lnTo>
                  <a:close/>
                </a:path>
                <a:path w="5356225" h="467359">
                  <a:moveTo>
                    <a:pt x="1498600" y="8433"/>
                  </a:moveTo>
                  <a:lnTo>
                    <a:pt x="1576735" y="8433"/>
                  </a:lnTo>
                  <a:lnTo>
                    <a:pt x="1611500" y="8867"/>
                  </a:lnTo>
                  <a:lnTo>
                    <a:pt x="1662659" y="12340"/>
                  </a:lnTo>
                  <a:lnTo>
                    <a:pt x="1702525" y="24556"/>
                  </a:lnTo>
                  <a:lnTo>
                    <a:pt x="1730895" y="54973"/>
                  </a:lnTo>
                  <a:lnTo>
                    <a:pt x="1739577" y="102412"/>
                  </a:lnTo>
                  <a:lnTo>
                    <a:pt x="1740446" y="150068"/>
                  </a:lnTo>
                  <a:lnTo>
                    <a:pt x="1740446" y="290711"/>
                  </a:lnTo>
                  <a:lnTo>
                    <a:pt x="1739174" y="335824"/>
                  </a:lnTo>
                  <a:lnTo>
                    <a:pt x="1728384" y="379264"/>
                  </a:lnTo>
                  <a:lnTo>
                    <a:pt x="1695301" y="403495"/>
                  </a:lnTo>
                  <a:lnTo>
                    <a:pt x="1647862" y="409766"/>
                  </a:lnTo>
                  <a:lnTo>
                    <a:pt x="1630313" y="410021"/>
                  </a:lnTo>
                  <a:lnTo>
                    <a:pt x="1498600" y="410021"/>
                  </a:lnTo>
                  <a:lnTo>
                    <a:pt x="1498600" y="8433"/>
                  </a:lnTo>
                  <a:close/>
                </a:path>
                <a:path w="5356225" h="467359">
                  <a:moveTo>
                    <a:pt x="428823" y="8433"/>
                  </a:moveTo>
                  <a:lnTo>
                    <a:pt x="532010" y="8433"/>
                  </a:lnTo>
                  <a:lnTo>
                    <a:pt x="532010" y="60771"/>
                  </a:lnTo>
                  <a:lnTo>
                    <a:pt x="428823" y="60771"/>
                  </a:lnTo>
                  <a:lnTo>
                    <a:pt x="428823" y="8433"/>
                  </a:lnTo>
                  <a:close/>
                </a:path>
                <a:path w="5356225" h="467359">
                  <a:moveTo>
                    <a:pt x="0" y="8433"/>
                  </a:moveTo>
                  <a:lnTo>
                    <a:pt x="105171" y="8433"/>
                  </a:lnTo>
                  <a:lnTo>
                    <a:pt x="125271" y="8852"/>
                  </a:lnTo>
                  <a:lnTo>
                    <a:pt x="170780" y="15130"/>
                  </a:lnTo>
                  <a:lnTo>
                    <a:pt x="205258" y="34478"/>
                  </a:lnTo>
                  <a:lnTo>
                    <a:pt x="222676" y="75336"/>
                  </a:lnTo>
                  <a:lnTo>
                    <a:pt x="224978" y="120799"/>
                  </a:lnTo>
                  <a:lnTo>
                    <a:pt x="224978" y="155773"/>
                  </a:lnTo>
                  <a:lnTo>
                    <a:pt x="220513" y="201724"/>
                  </a:lnTo>
                  <a:lnTo>
                    <a:pt x="197670" y="233645"/>
                  </a:lnTo>
                  <a:lnTo>
                    <a:pt x="148758" y="247706"/>
                  </a:lnTo>
                  <a:lnTo>
                    <a:pt x="132457" y="248295"/>
                  </a:lnTo>
                  <a:lnTo>
                    <a:pt x="104427" y="248295"/>
                  </a:lnTo>
                  <a:lnTo>
                    <a:pt x="104427" y="410021"/>
                  </a:lnTo>
                  <a:lnTo>
                    <a:pt x="0" y="410021"/>
                  </a:lnTo>
                  <a:lnTo>
                    <a:pt x="0" y="8433"/>
                  </a:lnTo>
                  <a:close/>
                </a:path>
                <a:path w="5356225" h="467359">
                  <a:moveTo>
                    <a:pt x="3150146" y="0"/>
                  </a:moveTo>
                  <a:lnTo>
                    <a:pt x="3192127" y="4712"/>
                  </a:lnTo>
                  <a:lnTo>
                    <a:pt x="3240109" y="28719"/>
                  </a:lnTo>
                  <a:lnTo>
                    <a:pt x="3265736" y="63624"/>
                  </a:lnTo>
                  <a:lnTo>
                    <a:pt x="3274340" y="115690"/>
                  </a:lnTo>
                  <a:lnTo>
                    <a:pt x="3274914" y="138906"/>
                  </a:lnTo>
                  <a:lnTo>
                    <a:pt x="3274914" y="156269"/>
                  </a:lnTo>
                  <a:lnTo>
                    <a:pt x="3170486" y="156269"/>
                  </a:lnTo>
                  <a:lnTo>
                    <a:pt x="3170486" y="119807"/>
                  </a:lnTo>
                  <a:lnTo>
                    <a:pt x="3170299" y="104179"/>
                  </a:lnTo>
                  <a:lnTo>
                    <a:pt x="3160812" y="67965"/>
                  </a:lnTo>
                  <a:lnTo>
                    <a:pt x="3153370" y="67965"/>
                  </a:lnTo>
                  <a:lnTo>
                    <a:pt x="3146921" y="67965"/>
                  </a:lnTo>
                  <a:lnTo>
                    <a:pt x="3136751" y="113605"/>
                  </a:lnTo>
                  <a:lnTo>
                    <a:pt x="3136751" y="306338"/>
                  </a:lnTo>
                  <a:lnTo>
                    <a:pt x="3142539" y="347638"/>
                  </a:lnTo>
                  <a:lnTo>
                    <a:pt x="3147169" y="350490"/>
                  </a:lnTo>
                  <a:lnTo>
                    <a:pt x="3154115" y="350490"/>
                  </a:lnTo>
                  <a:lnTo>
                    <a:pt x="3161721" y="350490"/>
                  </a:lnTo>
                  <a:lnTo>
                    <a:pt x="3173710" y="303113"/>
                  </a:lnTo>
                  <a:lnTo>
                    <a:pt x="3173710" y="255488"/>
                  </a:lnTo>
                  <a:lnTo>
                    <a:pt x="3152626" y="255488"/>
                  </a:lnTo>
                  <a:lnTo>
                    <a:pt x="3152626" y="194469"/>
                  </a:lnTo>
                  <a:lnTo>
                    <a:pt x="3274914" y="194469"/>
                  </a:lnTo>
                  <a:lnTo>
                    <a:pt x="3274914" y="410021"/>
                  </a:lnTo>
                  <a:lnTo>
                    <a:pt x="3209181" y="410021"/>
                  </a:lnTo>
                  <a:lnTo>
                    <a:pt x="3199507" y="381248"/>
                  </a:lnTo>
                  <a:lnTo>
                    <a:pt x="3193825" y="389968"/>
                  </a:lnTo>
                  <a:lnTo>
                    <a:pt x="3154889" y="416130"/>
                  </a:lnTo>
                  <a:lnTo>
                    <a:pt x="3134271" y="418455"/>
                  </a:lnTo>
                  <a:lnTo>
                    <a:pt x="3121333" y="417657"/>
                  </a:lnTo>
                  <a:lnTo>
                    <a:pt x="3085033" y="405681"/>
                  </a:lnTo>
                  <a:lnTo>
                    <a:pt x="3050182" y="374055"/>
                  </a:lnTo>
                  <a:lnTo>
                    <a:pt x="3035300" y="334491"/>
                  </a:lnTo>
                  <a:lnTo>
                    <a:pt x="3032510" y="291773"/>
                  </a:lnTo>
                  <a:lnTo>
                    <a:pt x="3032324" y="272355"/>
                  </a:lnTo>
                  <a:lnTo>
                    <a:pt x="3032324" y="153045"/>
                  </a:lnTo>
                  <a:lnTo>
                    <a:pt x="3033873" y="103373"/>
                  </a:lnTo>
                  <a:lnTo>
                    <a:pt x="3043074" y="56702"/>
                  </a:lnTo>
                  <a:lnTo>
                    <a:pt x="3074119" y="21704"/>
                  </a:lnTo>
                  <a:lnTo>
                    <a:pt x="3127906" y="1356"/>
                  </a:lnTo>
                  <a:lnTo>
                    <a:pt x="3150146" y="0"/>
                  </a:lnTo>
                  <a:close/>
                </a:path>
              </a:pathLst>
            </a:custGeom>
            <a:ln w="12700">
              <a:solidFill>
                <a:srgbClr val="3C00B3"/>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pic>
          <p:nvPicPr>
            <p:cNvPr id="5" name="object 5"/>
            <p:cNvPicPr/>
            <p:nvPr/>
          </p:nvPicPr>
          <p:blipFill>
            <a:blip r:embed="rId3" cstate="print"/>
            <a:stretch>
              <a:fillRect/>
            </a:stretch>
          </p:blipFill>
          <p:spPr>
            <a:xfrm>
              <a:off x="1231900" y="292100"/>
              <a:ext cx="5397500" cy="508000"/>
            </a:xfrm>
            <a:prstGeom prst="rect">
              <a:avLst/>
            </a:prstGeom>
          </p:spPr>
        </p:pic>
      </p:grpSp>
      <p:grpSp>
        <p:nvGrpSpPr>
          <p:cNvPr id="6" name="object 6"/>
          <p:cNvGrpSpPr/>
          <p:nvPr/>
        </p:nvGrpSpPr>
        <p:grpSpPr>
          <a:xfrm>
            <a:off x="0" y="0"/>
            <a:ext cx="419100" cy="6858000"/>
            <a:chOff x="0" y="0"/>
            <a:chExt cx="419100" cy="6858000"/>
          </a:xfrm>
        </p:grpSpPr>
        <p:pic>
          <p:nvPicPr>
            <p:cNvPr id="7" name="object 7"/>
            <p:cNvPicPr/>
            <p:nvPr/>
          </p:nvPicPr>
          <p:blipFill>
            <a:blip r:embed="rId4" cstate="print"/>
            <a:stretch>
              <a:fillRect/>
            </a:stretch>
          </p:blipFill>
          <p:spPr>
            <a:xfrm>
              <a:off x="0" y="0"/>
              <a:ext cx="419100" cy="3975100"/>
            </a:xfrm>
            <a:prstGeom prst="rect">
              <a:avLst/>
            </a:prstGeom>
          </p:spPr>
        </p:pic>
        <p:pic>
          <p:nvPicPr>
            <p:cNvPr id="8" name="object 8"/>
            <p:cNvPicPr/>
            <p:nvPr/>
          </p:nvPicPr>
          <p:blipFill>
            <a:blip r:embed="rId5" cstate="print"/>
            <a:stretch>
              <a:fillRect/>
            </a:stretch>
          </p:blipFill>
          <p:spPr>
            <a:xfrm>
              <a:off x="0" y="4000500"/>
              <a:ext cx="419100" cy="2857500"/>
            </a:xfrm>
            <a:prstGeom prst="rect">
              <a:avLst/>
            </a:prstGeom>
          </p:spPr>
        </p:pic>
      </p:grpSp>
      <p:sp>
        <p:nvSpPr>
          <p:cNvPr id="9" name="object 9"/>
          <p:cNvSpPr txBox="1">
            <a:spLocks noGrp="1"/>
          </p:cNvSpPr>
          <p:nvPr>
            <p:ph type="title"/>
          </p:nvPr>
        </p:nvSpPr>
        <p:spPr>
          <a:xfrm>
            <a:off x="1217600" y="1239663"/>
            <a:ext cx="3547745" cy="360680"/>
          </a:xfrm>
          <a:prstGeom prst="rect">
            <a:avLst/>
          </a:prstGeom>
        </p:spPr>
        <p:txBody>
          <a:bodyPr vert="horz" wrap="square" lIns="0" tIns="12700" rIns="0" bIns="0" rtlCol="0">
            <a:spAutoFit/>
          </a:bodyPr>
          <a:lstStyle/>
          <a:p>
            <a:pPr marL="12700">
              <a:lnSpc>
                <a:spcPct val="100000"/>
              </a:lnSpc>
              <a:spcBef>
                <a:spcPts val="100"/>
              </a:spcBef>
            </a:pPr>
            <a:r>
              <a:rPr sz="2200" dirty="0">
                <a:solidFill>
                  <a:srgbClr val="961BE9"/>
                </a:solidFill>
              </a:rPr>
              <a:t>5.</a:t>
            </a:r>
            <a:r>
              <a:rPr sz="2200" spc="-55" dirty="0">
                <a:solidFill>
                  <a:srgbClr val="961BE9"/>
                </a:solidFill>
              </a:rPr>
              <a:t> </a:t>
            </a:r>
            <a:r>
              <a:rPr sz="2200" dirty="0">
                <a:solidFill>
                  <a:srgbClr val="961BE9"/>
                </a:solidFill>
              </a:rPr>
              <a:t>Melting temperature</a:t>
            </a:r>
            <a:r>
              <a:rPr sz="2200" spc="-65" dirty="0">
                <a:solidFill>
                  <a:srgbClr val="961BE9"/>
                </a:solidFill>
              </a:rPr>
              <a:t> </a:t>
            </a:r>
            <a:r>
              <a:rPr sz="2200" spc="-10" dirty="0">
                <a:solidFill>
                  <a:srgbClr val="961BE9"/>
                </a:solidFill>
              </a:rPr>
              <a:t>(Tm):</a:t>
            </a:r>
            <a:endParaRPr sz="2200"/>
          </a:p>
        </p:txBody>
      </p:sp>
      <p:grpSp>
        <p:nvGrpSpPr>
          <p:cNvPr id="10" name="object 10"/>
          <p:cNvGrpSpPr/>
          <p:nvPr/>
        </p:nvGrpSpPr>
        <p:grpSpPr>
          <a:xfrm>
            <a:off x="4152900" y="3009900"/>
            <a:ext cx="4038600" cy="736600"/>
            <a:chOff x="4152900" y="3009900"/>
            <a:chExt cx="4038600" cy="736600"/>
          </a:xfrm>
        </p:grpSpPr>
        <p:pic>
          <p:nvPicPr>
            <p:cNvPr id="11" name="object 11"/>
            <p:cNvPicPr/>
            <p:nvPr/>
          </p:nvPicPr>
          <p:blipFill>
            <a:blip r:embed="rId6" cstate="print"/>
            <a:stretch>
              <a:fillRect/>
            </a:stretch>
          </p:blipFill>
          <p:spPr>
            <a:xfrm>
              <a:off x="4152900" y="3009900"/>
              <a:ext cx="2070100" cy="736600"/>
            </a:xfrm>
            <a:prstGeom prst="rect">
              <a:avLst/>
            </a:prstGeom>
          </p:spPr>
        </p:pic>
        <p:pic>
          <p:nvPicPr>
            <p:cNvPr id="12" name="object 12"/>
            <p:cNvPicPr/>
            <p:nvPr/>
          </p:nvPicPr>
          <p:blipFill>
            <a:blip r:embed="rId7" cstate="print"/>
            <a:stretch>
              <a:fillRect/>
            </a:stretch>
          </p:blipFill>
          <p:spPr>
            <a:xfrm>
              <a:off x="5702300" y="3009900"/>
              <a:ext cx="698500" cy="736600"/>
            </a:xfrm>
            <a:prstGeom prst="rect">
              <a:avLst/>
            </a:prstGeom>
          </p:spPr>
        </p:pic>
        <p:pic>
          <p:nvPicPr>
            <p:cNvPr id="13" name="object 13"/>
            <p:cNvPicPr/>
            <p:nvPr/>
          </p:nvPicPr>
          <p:blipFill>
            <a:blip r:embed="rId8" cstate="print"/>
            <a:stretch>
              <a:fillRect/>
            </a:stretch>
          </p:blipFill>
          <p:spPr>
            <a:xfrm>
              <a:off x="5880100" y="3009900"/>
              <a:ext cx="1866900" cy="736600"/>
            </a:xfrm>
            <a:prstGeom prst="rect">
              <a:avLst/>
            </a:prstGeom>
          </p:spPr>
        </p:pic>
        <p:pic>
          <p:nvPicPr>
            <p:cNvPr id="14" name="object 14"/>
            <p:cNvPicPr/>
            <p:nvPr/>
          </p:nvPicPr>
          <p:blipFill>
            <a:blip r:embed="rId7" cstate="print"/>
            <a:stretch>
              <a:fillRect/>
            </a:stretch>
          </p:blipFill>
          <p:spPr>
            <a:xfrm>
              <a:off x="7226300" y="3009900"/>
              <a:ext cx="698500" cy="736600"/>
            </a:xfrm>
            <a:prstGeom prst="rect">
              <a:avLst/>
            </a:prstGeom>
          </p:spPr>
        </p:pic>
        <p:pic>
          <p:nvPicPr>
            <p:cNvPr id="15" name="object 15"/>
            <p:cNvPicPr/>
            <p:nvPr/>
          </p:nvPicPr>
          <p:blipFill>
            <a:blip r:embed="rId9" cstate="print"/>
            <a:stretch>
              <a:fillRect/>
            </a:stretch>
          </p:blipFill>
          <p:spPr>
            <a:xfrm>
              <a:off x="7404100" y="3009900"/>
              <a:ext cx="787400" cy="736600"/>
            </a:xfrm>
            <a:prstGeom prst="rect">
              <a:avLst/>
            </a:prstGeom>
          </p:spPr>
        </p:pic>
      </p:grpSp>
      <p:sp>
        <p:nvSpPr>
          <p:cNvPr id="16" name="object 16"/>
          <p:cNvSpPr txBox="1"/>
          <p:nvPr/>
        </p:nvSpPr>
        <p:spPr>
          <a:xfrm>
            <a:off x="1217600" y="1580023"/>
            <a:ext cx="8501380" cy="4864100"/>
          </a:xfrm>
          <a:prstGeom prst="rect">
            <a:avLst/>
          </a:prstGeom>
        </p:spPr>
        <p:txBody>
          <a:bodyPr vert="horz" wrap="square" lIns="0" tIns="104140" rIns="0" bIns="0" rtlCol="0">
            <a:spAutoFit/>
          </a:bodyPr>
          <a:lstStyle/>
          <a:p>
            <a:pPr marL="240665" marR="0" lvl="0" indent="-227965" defTabSz="914400" eaLnBrk="1" fontAlgn="auto" latinLnBrk="0" hangingPunct="1">
              <a:lnSpc>
                <a:spcPct val="100000"/>
              </a:lnSpc>
              <a:spcBef>
                <a:spcPts val="820"/>
              </a:spcBef>
              <a:spcAft>
                <a:spcPts val="0"/>
              </a:spcAft>
              <a:buClr>
                <a:srgbClr val="961BE9"/>
              </a:buClr>
              <a:buSzTx/>
              <a:buFont typeface="Arial"/>
              <a:buChar char="•"/>
              <a:tabLst>
                <a:tab pos="240665" algn="l"/>
                <a:tab pos="241300" algn="l"/>
              </a:tabLst>
              <a:defRPr/>
            </a:pPr>
            <a:r>
              <a:rPr kumimoji="0" sz="1900" b="0" i="0" u="none" strike="noStrike" kern="0" cap="none" spc="0" normalizeH="0" baseline="0" noProof="0" dirty="0">
                <a:ln>
                  <a:noFill/>
                </a:ln>
                <a:solidFill>
                  <a:srgbClr val="595959"/>
                </a:solidFill>
                <a:effectLst/>
                <a:uLnTx/>
                <a:uFillTx/>
                <a:latin typeface="Times New Roman"/>
                <a:cs typeface="Times New Roman"/>
              </a:rPr>
              <a:t>What</a:t>
            </a:r>
            <a:r>
              <a:rPr kumimoji="0" sz="1900" b="0" i="0" u="none" strike="noStrike" kern="0" cap="none" spc="-20" normalizeH="0" baseline="0" noProof="0" dirty="0">
                <a:ln>
                  <a:noFill/>
                </a:ln>
                <a:solidFill>
                  <a:srgbClr val="595959"/>
                </a:solidFill>
                <a:effectLst/>
                <a:uLnTx/>
                <a:uFillTx/>
                <a:latin typeface="Times New Roman"/>
                <a:cs typeface="Times New Roman"/>
              </a:rPr>
              <a:t> </a:t>
            </a:r>
            <a:r>
              <a:rPr kumimoji="0" sz="1900" b="0" i="0" u="none" strike="noStrike" kern="0" cap="none" spc="0" normalizeH="0" baseline="0" noProof="0" dirty="0">
                <a:ln>
                  <a:noFill/>
                </a:ln>
                <a:solidFill>
                  <a:srgbClr val="595959"/>
                </a:solidFill>
                <a:effectLst/>
                <a:uLnTx/>
                <a:uFillTx/>
                <a:latin typeface="Times New Roman"/>
                <a:cs typeface="Times New Roman"/>
              </a:rPr>
              <a:t>is</a:t>
            </a:r>
            <a:r>
              <a:rPr kumimoji="0" sz="1900" b="0" i="0" u="none" strike="noStrike" kern="0" cap="none" spc="-25" normalizeH="0" baseline="0" noProof="0" dirty="0">
                <a:ln>
                  <a:noFill/>
                </a:ln>
                <a:solidFill>
                  <a:srgbClr val="595959"/>
                </a:solidFill>
                <a:effectLst/>
                <a:uLnTx/>
                <a:uFillTx/>
                <a:latin typeface="Times New Roman"/>
                <a:cs typeface="Times New Roman"/>
              </a:rPr>
              <a:t> Tm?</a:t>
            </a:r>
            <a:endParaRPr kumimoji="0" sz="1900" b="0" i="0" u="none" strike="noStrike" kern="0" cap="none" spc="0" normalizeH="0" baseline="0" noProof="0">
              <a:ln>
                <a:noFill/>
              </a:ln>
              <a:solidFill>
                <a:sysClr val="windowText" lastClr="000000"/>
              </a:solidFill>
              <a:effectLst/>
              <a:uLnTx/>
              <a:uFillTx/>
              <a:latin typeface="Times New Roman"/>
              <a:cs typeface="Times New Roman"/>
            </a:endParaRPr>
          </a:p>
          <a:p>
            <a:pPr marL="240665" marR="0" lvl="0" indent="-227965" defTabSz="914400" eaLnBrk="1" fontAlgn="auto" latinLnBrk="0" hangingPunct="1">
              <a:lnSpc>
                <a:spcPct val="100000"/>
              </a:lnSpc>
              <a:spcBef>
                <a:spcPts val="720"/>
              </a:spcBef>
              <a:spcAft>
                <a:spcPts val="0"/>
              </a:spcAft>
              <a:buClr>
                <a:srgbClr val="961BE9"/>
              </a:buClr>
              <a:buSzTx/>
              <a:buFont typeface="Arial"/>
              <a:buChar char="•"/>
              <a:tabLst>
                <a:tab pos="240665" algn="l"/>
                <a:tab pos="241300" algn="l"/>
              </a:tabLst>
              <a:defRPr/>
            </a:pPr>
            <a:r>
              <a:rPr kumimoji="0" sz="1900" b="0" i="0" u="none" strike="noStrike" kern="0" cap="none" spc="0" normalizeH="0" baseline="0" noProof="0" dirty="0">
                <a:ln>
                  <a:noFill/>
                </a:ln>
                <a:solidFill>
                  <a:srgbClr val="595959"/>
                </a:solidFill>
                <a:effectLst/>
                <a:uLnTx/>
                <a:uFillTx/>
                <a:latin typeface="Times New Roman"/>
                <a:cs typeface="Times New Roman"/>
              </a:rPr>
              <a:t>Melting</a:t>
            </a:r>
            <a:r>
              <a:rPr kumimoji="0" sz="1900" b="0" i="0" u="none" strike="noStrike" kern="0" cap="none" spc="45" normalizeH="0" baseline="0" noProof="0" dirty="0">
                <a:ln>
                  <a:noFill/>
                </a:ln>
                <a:solidFill>
                  <a:srgbClr val="595959"/>
                </a:solidFill>
                <a:effectLst/>
                <a:uLnTx/>
                <a:uFillTx/>
                <a:latin typeface="Times New Roman"/>
                <a:cs typeface="Times New Roman"/>
              </a:rPr>
              <a:t> </a:t>
            </a:r>
            <a:r>
              <a:rPr kumimoji="0" sz="1900" b="0" i="0" u="none" strike="noStrike" kern="0" cap="none" spc="0" normalizeH="0" baseline="0" noProof="0" dirty="0">
                <a:ln>
                  <a:noFill/>
                </a:ln>
                <a:solidFill>
                  <a:srgbClr val="595959"/>
                </a:solidFill>
                <a:effectLst/>
                <a:uLnTx/>
                <a:uFillTx/>
                <a:latin typeface="Times New Roman"/>
                <a:cs typeface="Times New Roman"/>
              </a:rPr>
              <a:t>temperatures</a:t>
            </a:r>
            <a:r>
              <a:rPr kumimoji="0" sz="1900" b="0" i="0" u="none" strike="noStrike" kern="0" cap="none" spc="75" normalizeH="0" baseline="0" noProof="0" dirty="0">
                <a:ln>
                  <a:noFill/>
                </a:ln>
                <a:solidFill>
                  <a:srgbClr val="595959"/>
                </a:solidFill>
                <a:effectLst/>
                <a:uLnTx/>
                <a:uFillTx/>
                <a:latin typeface="Times New Roman"/>
                <a:cs typeface="Times New Roman"/>
              </a:rPr>
              <a:t> </a:t>
            </a:r>
            <a:r>
              <a:rPr kumimoji="0" sz="1900" b="0" i="0" u="none" strike="noStrike" kern="0" cap="none" spc="0" normalizeH="0" baseline="0" noProof="0" dirty="0">
                <a:ln>
                  <a:noFill/>
                </a:ln>
                <a:solidFill>
                  <a:srgbClr val="595959"/>
                </a:solidFill>
                <a:effectLst/>
                <a:uLnTx/>
                <a:uFillTx/>
                <a:latin typeface="Times New Roman"/>
                <a:cs typeface="Times New Roman"/>
              </a:rPr>
              <a:t>in</a:t>
            </a:r>
            <a:r>
              <a:rPr kumimoji="0" sz="1900" b="0" i="0" u="none" strike="noStrike" kern="0" cap="none" spc="65" normalizeH="0" baseline="0" noProof="0" dirty="0">
                <a:ln>
                  <a:noFill/>
                </a:ln>
                <a:solidFill>
                  <a:srgbClr val="595959"/>
                </a:solidFill>
                <a:effectLst/>
                <a:uLnTx/>
                <a:uFillTx/>
                <a:latin typeface="Times New Roman"/>
                <a:cs typeface="Times New Roman"/>
              </a:rPr>
              <a:t> </a:t>
            </a:r>
            <a:r>
              <a:rPr kumimoji="0" sz="1900" b="0" i="0" u="none" strike="noStrike" kern="0" cap="none" spc="0" normalizeH="0" baseline="0" noProof="0" dirty="0">
                <a:ln>
                  <a:noFill/>
                </a:ln>
                <a:solidFill>
                  <a:srgbClr val="595959"/>
                </a:solidFill>
                <a:effectLst/>
                <a:uLnTx/>
                <a:uFillTx/>
                <a:latin typeface="Times New Roman"/>
                <a:cs typeface="Times New Roman"/>
              </a:rPr>
              <a:t>the</a:t>
            </a:r>
            <a:r>
              <a:rPr kumimoji="0" sz="1900" b="0" i="0" u="none" strike="noStrike" kern="0" cap="none" spc="-25" normalizeH="0" baseline="0" noProof="0" dirty="0">
                <a:ln>
                  <a:noFill/>
                </a:ln>
                <a:solidFill>
                  <a:srgbClr val="595959"/>
                </a:solidFill>
                <a:effectLst/>
                <a:uLnTx/>
                <a:uFillTx/>
                <a:latin typeface="Times New Roman"/>
                <a:cs typeface="Times New Roman"/>
              </a:rPr>
              <a:t> </a:t>
            </a:r>
            <a:r>
              <a:rPr kumimoji="0" sz="1900" b="0" i="0" u="none" strike="noStrike" kern="0" cap="none" spc="0" normalizeH="0" baseline="0" noProof="0" dirty="0">
                <a:ln>
                  <a:noFill/>
                </a:ln>
                <a:solidFill>
                  <a:srgbClr val="595959"/>
                </a:solidFill>
                <a:effectLst/>
                <a:uLnTx/>
                <a:uFillTx/>
                <a:latin typeface="Times New Roman"/>
                <a:cs typeface="Times New Roman"/>
              </a:rPr>
              <a:t>range</a:t>
            </a:r>
            <a:r>
              <a:rPr kumimoji="0" sz="1900" b="0" i="0" u="none" strike="noStrike" kern="0" cap="none" spc="-25" normalizeH="0" baseline="0" noProof="0" dirty="0">
                <a:ln>
                  <a:noFill/>
                </a:ln>
                <a:solidFill>
                  <a:srgbClr val="595959"/>
                </a:solidFill>
                <a:effectLst/>
                <a:uLnTx/>
                <a:uFillTx/>
                <a:latin typeface="Times New Roman"/>
                <a:cs typeface="Times New Roman"/>
              </a:rPr>
              <a:t> </a:t>
            </a:r>
            <a:r>
              <a:rPr kumimoji="0" sz="1900" b="0" i="0" u="none" strike="noStrike" kern="0" cap="none" spc="0" normalizeH="0" baseline="0" noProof="0" dirty="0">
                <a:ln>
                  <a:noFill/>
                </a:ln>
                <a:solidFill>
                  <a:srgbClr val="595959"/>
                </a:solidFill>
                <a:effectLst/>
                <a:uLnTx/>
                <a:uFillTx/>
                <a:latin typeface="Times New Roman"/>
                <a:cs typeface="Times New Roman"/>
              </a:rPr>
              <a:t>of</a:t>
            </a:r>
            <a:r>
              <a:rPr kumimoji="0" sz="1900" b="0" i="0" u="none" strike="noStrike" kern="0" cap="none" spc="370" normalizeH="0" baseline="0" noProof="0" dirty="0">
                <a:ln>
                  <a:noFill/>
                </a:ln>
                <a:solidFill>
                  <a:srgbClr val="595959"/>
                </a:solidFill>
                <a:effectLst/>
                <a:uLnTx/>
                <a:uFillTx/>
                <a:latin typeface="Times New Roman"/>
                <a:cs typeface="Times New Roman"/>
              </a:rPr>
              <a:t> </a:t>
            </a:r>
            <a:r>
              <a:rPr kumimoji="0" sz="1900" b="1" i="0" u="none" strike="noStrike" kern="0" cap="none" spc="0" normalizeH="0" baseline="0" noProof="0" dirty="0">
                <a:ln>
                  <a:noFill/>
                </a:ln>
                <a:solidFill>
                  <a:srgbClr val="7030A0"/>
                </a:solidFill>
                <a:effectLst/>
                <a:uLnTx/>
                <a:uFillTx/>
                <a:latin typeface="Times New Roman"/>
                <a:cs typeface="Times New Roman"/>
              </a:rPr>
              <a:t>50-60</a:t>
            </a:r>
            <a:r>
              <a:rPr kumimoji="0" sz="1900" b="1" i="0" u="none" strike="noStrike" kern="0" cap="none" spc="-125" normalizeH="0" baseline="0" noProof="0" dirty="0">
                <a:ln>
                  <a:noFill/>
                </a:ln>
                <a:solidFill>
                  <a:srgbClr val="7030A0"/>
                </a:solidFill>
                <a:effectLst/>
                <a:uLnTx/>
                <a:uFillTx/>
                <a:latin typeface="Times New Roman"/>
                <a:cs typeface="Times New Roman"/>
              </a:rPr>
              <a:t> </a:t>
            </a:r>
            <a:r>
              <a:rPr kumimoji="0" sz="1900" b="1" i="0" u="none" strike="noStrike" kern="0" cap="none" spc="0" normalizeH="0" baseline="0" noProof="0" dirty="0">
                <a:ln>
                  <a:noFill/>
                </a:ln>
                <a:solidFill>
                  <a:srgbClr val="7030A0"/>
                </a:solidFill>
                <a:effectLst/>
                <a:uLnTx/>
                <a:uFillTx/>
                <a:latin typeface="Times New Roman"/>
                <a:cs typeface="Times New Roman"/>
              </a:rPr>
              <a:t>°C</a:t>
            </a:r>
            <a:r>
              <a:rPr kumimoji="0" sz="1900" b="1" i="0" u="none" strike="noStrike" kern="0" cap="none" spc="-55" normalizeH="0" baseline="0" noProof="0" dirty="0">
                <a:ln>
                  <a:noFill/>
                </a:ln>
                <a:solidFill>
                  <a:srgbClr val="7030A0"/>
                </a:solidFill>
                <a:effectLst/>
                <a:uLnTx/>
                <a:uFillTx/>
                <a:latin typeface="Times New Roman"/>
                <a:cs typeface="Times New Roman"/>
              </a:rPr>
              <a:t> </a:t>
            </a:r>
            <a:r>
              <a:rPr kumimoji="0" sz="1900" b="0" i="0" u="none" strike="noStrike" kern="0" cap="none" spc="0" normalizeH="0" baseline="0" noProof="0" dirty="0">
                <a:ln>
                  <a:noFill/>
                </a:ln>
                <a:solidFill>
                  <a:srgbClr val="595959"/>
                </a:solidFill>
                <a:effectLst/>
                <a:uLnTx/>
                <a:uFillTx/>
                <a:latin typeface="Times New Roman"/>
                <a:cs typeface="Times New Roman"/>
              </a:rPr>
              <a:t>generally</a:t>
            </a:r>
            <a:r>
              <a:rPr kumimoji="0" sz="1900" b="0" i="0" u="none" strike="noStrike" kern="0" cap="none" spc="165" normalizeH="0" baseline="0" noProof="0" dirty="0">
                <a:ln>
                  <a:noFill/>
                </a:ln>
                <a:solidFill>
                  <a:srgbClr val="595959"/>
                </a:solidFill>
                <a:effectLst/>
                <a:uLnTx/>
                <a:uFillTx/>
                <a:latin typeface="Times New Roman"/>
                <a:cs typeface="Times New Roman"/>
              </a:rPr>
              <a:t> </a:t>
            </a:r>
            <a:r>
              <a:rPr kumimoji="0" sz="1900" b="0" i="0" u="none" strike="noStrike" kern="0" cap="none" spc="0" normalizeH="0" baseline="0" noProof="0" dirty="0">
                <a:ln>
                  <a:noFill/>
                </a:ln>
                <a:solidFill>
                  <a:srgbClr val="595959"/>
                </a:solidFill>
                <a:effectLst/>
                <a:uLnTx/>
                <a:uFillTx/>
                <a:latin typeface="Times New Roman"/>
                <a:cs typeface="Times New Roman"/>
              </a:rPr>
              <a:t>produce</a:t>
            </a:r>
            <a:r>
              <a:rPr kumimoji="0" sz="1900" b="0" i="0" u="none" strike="noStrike" kern="0" cap="none" spc="-220" normalizeH="0" baseline="0" noProof="0" dirty="0">
                <a:ln>
                  <a:noFill/>
                </a:ln>
                <a:solidFill>
                  <a:srgbClr val="595959"/>
                </a:solidFill>
                <a:effectLst/>
                <a:uLnTx/>
                <a:uFillTx/>
                <a:latin typeface="Times New Roman"/>
                <a:cs typeface="Times New Roman"/>
              </a:rPr>
              <a:t> </a:t>
            </a:r>
            <a:r>
              <a:rPr kumimoji="0" sz="1900" b="0" i="0" u="none" strike="noStrike" kern="0" cap="none" spc="0" normalizeH="0" baseline="0" noProof="0" dirty="0">
                <a:ln>
                  <a:noFill/>
                </a:ln>
                <a:solidFill>
                  <a:srgbClr val="595959"/>
                </a:solidFill>
                <a:effectLst/>
                <a:uLnTx/>
                <a:uFillTx/>
                <a:latin typeface="Times New Roman"/>
                <a:cs typeface="Times New Roman"/>
              </a:rPr>
              <a:t>the</a:t>
            </a:r>
            <a:r>
              <a:rPr kumimoji="0" sz="1900" b="0" i="0" u="none" strike="noStrike" kern="0" cap="none" spc="-30" normalizeH="0" baseline="0" noProof="0" dirty="0">
                <a:ln>
                  <a:noFill/>
                </a:ln>
                <a:solidFill>
                  <a:srgbClr val="595959"/>
                </a:solidFill>
                <a:effectLst/>
                <a:uLnTx/>
                <a:uFillTx/>
                <a:latin typeface="Times New Roman"/>
                <a:cs typeface="Times New Roman"/>
              </a:rPr>
              <a:t> </a:t>
            </a:r>
            <a:r>
              <a:rPr kumimoji="0" sz="1900" b="0" i="0" u="none" strike="noStrike" kern="0" cap="none" spc="0" normalizeH="0" baseline="0" noProof="0" dirty="0">
                <a:ln>
                  <a:noFill/>
                </a:ln>
                <a:solidFill>
                  <a:srgbClr val="595959"/>
                </a:solidFill>
                <a:effectLst/>
                <a:uLnTx/>
                <a:uFillTx/>
                <a:latin typeface="Times New Roman"/>
                <a:cs typeface="Times New Roman"/>
              </a:rPr>
              <a:t>best</a:t>
            </a:r>
            <a:r>
              <a:rPr kumimoji="0" sz="1900" b="0" i="0" u="none" strike="noStrike" kern="0" cap="none" spc="85" normalizeH="0" baseline="0" noProof="0" dirty="0">
                <a:ln>
                  <a:noFill/>
                </a:ln>
                <a:solidFill>
                  <a:srgbClr val="595959"/>
                </a:solidFill>
                <a:effectLst/>
                <a:uLnTx/>
                <a:uFillTx/>
                <a:latin typeface="Times New Roman"/>
                <a:cs typeface="Times New Roman"/>
              </a:rPr>
              <a:t> </a:t>
            </a:r>
            <a:r>
              <a:rPr kumimoji="0" sz="1900" b="0" i="0" u="none" strike="noStrike" kern="0" cap="none" spc="-10" normalizeH="0" baseline="0" noProof="0" dirty="0">
                <a:ln>
                  <a:noFill/>
                </a:ln>
                <a:solidFill>
                  <a:srgbClr val="595959"/>
                </a:solidFill>
                <a:effectLst/>
                <a:uLnTx/>
                <a:uFillTx/>
                <a:latin typeface="Times New Roman"/>
                <a:cs typeface="Times New Roman"/>
              </a:rPr>
              <a:t>results.</a:t>
            </a:r>
            <a:endParaRPr kumimoji="0" sz="1900" b="0" i="0" u="none" strike="noStrike" kern="0" cap="none" spc="0" normalizeH="0" baseline="0" noProof="0">
              <a:ln>
                <a:noFill/>
              </a:ln>
              <a:solidFill>
                <a:sysClr val="windowText" lastClr="000000"/>
              </a:solidFill>
              <a:effectLst/>
              <a:uLnTx/>
              <a:uFillTx/>
              <a:latin typeface="Times New Roman"/>
              <a:cs typeface="Times New Roman"/>
            </a:endParaRPr>
          </a:p>
          <a:p>
            <a:pPr marL="240665" marR="0" lvl="0" indent="-227965" defTabSz="914400" eaLnBrk="1" fontAlgn="auto" latinLnBrk="0" hangingPunct="1">
              <a:lnSpc>
                <a:spcPct val="100000"/>
              </a:lnSpc>
              <a:spcBef>
                <a:spcPts val="620"/>
              </a:spcBef>
              <a:spcAft>
                <a:spcPts val="0"/>
              </a:spcAft>
              <a:buClr>
                <a:srgbClr val="961BE9"/>
              </a:buClr>
              <a:buSzTx/>
              <a:buFont typeface="Arial"/>
              <a:buChar char="•"/>
              <a:tabLst>
                <a:tab pos="240665" algn="l"/>
                <a:tab pos="241300" algn="l"/>
              </a:tabLst>
              <a:defRPr/>
            </a:pPr>
            <a:r>
              <a:rPr kumimoji="0" sz="1900" b="0" i="0" u="none" strike="noStrike" kern="0" cap="none" spc="0" normalizeH="0" baseline="0" noProof="0" dirty="0">
                <a:ln>
                  <a:noFill/>
                </a:ln>
                <a:solidFill>
                  <a:srgbClr val="595959"/>
                </a:solidFill>
                <a:effectLst/>
                <a:uLnTx/>
                <a:uFillTx/>
                <a:latin typeface="Times New Roman"/>
                <a:cs typeface="Times New Roman"/>
              </a:rPr>
              <a:t>Maximum</a:t>
            </a:r>
            <a:r>
              <a:rPr kumimoji="0" sz="1900" b="0" i="0" u="none" strike="noStrike" kern="0" cap="none" spc="-105" normalizeH="0" baseline="0" noProof="0" dirty="0">
                <a:ln>
                  <a:noFill/>
                </a:ln>
                <a:solidFill>
                  <a:srgbClr val="595959"/>
                </a:solidFill>
                <a:effectLst/>
                <a:uLnTx/>
                <a:uFillTx/>
                <a:latin typeface="Times New Roman"/>
                <a:cs typeface="Times New Roman"/>
              </a:rPr>
              <a:t> </a:t>
            </a:r>
            <a:r>
              <a:rPr kumimoji="0" sz="1900" b="0" i="0" u="none" strike="noStrike" kern="0" cap="none" spc="0" normalizeH="0" baseline="0" noProof="0" dirty="0">
                <a:ln>
                  <a:noFill/>
                </a:ln>
                <a:solidFill>
                  <a:srgbClr val="595959"/>
                </a:solidFill>
                <a:effectLst/>
                <a:uLnTx/>
                <a:uFillTx/>
                <a:latin typeface="Times New Roman"/>
                <a:cs typeface="Times New Roman"/>
              </a:rPr>
              <a:t>difference</a:t>
            </a:r>
            <a:r>
              <a:rPr kumimoji="0" sz="1900" b="0" i="0" u="none" strike="noStrike" kern="0" cap="none" spc="20" normalizeH="0" baseline="0" noProof="0" dirty="0">
                <a:ln>
                  <a:noFill/>
                </a:ln>
                <a:solidFill>
                  <a:srgbClr val="595959"/>
                </a:solidFill>
                <a:effectLst/>
                <a:uLnTx/>
                <a:uFillTx/>
                <a:latin typeface="Times New Roman"/>
                <a:cs typeface="Times New Roman"/>
              </a:rPr>
              <a:t> </a:t>
            </a:r>
            <a:r>
              <a:rPr kumimoji="0" sz="1900" b="0" i="0" u="none" strike="noStrike" kern="0" cap="none" spc="0" normalizeH="0" baseline="0" noProof="0" dirty="0">
                <a:ln>
                  <a:noFill/>
                </a:ln>
                <a:solidFill>
                  <a:srgbClr val="595959"/>
                </a:solidFill>
                <a:effectLst/>
                <a:uLnTx/>
                <a:uFillTx/>
                <a:latin typeface="Times New Roman"/>
                <a:cs typeface="Times New Roman"/>
              </a:rPr>
              <a:t>between</a:t>
            </a:r>
            <a:r>
              <a:rPr kumimoji="0" sz="1900" b="0" i="0" u="none" strike="noStrike" kern="0" cap="none" spc="15" normalizeH="0" baseline="0" noProof="0" dirty="0">
                <a:ln>
                  <a:noFill/>
                </a:ln>
                <a:solidFill>
                  <a:srgbClr val="595959"/>
                </a:solidFill>
                <a:effectLst/>
                <a:uLnTx/>
                <a:uFillTx/>
                <a:latin typeface="Times New Roman"/>
                <a:cs typeface="Times New Roman"/>
              </a:rPr>
              <a:t> </a:t>
            </a:r>
            <a:r>
              <a:rPr kumimoji="0" sz="1900" b="0" i="0" u="none" strike="noStrike" kern="0" cap="none" spc="0" normalizeH="0" baseline="0" noProof="0" dirty="0">
                <a:ln>
                  <a:noFill/>
                </a:ln>
                <a:solidFill>
                  <a:srgbClr val="595959"/>
                </a:solidFill>
                <a:effectLst/>
                <a:uLnTx/>
                <a:uFillTx/>
                <a:latin typeface="Times New Roman"/>
                <a:cs typeface="Times New Roman"/>
              </a:rPr>
              <a:t>primer</a:t>
            </a:r>
            <a:r>
              <a:rPr kumimoji="0" sz="1900" b="0" i="0" u="none" strike="noStrike" kern="0" cap="none" spc="-65" normalizeH="0" baseline="0" noProof="0" dirty="0">
                <a:ln>
                  <a:noFill/>
                </a:ln>
                <a:solidFill>
                  <a:srgbClr val="595959"/>
                </a:solidFill>
                <a:effectLst/>
                <a:uLnTx/>
                <a:uFillTx/>
                <a:latin typeface="Times New Roman"/>
                <a:cs typeface="Times New Roman"/>
              </a:rPr>
              <a:t> </a:t>
            </a:r>
            <a:r>
              <a:rPr kumimoji="0" sz="1900" b="0" i="0" u="none" strike="noStrike" kern="0" cap="none" spc="0" normalizeH="0" baseline="0" noProof="0" dirty="0">
                <a:ln>
                  <a:noFill/>
                </a:ln>
                <a:solidFill>
                  <a:srgbClr val="595959"/>
                </a:solidFill>
                <a:effectLst/>
                <a:uLnTx/>
                <a:uFillTx/>
                <a:latin typeface="Times New Roman"/>
                <a:cs typeface="Times New Roman"/>
              </a:rPr>
              <a:t>pairs</a:t>
            </a:r>
            <a:r>
              <a:rPr kumimoji="0" sz="1900" b="0" i="0" u="none" strike="noStrike" kern="0" cap="none" spc="25" normalizeH="0" baseline="0" noProof="0" dirty="0">
                <a:ln>
                  <a:noFill/>
                </a:ln>
                <a:solidFill>
                  <a:srgbClr val="595959"/>
                </a:solidFill>
                <a:effectLst/>
                <a:uLnTx/>
                <a:uFillTx/>
                <a:latin typeface="Times New Roman"/>
                <a:cs typeface="Times New Roman"/>
              </a:rPr>
              <a:t> </a:t>
            </a:r>
            <a:r>
              <a:rPr kumimoji="0" sz="1900" b="0" i="0" u="none" strike="noStrike" kern="0" cap="none" spc="0" normalizeH="0" baseline="0" noProof="0" dirty="0">
                <a:ln>
                  <a:noFill/>
                </a:ln>
                <a:solidFill>
                  <a:srgbClr val="595959"/>
                </a:solidFill>
                <a:effectLst/>
                <a:uLnTx/>
                <a:uFillTx/>
                <a:latin typeface="Times New Roman"/>
                <a:cs typeface="Times New Roman"/>
              </a:rPr>
              <a:t>is</a:t>
            </a:r>
            <a:r>
              <a:rPr kumimoji="0" sz="1900" b="0" i="0" u="none" strike="noStrike" kern="0" cap="none" spc="-70" normalizeH="0" baseline="0" noProof="0" dirty="0">
                <a:ln>
                  <a:noFill/>
                </a:ln>
                <a:solidFill>
                  <a:srgbClr val="595959"/>
                </a:solidFill>
                <a:effectLst/>
                <a:uLnTx/>
                <a:uFillTx/>
                <a:latin typeface="Times New Roman"/>
                <a:cs typeface="Times New Roman"/>
              </a:rPr>
              <a:t> </a:t>
            </a:r>
            <a:r>
              <a:rPr kumimoji="0" sz="1900" b="0" i="0" u="none" strike="noStrike" kern="0" cap="none" spc="-20" normalizeH="0" baseline="0" noProof="0" dirty="0">
                <a:ln>
                  <a:noFill/>
                </a:ln>
                <a:solidFill>
                  <a:srgbClr val="961BE9"/>
                </a:solidFill>
                <a:effectLst/>
                <a:uLnTx/>
                <a:uFillTx/>
                <a:latin typeface="Times New Roman"/>
                <a:cs typeface="Times New Roman"/>
              </a:rPr>
              <a:t>5°C.</a:t>
            </a:r>
            <a:endParaRPr kumimoji="0" sz="1900" b="0" i="0" u="none" strike="noStrike" kern="0" cap="none" spc="0" normalizeH="0" baseline="0" noProof="0">
              <a:ln>
                <a:noFill/>
              </a:ln>
              <a:solidFill>
                <a:sysClr val="windowText" lastClr="000000"/>
              </a:solidFill>
              <a:effectLst/>
              <a:uLnTx/>
              <a:uFillTx/>
              <a:latin typeface="Times New Roman"/>
              <a:cs typeface="Times New Roman"/>
            </a:endParaRPr>
          </a:p>
          <a:p>
            <a:pPr marL="240665" marR="0" lvl="0" indent="-227965" defTabSz="914400" eaLnBrk="1" fontAlgn="auto" latinLnBrk="0" hangingPunct="1">
              <a:lnSpc>
                <a:spcPct val="100000"/>
              </a:lnSpc>
              <a:spcBef>
                <a:spcPts val="720"/>
              </a:spcBef>
              <a:spcAft>
                <a:spcPts val="0"/>
              </a:spcAft>
              <a:buClr>
                <a:srgbClr val="961BE9"/>
              </a:buClr>
              <a:buSzTx/>
              <a:buFont typeface="Arial"/>
              <a:buChar char="•"/>
              <a:tabLst>
                <a:tab pos="240665" algn="l"/>
                <a:tab pos="241300" algn="l"/>
              </a:tabLst>
              <a:defRPr/>
            </a:pPr>
            <a:r>
              <a:rPr kumimoji="0" sz="1900" b="0" i="0" u="none" strike="noStrike" kern="0" cap="none" spc="0" normalizeH="0" baseline="0" noProof="0" dirty="0">
                <a:ln>
                  <a:noFill/>
                </a:ln>
                <a:solidFill>
                  <a:srgbClr val="595959"/>
                </a:solidFill>
                <a:effectLst/>
                <a:uLnTx/>
                <a:uFillTx/>
                <a:latin typeface="Times New Roman"/>
                <a:cs typeface="Times New Roman"/>
              </a:rPr>
              <a:t>The</a:t>
            </a:r>
            <a:r>
              <a:rPr kumimoji="0" sz="1900" b="0" i="0" u="none" strike="noStrike" kern="0" cap="none" spc="-130" normalizeH="0" baseline="0" noProof="0" dirty="0">
                <a:ln>
                  <a:noFill/>
                </a:ln>
                <a:solidFill>
                  <a:srgbClr val="595959"/>
                </a:solidFill>
                <a:effectLst/>
                <a:uLnTx/>
                <a:uFillTx/>
                <a:latin typeface="Times New Roman"/>
                <a:cs typeface="Times New Roman"/>
              </a:rPr>
              <a:t> </a:t>
            </a:r>
            <a:r>
              <a:rPr kumimoji="0" sz="1900" b="0" i="0" u="none" strike="noStrike" kern="0" cap="none" spc="0" normalizeH="0" baseline="0" noProof="0" dirty="0">
                <a:ln>
                  <a:noFill/>
                </a:ln>
                <a:solidFill>
                  <a:srgbClr val="595959"/>
                </a:solidFill>
                <a:effectLst/>
                <a:uLnTx/>
                <a:uFillTx/>
                <a:latin typeface="Times New Roman"/>
                <a:cs typeface="Times New Roman"/>
              </a:rPr>
              <a:t>Tm</a:t>
            </a:r>
            <a:r>
              <a:rPr kumimoji="0" sz="1900" b="0" i="0" u="none" strike="noStrike" kern="0" cap="none" spc="-50" normalizeH="0" baseline="0" noProof="0" dirty="0">
                <a:ln>
                  <a:noFill/>
                </a:ln>
                <a:solidFill>
                  <a:srgbClr val="595959"/>
                </a:solidFill>
                <a:effectLst/>
                <a:uLnTx/>
                <a:uFillTx/>
                <a:latin typeface="Times New Roman"/>
                <a:cs typeface="Times New Roman"/>
              </a:rPr>
              <a:t> </a:t>
            </a:r>
            <a:r>
              <a:rPr kumimoji="0" sz="1900" b="0" i="0" u="none" strike="noStrike" kern="0" cap="none" spc="0" normalizeH="0" baseline="0" noProof="0" dirty="0">
                <a:ln>
                  <a:noFill/>
                </a:ln>
                <a:solidFill>
                  <a:srgbClr val="595959"/>
                </a:solidFill>
                <a:effectLst/>
                <a:uLnTx/>
                <a:uFillTx/>
                <a:latin typeface="Times New Roman"/>
                <a:cs typeface="Times New Roman"/>
              </a:rPr>
              <a:t>of the</a:t>
            </a:r>
            <a:r>
              <a:rPr kumimoji="0" sz="1900" b="0" i="0" u="none" strike="noStrike" kern="0" cap="none" spc="-15" normalizeH="0" baseline="0" noProof="0" dirty="0">
                <a:ln>
                  <a:noFill/>
                </a:ln>
                <a:solidFill>
                  <a:srgbClr val="595959"/>
                </a:solidFill>
                <a:effectLst/>
                <a:uLnTx/>
                <a:uFillTx/>
                <a:latin typeface="Times New Roman"/>
                <a:cs typeface="Times New Roman"/>
              </a:rPr>
              <a:t> </a:t>
            </a:r>
            <a:r>
              <a:rPr kumimoji="0" sz="1900" b="0" i="0" u="none" strike="noStrike" kern="0" cap="none" spc="0" normalizeH="0" baseline="0" noProof="0" dirty="0">
                <a:ln>
                  <a:noFill/>
                </a:ln>
                <a:solidFill>
                  <a:srgbClr val="595959"/>
                </a:solidFill>
                <a:effectLst/>
                <a:uLnTx/>
                <a:uFillTx/>
                <a:latin typeface="Times New Roman"/>
                <a:cs typeface="Times New Roman"/>
              </a:rPr>
              <a:t>primer</a:t>
            </a:r>
            <a:r>
              <a:rPr kumimoji="0" sz="1900" b="0" i="0" u="none" strike="noStrike" kern="0" cap="none" spc="-5" normalizeH="0" baseline="0" noProof="0" dirty="0">
                <a:ln>
                  <a:noFill/>
                </a:ln>
                <a:solidFill>
                  <a:srgbClr val="595959"/>
                </a:solidFill>
                <a:effectLst/>
                <a:uLnTx/>
                <a:uFillTx/>
                <a:latin typeface="Times New Roman"/>
                <a:cs typeface="Times New Roman"/>
              </a:rPr>
              <a:t> </a:t>
            </a:r>
            <a:r>
              <a:rPr kumimoji="0" sz="1900" b="0" i="0" u="none" strike="noStrike" kern="0" cap="none" spc="0" normalizeH="0" baseline="0" noProof="0" dirty="0">
                <a:ln>
                  <a:noFill/>
                </a:ln>
                <a:solidFill>
                  <a:srgbClr val="595959"/>
                </a:solidFill>
                <a:effectLst/>
                <a:uLnTx/>
                <a:uFillTx/>
                <a:latin typeface="Times New Roman"/>
                <a:cs typeface="Times New Roman"/>
              </a:rPr>
              <a:t>can</a:t>
            </a:r>
            <a:r>
              <a:rPr kumimoji="0" sz="1900" b="0" i="0" u="none" strike="noStrike" kern="0" cap="none" spc="80" normalizeH="0" baseline="0" noProof="0" dirty="0">
                <a:ln>
                  <a:noFill/>
                </a:ln>
                <a:solidFill>
                  <a:srgbClr val="595959"/>
                </a:solidFill>
                <a:effectLst/>
                <a:uLnTx/>
                <a:uFillTx/>
                <a:latin typeface="Times New Roman"/>
                <a:cs typeface="Times New Roman"/>
              </a:rPr>
              <a:t> </a:t>
            </a:r>
            <a:r>
              <a:rPr kumimoji="0" sz="1900" b="0" i="0" u="none" strike="noStrike" kern="0" cap="none" spc="0" normalizeH="0" baseline="0" noProof="0" dirty="0">
                <a:ln>
                  <a:noFill/>
                </a:ln>
                <a:solidFill>
                  <a:srgbClr val="595959"/>
                </a:solidFill>
                <a:effectLst/>
                <a:uLnTx/>
                <a:uFillTx/>
                <a:latin typeface="Times New Roman"/>
                <a:cs typeface="Times New Roman"/>
              </a:rPr>
              <a:t>be</a:t>
            </a:r>
            <a:r>
              <a:rPr kumimoji="0" sz="1900" b="0" i="0" u="none" strike="noStrike" kern="0" cap="none" spc="-10" normalizeH="0" baseline="0" noProof="0" dirty="0">
                <a:ln>
                  <a:noFill/>
                </a:ln>
                <a:solidFill>
                  <a:srgbClr val="595959"/>
                </a:solidFill>
                <a:effectLst/>
                <a:uLnTx/>
                <a:uFillTx/>
                <a:latin typeface="Times New Roman"/>
                <a:cs typeface="Times New Roman"/>
              </a:rPr>
              <a:t> calculated</a:t>
            </a:r>
            <a:r>
              <a:rPr kumimoji="0" sz="1900" b="0" i="0" u="none" strike="noStrike" kern="0" cap="none" spc="180" normalizeH="0" baseline="0" noProof="0" dirty="0">
                <a:ln>
                  <a:noFill/>
                </a:ln>
                <a:solidFill>
                  <a:srgbClr val="595959"/>
                </a:solidFill>
                <a:effectLst/>
                <a:uLnTx/>
                <a:uFillTx/>
                <a:latin typeface="Times New Roman"/>
                <a:cs typeface="Times New Roman"/>
              </a:rPr>
              <a:t> </a:t>
            </a:r>
            <a:r>
              <a:rPr kumimoji="0" sz="1900" b="0" i="0" u="none" strike="noStrike" kern="0" cap="none" spc="0" normalizeH="0" baseline="0" noProof="0" dirty="0">
                <a:ln>
                  <a:noFill/>
                </a:ln>
                <a:solidFill>
                  <a:srgbClr val="595959"/>
                </a:solidFill>
                <a:effectLst/>
                <a:uLnTx/>
                <a:uFillTx/>
                <a:latin typeface="Times New Roman"/>
                <a:cs typeface="Times New Roman"/>
              </a:rPr>
              <a:t>by</a:t>
            </a:r>
            <a:r>
              <a:rPr kumimoji="0" sz="1900" b="0" i="0" u="none" strike="noStrike" kern="0" cap="none" spc="-20" normalizeH="0" baseline="0" noProof="0" dirty="0">
                <a:ln>
                  <a:noFill/>
                </a:ln>
                <a:solidFill>
                  <a:srgbClr val="595959"/>
                </a:solidFill>
                <a:effectLst/>
                <a:uLnTx/>
                <a:uFillTx/>
                <a:latin typeface="Times New Roman"/>
                <a:cs typeface="Times New Roman"/>
              </a:rPr>
              <a:t> </a:t>
            </a:r>
            <a:r>
              <a:rPr kumimoji="0" sz="1900" b="0" i="0" u="none" strike="noStrike" kern="0" cap="none" spc="0" normalizeH="0" baseline="0" noProof="0" dirty="0">
                <a:ln>
                  <a:noFill/>
                </a:ln>
                <a:solidFill>
                  <a:srgbClr val="595959"/>
                </a:solidFill>
                <a:effectLst/>
                <a:uLnTx/>
                <a:uFillTx/>
                <a:latin typeface="Times New Roman"/>
                <a:cs typeface="Times New Roman"/>
              </a:rPr>
              <a:t>the</a:t>
            </a:r>
            <a:r>
              <a:rPr kumimoji="0" sz="1900" b="0" i="0" u="none" strike="noStrike" kern="0" cap="none" spc="-10" normalizeH="0" baseline="0" noProof="0" dirty="0">
                <a:ln>
                  <a:noFill/>
                </a:ln>
                <a:solidFill>
                  <a:srgbClr val="595959"/>
                </a:solidFill>
                <a:effectLst/>
                <a:uLnTx/>
                <a:uFillTx/>
                <a:latin typeface="Times New Roman"/>
                <a:cs typeface="Times New Roman"/>
              </a:rPr>
              <a:t> </a:t>
            </a:r>
            <a:r>
              <a:rPr kumimoji="0" sz="1900" b="0" i="0" u="none" strike="noStrike" kern="0" cap="none" spc="0" normalizeH="0" baseline="0" noProof="0" dirty="0">
                <a:ln>
                  <a:noFill/>
                </a:ln>
                <a:solidFill>
                  <a:srgbClr val="595959"/>
                </a:solidFill>
                <a:effectLst/>
                <a:uLnTx/>
                <a:uFillTx/>
                <a:latin typeface="Times New Roman"/>
                <a:cs typeface="Times New Roman"/>
              </a:rPr>
              <a:t>following</a:t>
            </a:r>
            <a:r>
              <a:rPr kumimoji="0" sz="1900" b="0" i="0" u="none" strike="noStrike" kern="0" cap="none" spc="-120" normalizeH="0" baseline="0" noProof="0" dirty="0">
                <a:ln>
                  <a:noFill/>
                </a:ln>
                <a:solidFill>
                  <a:srgbClr val="595959"/>
                </a:solidFill>
                <a:effectLst/>
                <a:uLnTx/>
                <a:uFillTx/>
                <a:latin typeface="Times New Roman"/>
                <a:cs typeface="Times New Roman"/>
              </a:rPr>
              <a:t> </a:t>
            </a:r>
            <a:r>
              <a:rPr kumimoji="0" sz="1900" b="0" i="0" u="none" strike="noStrike" kern="0" cap="none" spc="-10" normalizeH="0" baseline="0" noProof="0" dirty="0">
                <a:ln>
                  <a:noFill/>
                </a:ln>
                <a:solidFill>
                  <a:srgbClr val="595959"/>
                </a:solidFill>
                <a:effectLst/>
                <a:uLnTx/>
                <a:uFillTx/>
                <a:latin typeface="Times New Roman"/>
                <a:cs typeface="Times New Roman"/>
              </a:rPr>
              <a:t>formula:</a:t>
            </a:r>
            <a:endParaRPr kumimoji="0" sz="1900" b="0" i="0" u="none" strike="noStrike" kern="0" cap="none" spc="0" normalizeH="0" baseline="0" noProof="0">
              <a:ln>
                <a:noFill/>
              </a:ln>
              <a:solidFill>
                <a:sysClr val="windowText" lastClr="000000"/>
              </a:solidFill>
              <a:effectLst/>
              <a:uLnTx/>
              <a:uFillTx/>
              <a:latin typeface="Times New Roman"/>
              <a:cs typeface="Times New Roman"/>
            </a:endParaRPr>
          </a:p>
          <a:p>
            <a:pPr marL="3200400" marR="0" lvl="0" indent="0" defTabSz="914400" eaLnBrk="1" fontAlgn="auto" latinLnBrk="0" hangingPunct="1">
              <a:lnSpc>
                <a:spcPct val="100000"/>
              </a:lnSpc>
              <a:spcBef>
                <a:spcPts val="720"/>
              </a:spcBef>
              <a:spcAft>
                <a:spcPts val="0"/>
              </a:spcAft>
              <a:buClrTx/>
              <a:buSzTx/>
              <a:buFontTx/>
              <a:buNone/>
              <a:tabLst/>
              <a:defRPr/>
            </a:pPr>
            <a:r>
              <a:rPr kumimoji="0" sz="1900" b="1" i="0" u="none" strike="noStrike" kern="0" cap="none" spc="0" normalizeH="0" baseline="0" noProof="0" dirty="0">
                <a:ln>
                  <a:noFill/>
                </a:ln>
                <a:solidFill>
                  <a:srgbClr val="595959"/>
                </a:solidFill>
                <a:effectLst/>
                <a:uLnTx/>
                <a:uFillTx/>
                <a:latin typeface="Times New Roman"/>
                <a:cs typeface="Times New Roman"/>
              </a:rPr>
              <a:t>Tm</a:t>
            </a:r>
            <a:r>
              <a:rPr kumimoji="0" sz="1900" b="1" i="0" u="none" strike="noStrike" kern="0" cap="none" spc="40" normalizeH="0" baseline="0" noProof="0" dirty="0">
                <a:ln>
                  <a:noFill/>
                </a:ln>
                <a:solidFill>
                  <a:srgbClr val="595959"/>
                </a:solidFill>
                <a:effectLst/>
                <a:uLnTx/>
                <a:uFillTx/>
                <a:latin typeface="Times New Roman"/>
                <a:cs typeface="Times New Roman"/>
              </a:rPr>
              <a:t> </a:t>
            </a:r>
            <a:r>
              <a:rPr kumimoji="0" sz="1900" b="1" i="0" u="none" strike="noStrike" kern="0" cap="none" spc="0" normalizeH="0" baseline="0" noProof="0" dirty="0">
                <a:ln>
                  <a:noFill/>
                </a:ln>
                <a:solidFill>
                  <a:srgbClr val="595959"/>
                </a:solidFill>
                <a:effectLst/>
                <a:uLnTx/>
                <a:uFillTx/>
                <a:latin typeface="Times New Roman"/>
                <a:cs typeface="Times New Roman"/>
              </a:rPr>
              <a:t>=</a:t>
            </a:r>
            <a:r>
              <a:rPr kumimoji="0" sz="1900" b="1" i="0" u="none" strike="noStrike" kern="0" cap="none" spc="-60" normalizeH="0" baseline="0" noProof="0" dirty="0">
                <a:ln>
                  <a:noFill/>
                </a:ln>
                <a:solidFill>
                  <a:srgbClr val="595959"/>
                </a:solidFill>
                <a:effectLst/>
                <a:uLnTx/>
                <a:uFillTx/>
                <a:latin typeface="Times New Roman"/>
                <a:cs typeface="Times New Roman"/>
              </a:rPr>
              <a:t> </a:t>
            </a:r>
            <a:r>
              <a:rPr kumimoji="0" sz="1900" b="1" i="0" u="none" strike="noStrike" kern="0" cap="none" spc="0" normalizeH="0" baseline="0" noProof="0" dirty="0">
                <a:ln>
                  <a:noFill/>
                </a:ln>
                <a:solidFill>
                  <a:srgbClr val="595959"/>
                </a:solidFill>
                <a:effectLst/>
                <a:uLnTx/>
                <a:uFillTx/>
                <a:latin typeface="Times New Roman"/>
                <a:cs typeface="Times New Roman"/>
              </a:rPr>
              <a:t>[(G</a:t>
            </a:r>
            <a:r>
              <a:rPr kumimoji="0" sz="1900" b="1" i="0" u="none" strike="noStrike" kern="0" cap="none" spc="150" normalizeH="0" baseline="0" noProof="0" dirty="0">
                <a:ln>
                  <a:noFill/>
                </a:ln>
                <a:solidFill>
                  <a:srgbClr val="595959"/>
                </a:solidFill>
                <a:effectLst/>
                <a:uLnTx/>
                <a:uFillTx/>
                <a:latin typeface="Times New Roman"/>
                <a:cs typeface="Times New Roman"/>
              </a:rPr>
              <a:t> </a:t>
            </a:r>
            <a:r>
              <a:rPr kumimoji="0" sz="1900" b="1" i="0" u="none" strike="noStrike" kern="0" cap="none" spc="0" normalizeH="0" baseline="0" noProof="0" dirty="0">
                <a:ln>
                  <a:noFill/>
                </a:ln>
                <a:solidFill>
                  <a:srgbClr val="595959"/>
                </a:solidFill>
                <a:effectLst/>
                <a:uLnTx/>
                <a:uFillTx/>
                <a:latin typeface="Times New Roman"/>
                <a:cs typeface="Times New Roman"/>
              </a:rPr>
              <a:t>+</a:t>
            </a:r>
            <a:r>
              <a:rPr kumimoji="0" sz="1900" b="1" i="0" u="none" strike="noStrike" kern="0" cap="none" spc="-60" normalizeH="0" baseline="0" noProof="0" dirty="0">
                <a:ln>
                  <a:noFill/>
                </a:ln>
                <a:solidFill>
                  <a:srgbClr val="595959"/>
                </a:solidFill>
                <a:effectLst/>
                <a:uLnTx/>
                <a:uFillTx/>
                <a:latin typeface="Times New Roman"/>
                <a:cs typeface="Times New Roman"/>
              </a:rPr>
              <a:t> </a:t>
            </a:r>
            <a:r>
              <a:rPr kumimoji="0" sz="1900" b="1" i="0" u="none" strike="noStrike" kern="0" cap="none" spc="0" normalizeH="0" baseline="0" noProof="0" dirty="0">
                <a:ln>
                  <a:noFill/>
                </a:ln>
                <a:solidFill>
                  <a:srgbClr val="595959"/>
                </a:solidFill>
                <a:effectLst/>
                <a:uLnTx/>
                <a:uFillTx/>
                <a:latin typeface="Times New Roman"/>
                <a:cs typeface="Times New Roman"/>
              </a:rPr>
              <a:t>C)</a:t>
            </a:r>
            <a:r>
              <a:rPr kumimoji="0" sz="1900" b="1" i="0" u="none" strike="noStrike" kern="0" cap="none" spc="-10" normalizeH="0" baseline="0" noProof="0" dirty="0">
                <a:ln>
                  <a:noFill/>
                </a:ln>
                <a:solidFill>
                  <a:srgbClr val="595959"/>
                </a:solidFill>
                <a:effectLst/>
                <a:uLnTx/>
                <a:uFillTx/>
                <a:latin typeface="Times New Roman"/>
                <a:cs typeface="Times New Roman"/>
              </a:rPr>
              <a:t> </a:t>
            </a:r>
            <a:r>
              <a:rPr kumimoji="0" sz="1900" b="1" i="0" u="none" strike="noStrike" kern="0" cap="none" spc="0" normalizeH="0" baseline="0" noProof="0" dirty="0">
                <a:ln>
                  <a:noFill/>
                </a:ln>
                <a:solidFill>
                  <a:srgbClr val="595959"/>
                </a:solidFill>
                <a:effectLst/>
                <a:uLnTx/>
                <a:uFillTx/>
                <a:latin typeface="Times New Roman"/>
                <a:cs typeface="Times New Roman"/>
              </a:rPr>
              <a:t>x</a:t>
            </a:r>
            <a:r>
              <a:rPr kumimoji="0" sz="1900" b="1" i="0" u="none" strike="noStrike" kern="0" cap="none" spc="-25" normalizeH="0" baseline="0" noProof="0" dirty="0">
                <a:ln>
                  <a:noFill/>
                </a:ln>
                <a:solidFill>
                  <a:srgbClr val="595959"/>
                </a:solidFill>
                <a:effectLst/>
                <a:uLnTx/>
                <a:uFillTx/>
                <a:latin typeface="Times New Roman"/>
                <a:cs typeface="Times New Roman"/>
              </a:rPr>
              <a:t> </a:t>
            </a:r>
            <a:r>
              <a:rPr kumimoji="0" sz="1900" b="1" i="0" u="none" strike="noStrike" kern="0" cap="none" spc="0" normalizeH="0" baseline="0" noProof="0" dirty="0">
                <a:ln>
                  <a:noFill/>
                </a:ln>
                <a:solidFill>
                  <a:srgbClr val="595959"/>
                </a:solidFill>
                <a:effectLst/>
                <a:uLnTx/>
                <a:uFillTx/>
                <a:latin typeface="Times New Roman"/>
                <a:cs typeface="Times New Roman"/>
              </a:rPr>
              <a:t>4]</a:t>
            </a:r>
            <a:r>
              <a:rPr kumimoji="0" sz="1900" b="1" i="0" u="none" strike="noStrike" kern="0" cap="none" spc="-10" normalizeH="0" baseline="0" noProof="0" dirty="0">
                <a:ln>
                  <a:noFill/>
                </a:ln>
                <a:solidFill>
                  <a:srgbClr val="595959"/>
                </a:solidFill>
                <a:effectLst/>
                <a:uLnTx/>
                <a:uFillTx/>
                <a:latin typeface="Times New Roman"/>
                <a:cs typeface="Times New Roman"/>
              </a:rPr>
              <a:t> </a:t>
            </a:r>
            <a:r>
              <a:rPr kumimoji="0" sz="1900" b="1" i="0" u="none" strike="noStrike" kern="0" cap="none" spc="0" normalizeH="0" baseline="0" noProof="0" dirty="0">
                <a:ln>
                  <a:noFill/>
                </a:ln>
                <a:solidFill>
                  <a:srgbClr val="595959"/>
                </a:solidFill>
                <a:effectLst/>
                <a:uLnTx/>
                <a:uFillTx/>
                <a:latin typeface="Times New Roman"/>
                <a:cs typeface="Times New Roman"/>
              </a:rPr>
              <a:t>+</a:t>
            </a:r>
            <a:r>
              <a:rPr kumimoji="0" sz="1900" b="1" i="0" u="none" strike="noStrike" kern="0" cap="none" spc="45" normalizeH="0" baseline="0" noProof="0" dirty="0">
                <a:ln>
                  <a:noFill/>
                </a:ln>
                <a:solidFill>
                  <a:srgbClr val="595959"/>
                </a:solidFill>
                <a:effectLst/>
                <a:uLnTx/>
                <a:uFillTx/>
                <a:latin typeface="Times New Roman"/>
                <a:cs typeface="Times New Roman"/>
              </a:rPr>
              <a:t> </a:t>
            </a:r>
            <a:r>
              <a:rPr kumimoji="0" sz="1900" b="1" i="0" u="none" strike="noStrike" kern="0" cap="none" spc="-10" normalizeH="0" baseline="0" noProof="0" dirty="0">
                <a:ln>
                  <a:noFill/>
                </a:ln>
                <a:solidFill>
                  <a:srgbClr val="595959"/>
                </a:solidFill>
                <a:effectLst/>
                <a:uLnTx/>
                <a:uFillTx/>
                <a:latin typeface="Times New Roman"/>
                <a:cs typeface="Times New Roman"/>
              </a:rPr>
              <a:t>[(A</a:t>
            </a:r>
            <a:r>
              <a:rPr kumimoji="0" sz="1900" b="1" i="0" u="none" strike="noStrike" kern="0" cap="none" spc="-50" normalizeH="0" baseline="0" noProof="0" dirty="0">
                <a:ln>
                  <a:noFill/>
                </a:ln>
                <a:solidFill>
                  <a:srgbClr val="595959"/>
                </a:solidFill>
                <a:effectLst/>
                <a:uLnTx/>
                <a:uFillTx/>
                <a:latin typeface="Times New Roman"/>
                <a:cs typeface="Times New Roman"/>
              </a:rPr>
              <a:t> </a:t>
            </a:r>
            <a:r>
              <a:rPr kumimoji="0" sz="1900" b="1" i="0" u="none" strike="noStrike" kern="0" cap="none" spc="0" normalizeH="0" baseline="0" noProof="0" dirty="0">
                <a:ln>
                  <a:noFill/>
                </a:ln>
                <a:solidFill>
                  <a:srgbClr val="595959"/>
                </a:solidFill>
                <a:effectLst/>
                <a:uLnTx/>
                <a:uFillTx/>
                <a:latin typeface="Times New Roman"/>
                <a:cs typeface="Times New Roman"/>
              </a:rPr>
              <a:t>+</a:t>
            </a:r>
            <a:r>
              <a:rPr kumimoji="0" sz="1900" b="1" i="0" u="none" strike="noStrike" kern="0" cap="none" spc="-55" normalizeH="0" baseline="0" noProof="0" dirty="0">
                <a:ln>
                  <a:noFill/>
                </a:ln>
                <a:solidFill>
                  <a:srgbClr val="595959"/>
                </a:solidFill>
                <a:effectLst/>
                <a:uLnTx/>
                <a:uFillTx/>
                <a:latin typeface="Times New Roman"/>
                <a:cs typeface="Times New Roman"/>
              </a:rPr>
              <a:t> </a:t>
            </a:r>
            <a:r>
              <a:rPr kumimoji="0" sz="1900" b="1" i="0" u="none" strike="noStrike" kern="0" cap="none" spc="0" normalizeH="0" baseline="0" noProof="0" dirty="0">
                <a:ln>
                  <a:noFill/>
                </a:ln>
                <a:solidFill>
                  <a:srgbClr val="595959"/>
                </a:solidFill>
                <a:effectLst/>
                <a:uLnTx/>
                <a:uFillTx/>
                <a:latin typeface="Times New Roman"/>
                <a:cs typeface="Times New Roman"/>
              </a:rPr>
              <a:t>T)</a:t>
            </a:r>
            <a:r>
              <a:rPr kumimoji="0" sz="1900" b="1" i="0" u="none" strike="noStrike" kern="0" cap="none" spc="-10" normalizeH="0" baseline="0" noProof="0" dirty="0">
                <a:ln>
                  <a:noFill/>
                </a:ln>
                <a:solidFill>
                  <a:srgbClr val="595959"/>
                </a:solidFill>
                <a:effectLst/>
                <a:uLnTx/>
                <a:uFillTx/>
                <a:latin typeface="Times New Roman"/>
                <a:cs typeface="Times New Roman"/>
              </a:rPr>
              <a:t> </a:t>
            </a:r>
            <a:r>
              <a:rPr kumimoji="0" sz="1900" b="1" i="0" u="none" strike="noStrike" kern="0" cap="none" spc="0" normalizeH="0" baseline="0" noProof="0" dirty="0">
                <a:ln>
                  <a:noFill/>
                </a:ln>
                <a:solidFill>
                  <a:srgbClr val="595959"/>
                </a:solidFill>
                <a:effectLst/>
                <a:uLnTx/>
                <a:uFillTx/>
                <a:latin typeface="Times New Roman"/>
                <a:cs typeface="Times New Roman"/>
              </a:rPr>
              <a:t>x</a:t>
            </a:r>
            <a:r>
              <a:rPr kumimoji="0" sz="1900" b="1" i="0" u="none" strike="noStrike" kern="0" cap="none" spc="-20" normalizeH="0" baseline="0" noProof="0" dirty="0">
                <a:ln>
                  <a:noFill/>
                </a:ln>
                <a:solidFill>
                  <a:srgbClr val="595959"/>
                </a:solidFill>
                <a:effectLst/>
                <a:uLnTx/>
                <a:uFillTx/>
                <a:latin typeface="Times New Roman"/>
                <a:cs typeface="Times New Roman"/>
              </a:rPr>
              <a:t> </a:t>
            </a:r>
            <a:r>
              <a:rPr kumimoji="0" sz="1900" b="1" i="0" u="none" strike="noStrike" kern="0" cap="none" spc="25" normalizeH="0" baseline="0" noProof="0" dirty="0">
                <a:ln>
                  <a:noFill/>
                </a:ln>
                <a:solidFill>
                  <a:srgbClr val="595959"/>
                </a:solidFill>
                <a:effectLst/>
                <a:uLnTx/>
                <a:uFillTx/>
                <a:latin typeface="Times New Roman"/>
                <a:cs typeface="Times New Roman"/>
              </a:rPr>
              <a:t>2]</a:t>
            </a:r>
            <a:endParaRPr kumimoji="0" sz="1900" b="0" i="0" u="none" strike="noStrike" kern="0" cap="none" spc="0" normalizeH="0" baseline="0" noProof="0">
              <a:ln>
                <a:noFill/>
              </a:ln>
              <a:solidFill>
                <a:sysClr val="windowText" lastClr="000000"/>
              </a:solidFill>
              <a:effectLst/>
              <a:uLnTx/>
              <a:uFillTx/>
              <a:latin typeface="Times New Roman"/>
              <a:cs typeface="Times New Roman"/>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sz="2100" b="0" i="0" u="none" strike="noStrike" kern="0" cap="none" spc="0" normalizeH="0" baseline="0" noProof="0">
              <a:ln>
                <a:noFill/>
              </a:ln>
              <a:solidFill>
                <a:sysClr val="windowText" lastClr="000000"/>
              </a:solidFill>
              <a:effectLst/>
              <a:uLnTx/>
              <a:uFillTx/>
              <a:latin typeface="Times New Roman"/>
              <a:cs typeface="Times New Roman"/>
            </a:endParaRPr>
          </a:p>
          <a:p>
            <a:pPr marL="279400" marR="0" lvl="0" indent="-266700" defTabSz="914400" eaLnBrk="1" fontAlgn="auto" latinLnBrk="0" hangingPunct="1">
              <a:lnSpc>
                <a:spcPct val="100000"/>
              </a:lnSpc>
              <a:spcBef>
                <a:spcPts val="1605"/>
              </a:spcBef>
              <a:spcAft>
                <a:spcPts val="0"/>
              </a:spcAft>
              <a:buClrTx/>
              <a:buSzTx/>
              <a:buFontTx/>
              <a:buAutoNum type="arabicPeriod" startAt="6"/>
              <a:tabLst>
                <a:tab pos="279400" algn="l"/>
              </a:tabLst>
              <a:defRPr/>
            </a:pPr>
            <a:r>
              <a:rPr kumimoji="0" sz="2200" b="1" i="0" u="none" strike="noStrike" kern="0" cap="none" spc="0" normalizeH="0" baseline="0" noProof="0" dirty="0">
                <a:ln>
                  <a:noFill/>
                </a:ln>
                <a:solidFill>
                  <a:srgbClr val="961BE9"/>
                </a:solidFill>
                <a:effectLst/>
                <a:uLnTx/>
                <a:uFillTx/>
                <a:latin typeface="Times New Roman"/>
                <a:cs typeface="Times New Roman"/>
              </a:rPr>
              <a:t>Annealing</a:t>
            </a:r>
            <a:r>
              <a:rPr kumimoji="0" sz="2200" b="1" i="0" u="none" strike="noStrike" kern="0" cap="none" spc="25" normalizeH="0" baseline="0" noProof="0" dirty="0">
                <a:ln>
                  <a:noFill/>
                </a:ln>
                <a:solidFill>
                  <a:srgbClr val="961BE9"/>
                </a:solidFill>
                <a:effectLst/>
                <a:uLnTx/>
                <a:uFillTx/>
                <a:latin typeface="Times New Roman"/>
                <a:cs typeface="Times New Roman"/>
              </a:rPr>
              <a:t> </a:t>
            </a:r>
            <a:r>
              <a:rPr kumimoji="0" sz="2200" b="1" i="0" u="none" strike="noStrike" kern="0" cap="none" spc="-25" normalizeH="0" baseline="0" noProof="0" dirty="0">
                <a:ln>
                  <a:noFill/>
                </a:ln>
                <a:solidFill>
                  <a:srgbClr val="961BE9"/>
                </a:solidFill>
                <a:effectLst/>
                <a:uLnTx/>
                <a:uFillTx/>
                <a:latin typeface="Times New Roman"/>
                <a:cs typeface="Times New Roman"/>
              </a:rPr>
              <a:t>Temperature</a:t>
            </a:r>
            <a:r>
              <a:rPr kumimoji="0" sz="2200" b="1" i="0" u="none" strike="noStrike" kern="0" cap="none" spc="-130" normalizeH="0" baseline="0" noProof="0" dirty="0">
                <a:ln>
                  <a:noFill/>
                </a:ln>
                <a:solidFill>
                  <a:srgbClr val="961BE9"/>
                </a:solidFill>
                <a:effectLst/>
                <a:uLnTx/>
                <a:uFillTx/>
                <a:latin typeface="Times New Roman"/>
                <a:cs typeface="Times New Roman"/>
              </a:rPr>
              <a:t> </a:t>
            </a:r>
            <a:r>
              <a:rPr kumimoji="0" sz="2200" b="1" i="0" u="none" strike="noStrike" kern="0" cap="none" spc="-10" normalizeH="0" baseline="0" noProof="0" dirty="0">
                <a:ln>
                  <a:noFill/>
                </a:ln>
                <a:solidFill>
                  <a:srgbClr val="961BE9"/>
                </a:solidFill>
                <a:effectLst/>
                <a:uLnTx/>
                <a:uFillTx/>
                <a:latin typeface="Times New Roman"/>
                <a:cs typeface="Times New Roman"/>
              </a:rPr>
              <a:t>(Ta):</a:t>
            </a:r>
            <a:endParaRPr kumimoji="0" sz="2200" b="0" i="0" u="none" strike="noStrike" kern="0" cap="none" spc="0" normalizeH="0" baseline="0" noProof="0">
              <a:ln>
                <a:noFill/>
              </a:ln>
              <a:solidFill>
                <a:sysClr val="windowText" lastClr="000000"/>
              </a:solidFill>
              <a:effectLst/>
              <a:uLnTx/>
              <a:uFillTx/>
              <a:latin typeface="Times New Roman"/>
              <a:cs typeface="Times New Roman"/>
            </a:endParaRPr>
          </a:p>
          <a:p>
            <a:pPr marL="240665" marR="5080" lvl="1" indent="-227965" defTabSz="914400" eaLnBrk="1" fontAlgn="auto" latinLnBrk="0" hangingPunct="1">
              <a:lnSpc>
                <a:spcPts val="2200"/>
              </a:lnSpc>
              <a:spcBef>
                <a:spcPts val="900"/>
              </a:spcBef>
              <a:spcAft>
                <a:spcPts val="0"/>
              </a:spcAft>
              <a:buClr>
                <a:srgbClr val="961BE9"/>
              </a:buClr>
              <a:buSzTx/>
              <a:buFont typeface="Arial"/>
              <a:buChar char="•"/>
              <a:tabLst>
                <a:tab pos="240665" algn="l"/>
                <a:tab pos="241300" algn="l"/>
              </a:tabLst>
              <a:defRPr/>
            </a:pPr>
            <a:r>
              <a:rPr kumimoji="0" sz="1900" b="0" i="0" u="none" strike="noStrike" kern="0" cap="none" spc="0" normalizeH="0" baseline="0" noProof="0" dirty="0">
                <a:ln>
                  <a:noFill/>
                </a:ln>
                <a:solidFill>
                  <a:srgbClr val="595959"/>
                </a:solidFill>
                <a:effectLst/>
                <a:uLnTx/>
                <a:uFillTx/>
                <a:latin typeface="Times New Roman"/>
                <a:cs typeface="Times New Roman"/>
              </a:rPr>
              <a:t>The</a:t>
            </a:r>
            <a:r>
              <a:rPr kumimoji="0" sz="1900" b="0" i="0" u="none" strike="noStrike" kern="0" cap="none" spc="-120" normalizeH="0" baseline="0" noProof="0" dirty="0">
                <a:ln>
                  <a:noFill/>
                </a:ln>
                <a:solidFill>
                  <a:srgbClr val="595959"/>
                </a:solidFill>
                <a:effectLst/>
                <a:uLnTx/>
                <a:uFillTx/>
                <a:latin typeface="Times New Roman"/>
                <a:cs typeface="Times New Roman"/>
              </a:rPr>
              <a:t> </a:t>
            </a:r>
            <a:r>
              <a:rPr kumimoji="0" sz="1900" b="0" i="0" u="none" strike="noStrike" kern="0" cap="none" spc="0" normalizeH="0" baseline="0" noProof="0" dirty="0">
                <a:ln>
                  <a:noFill/>
                </a:ln>
                <a:solidFill>
                  <a:srgbClr val="595959"/>
                </a:solidFill>
                <a:effectLst/>
                <a:uLnTx/>
                <a:uFillTx/>
                <a:latin typeface="Times New Roman"/>
                <a:cs typeface="Times New Roman"/>
              </a:rPr>
              <a:t>primer</a:t>
            </a:r>
            <a:r>
              <a:rPr kumimoji="0" sz="1900" b="0" i="0" u="none" strike="noStrike" kern="0" cap="none" spc="-20" normalizeH="0" baseline="0" noProof="0" dirty="0">
                <a:ln>
                  <a:noFill/>
                </a:ln>
                <a:solidFill>
                  <a:srgbClr val="595959"/>
                </a:solidFill>
                <a:effectLst/>
                <a:uLnTx/>
                <a:uFillTx/>
                <a:latin typeface="Times New Roman"/>
                <a:cs typeface="Times New Roman"/>
              </a:rPr>
              <a:t> </a:t>
            </a:r>
            <a:r>
              <a:rPr kumimoji="0" sz="1900" b="0" i="0" u="none" strike="noStrike" kern="0" cap="none" spc="0" normalizeH="0" baseline="0" noProof="0" dirty="0">
                <a:ln>
                  <a:noFill/>
                </a:ln>
                <a:solidFill>
                  <a:srgbClr val="595959"/>
                </a:solidFill>
                <a:effectLst/>
                <a:uLnTx/>
                <a:uFillTx/>
                <a:latin typeface="Times New Roman"/>
                <a:cs typeface="Times New Roman"/>
              </a:rPr>
              <a:t>melting</a:t>
            </a:r>
            <a:r>
              <a:rPr kumimoji="0" sz="1900" b="0" i="0" u="none" strike="noStrike" kern="0" cap="none" spc="-50" normalizeH="0" baseline="0" noProof="0" dirty="0">
                <a:ln>
                  <a:noFill/>
                </a:ln>
                <a:solidFill>
                  <a:srgbClr val="595959"/>
                </a:solidFill>
                <a:effectLst/>
                <a:uLnTx/>
                <a:uFillTx/>
                <a:latin typeface="Times New Roman"/>
                <a:cs typeface="Times New Roman"/>
              </a:rPr>
              <a:t> </a:t>
            </a:r>
            <a:r>
              <a:rPr kumimoji="0" sz="1900" b="0" i="0" u="none" strike="noStrike" kern="0" cap="none" spc="0" normalizeH="0" baseline="0" noProof="0" dirty="0">
                <a:ln>
                  <a:noFill/>
                </a:ln>
                <a:solidFill>
                  <a:srgbClr val="595959"/>
                </a:solidFill>
                <a:effectLst/>
                <a:uLnTx/>
                <a:uFillTx/>
                <a:latin typeface="Times New Roman"/>
                <a:cs typeface="Times New Roman"/>
              </a:rPr>
              <a:t>temperature</a:t>
            </a:r>
            <a:r>
              <a:rPr kumimoji="0" sz="1900" b="0" i="0" u="none" strike="noStrike" kern="0" cap="none" spc="140" normalizeH="0" baseline="0" noProof="0" dirty="0">
                <a:ln>
                  <a:noFill/>
                </a:ln>
                <a:solidFill>
                  <a:srgbClr val="595959"/>
                </a:solidFill>
                <a:effectLst/>
                <a:uLnTx/>
                <a:uFillTx/>
                <a:latin typeface="Times New Roman"/>
                <a:cs typeface="Times New Roman"/>
              </a:rPr>
              <a:t> </a:t>
            </a:r>
            <a:r>
              <a:rPr kumimoji="0" sz="1900" b="0" i="0" u="none" strike="noStrike" kern="0" cap="none" spc="0" normalizeH="0" baseline="0" noProof="0" dirty="0">
                <a:ln>
                  <a:noFill/>
                </a:ln>
                <a:solidFill>
                  <a:srgbClr val="595959"/>
                </a:solidFill>
                <a:effectLst/>
                <a:uLnTx/>
                <a:uFillTx/>
                <a:latin typeface="Times New Roman"/>
                <a:cs typeface="Times New Roman"/>
              </a:rPr>
              <a:t>is</a:t>
            </a:r>
            <a:r>
              <a:rPr kumimoji="0" sz="1900" b="0" i="0" u="none" strike="noStrike" kern="0" cap="none" spc="-45" normalizeH="0" baseline="0" noProof="0" dirty="0">
                <a:ln>
                  <a:noFill/>
                </a:ln>
                <a:solidFill>
                  <a:srgbClr val="595959"/>
                </a:solidFill>
                <a:effectLst/>
                <a:uLnTx/>
                <a:uFillTx/>
                <a:latin typeface="Times New Roman"/>
                <a:cs typeface="Times New Roman"/>
              </a:rPr>
              <a:t> </a:t>
            </a:r>
            <a:r>
              <a:rPr kumimoji="0" sz="1900" b="0" i="0" u="none" strike="noStrike" kern="0" cap="none" spc="0" normalizeH="0" baseline="0" noProof="0" dirty="0">
                <a:ln>
                  <a:noFill/>
                </a:ln>
                <a:solidFill>
                  <a:srgbClr val="595959"/>
                </a:solidFill>
                <a:effectLst/>
                <a:uLnTx/>
                <a:uFillTx/>
                <a:latin typeface="Times New Roman"/>
                <a:cs typeface="Times New Roman"/>
              </a:rPr>
              <a:t>the</a:t>
            </a:r>
            <a:r>
              <a:rPr kumimoji="0" sz="1900" b="0" i="0" u="none" strike="noStrike" kern="0" cap="none" spc="-45" normalizeH="0" baseline="0" noProof="0" dirty="0">
                <a:ln>
                  <a:noFill/>
                </a:ln>
                <a:solidFill>
                  <a:srgbClr val="595959"/>
                </a:solidFill>
                <a:effectLst/>
                <a:uLnTx/>
                <a:uFillTx/>
                <a:latin typeface="Times New Roman"/>
                <a:cs typeface="Times New Roman"/>
              </a:rPr>
              <a:t> </a:t>
            </a:r>
            <a:r>
              <a:rPr kumimoji="0" sz="1900" b="0" i="0" u="none" strike="noStrike" kern="0" cap="none" spc="0" normalizeH="0" baseline="0" noProof="0" dirty="0">
                <a:ln>
                  <a:noFill/>
                </a:ln>
                <a:solidFill>
                  <a:srgbClr val="595959"/>
                </a:solidFill>
                <a:effectLst/>
                <a:uLnTx/>
                <a:uFillTx/>
                <a:latin typeface="Times New Roman"/>
                <a:cs typeface="Times New Roman"/>
              </a:rPr>
              <a:t>estimate</a:t>
            </a:r>
            <a:r>
              <a:rPr kumimoji="0" sz="1900" b="0" i="0" u="none" strike="noStrike" kern="0" cap="none" spc="140" normalizeH="0" baseline="0" noProof="0" dirty="0">
                <a:ln>
                  <a:noFill/>
                </a:ln>
                <a:solidFill>
                  <a:srgbClr val="595959"/>
                </a:solidFill>
                <a:effectLst/>
                <a:uLnTx/>
                <a:uFillTx/>
                <a:latin typeface="Times New Roman"/>
                <a:cs typeface="Times New Roman"/>
              </a:rPr>
              <a:t> </a:t>
            </a:r>
            <a:r>
              <a:rPr kumimoji="0" sz="1900" b="0" i="0" u="none" strike="noStrike" kern="0" cap="none" spc="0" normalizeH="0" baseline="0" noProof="0" dirty="0">
                <a:ln>
                  <a:noFill/>
                </a:ln>
                <a:solidFill>
                  <a:srgbClr val="595959"/>
                </a:solidFill>
                <a:effectLst/>
                <a:uLnTx/>
                <a:uFillTx/>
                <a:latin typeface="Times New Roman"/>
                <a:cs typeface="Times New Roman"/>
              </a:rPr>
              <a:t>of</a:t>
            </a:r>
            <a:r>
              <a:rPr kumimoji="0" sz="1900" b="0" i="0" u="none" strike="noStrike" kern="0" cap="none" spc="-114" normalizeH="0" baseline="0" noProof="0" dirty="0">
                <a:ln>
                  <a:noFill/>
                </a:ln>
                <a:solidFill>
                  <a:srgbClr val="595959"/>
                </a:solidFill>
                <a:effectLst/>
                <a:uLnTx/>
                <a:uFillTx/>
                <a:latin typeface="Times New Roman"/>
                <a:cs typeface="Times New Roman"/>
              </a:rPr>
              <a:t> </a:t>
            </a:r>
            <a:r>
              <a:rPr kumimoji="0" sz="1900" b="0" i="0" u="none" strike="noStrike" kern="0" cap="none" spc="0" normalizeH="0" baseline="0" noProof="0" dirty="0">
                <a:ln>
                  <a:noFill/>
                </a:ln>
                <a:solidFill>
                  <a:srgbClr val="595959"/>
                </a:solidFill>
                <a:effectLst/>
                <a:uLnTx/>
                <a:uFillTx/>
                <a:latin typeface="Times New Roman"/>
                <a:cs typeface="Times New Roman"/>
              </a:rPr>
              <a:t>the</a:t>
            </a:r>
            <a:r>
              <a:rPr kumimoji="0" sz="1900" b="0" i="0" u="none" strike="noStrike" kern="0" cap="none" spc="-50" normalizeH="0" baseline="0" noProof="0" dirty="0">
                <a:ln>
                  <a:noFill/>
                </a:ln>
                <a:solidFill>
                  <a:srgbClr val="595959"/>
                </a:solidFill>
                <a:effectLst/>
                <a:uLnTx/>
                <a:uFillTx/>
                <a:latin typeface="Times New Roman"/>
                <a:cs typeface="Times New Roman"/>
              </a:rPr>
              <a:t> </a:t>
            </a:r>
            <a:r>
              <a:rPr kumimoji="0" sz="1900" b="0" i="0" u="none" strike="noStrike" kern="0" cap="none" spc="0" normalizeH="0" baseline="0" noProof="0" dirty="0">
                <a:ln>
                  <a:noFill/>
                </a:ln>
                <a:solidFill>
                  <a:srgbClr val="595959"/>
                </a:solidFill>
                <a:effectLst/>
                <a:uLnTx/>
                <a:uFillTx/>
                <a:latin typeface="Times New Roman"/>
                <a:cs typeface="Times New Roman"/>
              </a:rPr>
              <a:t>DNA-DNA</a:t>
            </a:r>
            <a:r>
              <a:rPr kumimoji="0" sz="1900" b="0" i="0" u="none" strike="noStrike" kern="0" cap="none" spc="-150" normalizeH="0" baseline="0" noProof="0" dirty="0">
                <a:ln>
                  <a:noFill/>
                </a:ln>
                <a:solidFill>
                  <a:srgbClr val="595959"/>
                </a:solidFill>
                <a:effectLst/>
                <a:uLnTx/>
                <a:uFillTx/>
                <a:latin typeface="Times New Roman"/>
                <a:cs typeface="Times New Roman"/>
              </a:rPr>
              <a:t> </a:t>
            </a:r>
            <a:r>
              <a:rPr kumimoji="0" sz="1900" b="0" i="0" u="none" strike="noStrike" kern="0" cap="none" spc="0" normalizeH="0" baseline="0" noProof="0" dirty="0">
                <a:ln>
                  <a:noFill/>
                </a:ln>
                <a:solidFill>
                  <a:srgbClr val="595959"/>
                </a:solidFill>
                <a:effectLst/>
                <a:uLnTx/>
                <a:uFillTx/>
                <a:latin typeface="Times New Roman"/>
                <a:cs typeface="Times New Roman"/>
              </a:rPr>
              <a:t>hybrid</a:t>
            </a:r>
            <a:r>
              <a:rPr kumimoji="0" sz="1900" b="0" i="0" u="none" strike="noStrike" kern="0" cap="none" spc="-130" normalizeH="0" baseline="0" noProof="0" dirty="0">
                <a:ln>
                  <a:noFill/>
                </a:ln>
                <a:solidFill>
                  <a:srgbClr val="595959"/>
                </a:solidFill>
                <a:effectLst/>
                <a:uLnTx/>
                <a:uFillTx/>
                <a:latin typeface="Times New Roman"/>
                <a:cs typeface="Times New Roman"/>
              </a:rPr>
              <a:t> </a:t>
            </a:r>
            <a:r>
              <a:rPr kumimoji="0" sz="1900" b="0" i="0" u="none" strike="noStrike" kern="0" cap="none" spc="0" normalizeH="0" baseline="0" noProof="0" dirty="0">
                <a:ln>
                  <a:noFill/>
                </a:ln>
                <a:solidFill>
                  <a:srgbClr val="595959"/>
                </a:solidFill>
                <a:effectLst/>
                <a:uLnTx/>
                <a:uFillTx/>
                <a:latin typeface="Times New Roman"/>
                <a:cs typeface="Times New Roman"/>
              </a:rPr>
              <a:t>stability</a:t>
            </a:r>
            <a:r>
              <a:rPr kumimoji="0" sz="1900" b="0" i="0" u="none" strike="noStrike" kern="0" cap="none" spc="135" normalizeH="0" baseline="0" noProof="0" dirty="0">
                <a:ln>
                  <a:noFill/>
                </a:ln>
                <a:solidFill>
                  <a:srgbClr val="595959"/>
                </a:solidFill>
                <a:effectLst/>
                <a:uLnTx/>
                <a:uFillTx/>
                <a:latin typeface="Times New Roman"/>
                <a:cs typeface="Times New Roman"/>
              </a:rPr>
              <a:t> </a:t>
            </a:r>
            <a:r>
              <a:rPr kumimoji="0" sz="1900" b="0" i="0" u="none" strike="noStrike" kern="0" cap="none" spc="-25" normalizeH="0" baseline="0" noProof="0" dirty="0">
                <a:ln>
                  <a:noFill/>
                </a:ln>
                <a:solidFill>
                  <a:srgbClr val="595959"/>
                </a:solidFill>
                <a:effectLst/>
                <a:uLnTx/>
                <a:uFillTx/>
                <a:latin typeface="Times New Roman"/>
                <a:cs typeface="Times New Roman"/>
              </a:rPr>
              <a:t>and </a:t>
            </a:r>
            <a:r>
              <a:rPr kumimoji="0" sz="1900" b="0" i="0" u="none" strike="noStrike" kern="0" cap="none" spc="-10" normalizeH="0" baseline="0" noProof="0" dirty="0">
                <a:ln>
                  <a:noFill/>
                </a:ln>
                <a:solidFill>
                  <a:srgbClr val="595959"/>
                </a:solidFill>
                <a:effectLst/>
                <a:uLnTx/>
                <a:uFillTx/>
                <a:latin typeface="Times New Roman"/>
                <a:cs typeface="Times New Roman"/>
              </a:rPr>
              <a:t>critical</a:t>
            </a:r>
            <a:r>
              <a:rPr kumimoji="0" sz="1900" b="0" i="0" u="none" strike="noStrike" kern="0" cap="none" spc="105" normalizeH="0" baseline="0" noProof="0" dirty="0">
                <a:ln>
                  <a:noFill/>
                </a:ln>
                <a:solidFill>
                  <a:srgbClr val="595959"/>
                </a:solidFill>
                <a:effectLst/>
                <a:uLnTx/>
                <a:uFillTx/>
                <a:latin typeface="Times New Roman"/>
                <a:cs typeface="Times New Roman"/>
              </a:rPr>
              <a:t> </a:t>
            </a:r>
            <a:r>
              <a:rPr kumimoji="0" sz="1900" b="0" i="0" u="none" strike="noStrike" kern="0" cap="none" spc="0" normalizeH="0" baseline="0" noProof="0" dirty="0">
                <a:ln>
                  <a:noFill/>
                </a:ln>
                <a:solidFill>
                  <a:srgbClr val="595959"/>
                </a:solidFill>
                <a:effectLst/>
                <a:uLnTx/>
                <a:uFillTx/>
                <a:latin typeface="Times New Roman"/>
                <a:cs typeface="Times New Roman"/>
              </a:rPr>
              <a:t>in</a:t>
            </a:r>
            <a:r>
              <a:rPr kumimoji="0" sz="1900" b="0" i="0" u="none" strike="noStrike" kern="0" cap="none" spc="35" normalizeH="0" baseline="0" noProof="0" dirty="0">
                <a:ln>
                  <a:noFill/>
                </a:ln>
                <a:solidFill>
                  <a:srgbClr val="595959"/>
                </a:solidFill>
                <a:effectLst/>
                <a:uLnTx/>
                <a:uFillTx/>
                <a:latin typeface="Times New Roman"/>
                <a:cs typeface="Times New Roman"/>
              </a:rPr>
              <a:t> </a:t>
            </a:r>
            <a:r>
              <a:rPr kumimoji="0" sz="1900" b="1" i="0" u="none" strike="noStrike" kern="0" cap="none" spc="0" normalizeH="0" baseline="0" noProof="0" dirty="0">
                <a:ln>
                  <a:noFill/>
                </a:ln>
                <a:solidFill>
                  <a:srgbClr val="595959"/>
                </a:solidFill>
                <a:effectLst/>
                <a:uLnTx/>
                <a:uFillTx/>
                <a:latin typeface="Times New Roman"/>
                <a:cs typeface="Times New Roman"/>
              </a:rPr>
              <a:t>determining</a:t>
            </a:r>
            <a:r>
              <a:rPr kumimoji="0" sz="1900" b="1" i="0" u="none" strike="noStrike" kern="0" cap="none" spc="25" normalizeH="0" baseline="0" noProof="0" dirty="0">
                <a:ln>
                  <a:noFill/>
                </a:ln>
                <a:solidFill>
                  <a:srgbClr val="595959"/>
                </a:solidFill>
                <a:effectLst/>
                <a:uLnTx/>
                <a:uFillTx/>
                <a:latin typeface="Times New Roman"/>
                <a:cs typeface="Times New Roman"/>
              </a:rPr>
              <a:t> </a:t>
            </a:r>
            <a:r>
              <a:rPr kumimoji="0" sz="1900" b="1" i="0" u="none" strike="noStrike" kern="0" cap="none" spc="0" normalizeH="0" baseline="0" noProof="0" dirty="0">
                <a:ln>
                  <a:noFill/>
                </a:ln>
                <a:solidFill>
                  <a:srgbClr val="595959"/>
                </a:solidFill>
                <a:effectLst/>
                <a:uLnTx/>
                <a:uFillTx/>
                <a:latin typeface="Times New Roman"/>
                <a:cs typeface="Times New Roman"/>
              </a:rPr>
              <a:t>the</a:t>
            </a:r>
            <a:r>
              <a:rPr kumimoji="0" sz="1900" b="1" i="0" u="none" strike="noStrike" kern="0" cap="none" spc="-50" normalizeH="0" baseline="0" noProof="0" dirty="0">
                <a:ln>
                  <a:noFill/>
                </a:ln>
                <a:solidFill>
                  <a:srgbClr val="595959"/>
                </a:solidFill>
                <a:effectLst/>
                <a:uLnTx/>
                <a:uFillTx/>
                <a:latin typeface="Times New Roman"/>
                <a:cs typeface="Times New Roman"/>
              </a:rPr>
              <a:t> </a:t>
            </a:r>
            <a:r>
              <a:rPr kumimoji="0" sz="1900" b="1" i="0" u="none" strike="noStrike" kern="0" cap="none" spc="0" normalizeH="0" baseline="0" noProof="0" dirty="0">
                <a:ln>
                  <a:noFill/>
                </a:ln>
                <a:solidFill>
                  <a:srgbClr val="595959"/>
                </a:solidFill>
                <a:effectLst/>
                <a:uLnTx/>
                <a:uFillTx/>
                <a:latin typeface="Times New Roman"/>
                <a:cs typeface="Times New Roman"/>
              </a:rPr>
              <a:t>annealing</a:t>
            </a:r>
            <a:r>
              <a:rPr kumimoji="0" sz="1900" b="1" i="0" u="none" strike="noStrike" kern="0" cap="none" spc="-130" normalizeH="0" baseline="0" noProof="0" dirty="0">
                <a:ln>
                  <a:noFill/>
                </a:ln>
                <a:solidFill>
                  <a:srgbClr val="595959"/>
                </a:solidFill>
                <a:effectLst/>
                <a:uLnTx/>
                <a:uFillTx/>
                <a:latin typeface="Times New Roman"/>
                <a:cs typeface="Times New Roman"/>
              </a:rPr>
              <a:t> </a:t>
            </a:r>
            <a:r>
              <a:rPr kumimoji="0" sz="1900" b="1" i="0" u="none" strike="noStrike" kern="0" cap="none" spc="-10" normalizeH="0" baseline="0" noProof="0" dirty="0">
                <a:ln>
                  <a:noFill/>
                </a:ln>
                <a:solidFill>
                  <a:srgbClr val="595959"/>
                </a:solidFill>
                <a:effectLst/>
                <a:uLnTx/>
                <a:uFillTx/>
                <a:latin typeface="Times New Roman"/>
                <a:cs typeface="Times New Roman"/>
              </a:rPr>
              <a:t>temperature.</a:t>
            </a:r>
            <a:endParaRPr kumimoji="0" sz="1900" b="0" i="0" u="none" strike="noStrike" kern="0" cap="none" spc="0" normalizeH="0" baseline="0" noProof="0">
              <a:ln>
                <a:noFill/>
              </a:ln>
              <a:solidFill>
                <a:sysClr val="windowText" lastClr="000000"/>
              </a:solidFill>
              <a:effectLst/>
              <a:uLnTx/>
              <a:uFillTx/>
              <a:latin typeface="Times New Roman"/>
              <a:cs typeface="Times New Roman"/>
            </a:endParaRPr>
          </a:p>
          <a:p>
            <a:pPr marL="240665" marR="0" lvl="1" indent="-227965" defTabSz="914400" eaLnBrk="1" fontAlgn="auto" latinLnBrk="0" hangingPunct="1">
              <a:lnSpc>
                <a:spcPct val="100000"/>
              </a:lnSpc>
              <a:spcBef>
                <a:spcPts val="660"/>
              </a:spcBef>
              <a:spcAft>
                <a:spcPts val="0"/>
              </a:spcAft>
              <a:buClr>
                <a:srgbClr val="961BE9"/>
              </a:buClr>
              <a:buSzTx/>
              <a:buFont typeface="Arial"/>
              <a:buChar char="•"/>
              <a:tabLst>
                <a:tab pos="240665" algn="l"/>
                <a:tab pos="241300" algn="l"/>
              </a:tabLst>
              <a:defRPr/>
            </a:pPr>
            <a:r>
              <a:rPr kumimoji="0" sz="1900" b="0" i="0" u="none" strike="noStrike" kern="0" cap="none" spc="0" normalizeH="0" baseline="0" noProof="0" dirty="0">
                <a:ln>
                  <a:noFill/>
                </a:ln>
                <a:solidFill>
                  <a:srgbClr val="595959"/>
                </a:solidFill>
                <a:effectLst/>
                <a:uLnTx/>
                <a:uFillTx/>
                <a:latin typeface="Times New Roman"/>
                <a:cs typeface="Times New Roman"/>
              </a:rPr>
              <a:t>Depends</a:t>
            </a:r>
            <a:r>
              <a:rPr kumimoji="0" sz="1900" b="0" i="0" u="none" strike="noStrike" kern="0" cap="none" spc="-125" normalizeH="0" baseline="0" noProof="0" dirty="0">
                <a:ln>
                  <a:noFill/>
                </a:ln>
                <a:solidFill>
                  <a:srgbClr val="595959"/>
                </a:solidFill>
                <a:effectLst/>
                <a:uLnTx/>
                <a:uFillTx/>
                <a:latin typeface="Times New Roman"/>
                <a:cs typeface="Times New Roman"/>
              </a:rPr>
              <a:t> </a:t>
            </a:r>
            <a:r>
              <a:rPr kumimoji="0" sz="1900" b="0" i="0" u="none" strike="noStrike" kern="0" cap="none" spc="0" normalizeH="0" baseline="0" noProof="0" dirty="0">
                <a:ln>
                  <a:noFill/>
                </a:ln>
                <a:solidFill>
                  <a:srgbClr val="595959"/>
                </a:solidFill>
                <a:effectLst/>
                <a:uLnTx/>
                <a:uFillTx/>
                <a:latin typeface="Times New Roman"/>
                <a:cs typeface="Times New Roman"/>
              </a:rPr>
              <a:t>directly</a:t>
            </a:r>
            <a:r>
              <a:rPr kumimoji="0" sz="1900" b="0" i="0" u="none" strike="noStrike" kern="0" cap="none" spc="185" normalizeH="0" baseline="0" noProof="0" dirty="0">
                <a:ln>
                  <a:noFill/>
                </a:ln>
                <a:solidFill>
                  <a:srgbClr val="595959"/>
                </a:solidFill>
                <a:effectLst/>
                <a:uLnTx/>
                <a:uFillTx/>
                <a:latin typeface="Times New Roman"/>
                <a:cs typeface="Times New Roman"/>
              </a:rPr>
              <a:t> </a:t>
            </a:r>
            <a:r>
              <a:rPr kumimoji="0" sz="1900" b="0" i="0" u="none" strike="noStrike" kern="0" cap="none" spc="0" normalizeH="0" baseline="0" noProof="0" dirty="0">
                <a:ln>
                  <a:noFill/>
                </a:ln>
                <a:solidFill>
                  <a:srgbClr val="595959"/>
                </a:solidFill>
                <a:effectLst/>
                <a:uLnTx/>
                <a:uFillTx/>
                <a:latin typeface="Times New Roman"/>
                <a:cs typeface="Times New Roman"/>
              </a:rPr>
              <a:t>on</a:t>
            </a:r>
            <a:r>
              <a:rPr kumimoji="0" sz="1900" b="0" i="0" u="none" strike="noStrike" kern="0" cap="none" spc="-25" normalizeH="0" baseline="0" noProof="0" dirty="0">
                <a:ln>
                  <a:noFill/>
                </a:ln>
                <a:solidFill>
                  <a:srgbClr val="595959"/>
                </a:solidFill>
                <a:effectLst/>
                <a:uLnTx/>
                <a:uFillTx/>
                <a:latin typeface="Times New Roman"/>
                <a:cs typeface="Times New Roman"/>
              </a:rPr>
              <a:t> </a:t>
            </a:r>
            <a:r>
              <a:rPr kumimoji="0" sz="1900" b="1" i="0" u="none" strike="noStrike" kern="0" cap="none" spc="0" normalizeH="0" baseline="0" noProof="0" dirty="0">
                <a:ln>
                  <a:noFill/>
                </a:ln>
                <a:solidFill>
                  <a:srgbClr val="595959"/>
                </a:solidFill>
                <a:effectLst/>
                <a:uLnTx/>
                <a:uFillTx/>
                <a:latin typeface="Times New Roman"/>
                <a:cs typeface="Times New Roman"/>
              </a:rPr>
              <a:t>length</a:t>
            </a:r>
            <a:r>
              <a:rPr kumimoji="0" sz="1900" b="1" i="0" u="none" strike="noStrike" kern="0" cap="none" spc="-30" normalizeH="0" baseline="0" noProof="0" dirty="0">
                <a:ln>
                  <a:noFill/>
                </a:ln>
                <a:solidFill>
                  <a:srgbClr val="595959"/>
                </a:solidFill>
                <a:effectLst/>
                <a:uLnTx/>
                <a:uFillTx/>
                <a:latin typeface="Times New Roman"/>
                <a:cs typeface="Times New Roman"/>
              </a:rPr>
              <a:t> </a:t>
            </a:r>
            <a:r>
              <a:rPr kumimoji="0" sz="1900" b="0" i="0" u="none" strike="noStrike" kern="0" cap="none" spc="0" normalizeH="0" baseline="0" noProof="0" dirty="0">
                <a:ln>
                  <a:noFill/>
                </a:ln>
                <a:solidFill>
                  <a:srgbClr val="595959"/>
                </a:solidFill>
                <a:effectLst/>
                <a:uLnTx/>
                <a:uFillTx/>
                <a:latin typeface="Times New Roman"/>
                <a:cs typeface="Times New Roman"/>
              </a:rPr>
              <a:t>and</a:t>
            </a:r>
            <a:r>
              <a:rPr kumimoji="0" sz="1900" b="0" i="0" u="none" strike="noStrike" kern="0" cap="none" spc="-20" normalizeH="0" baseline="0" noProof="0" dirty="0">
                <a:ln>
                  <a:noFill/>
                </a:ln>
                <a:solidFill>
                  <a:srgbClr val="595959"/>
                </a:solidFill>
                <a:effectLst/>
                <a:uLnTx/>
                <a:uFillTx/>
                <a:latin typeface="Times New Roman"/>
                <a:cs typeface="Times New Roman"/>
              </a:rPr>
              <a:t> </a:t>
            </a:r>
            <a:r>
              <a:rPr kumimoji="0" sz="1900" b="1" i="0" u="none" strike="noStrike" kern="0" cap="none" spc="0" normalizeH="0" baseline="0" noProof="0" dirty="0">
                <a:ln>
                  <a:noFill/>
                </a:ln>
                <a:solidFill>
                  <a:srgbClr val="595959"/>
                </a:solidFill>
                <a:effectLst/>
                <a:uLnTx/>
                <a:uFillTx/>
                <a:latin typeface="Times New Roman"/>
                <a:cs typeface="Times New Roman"/>
              </a:rPr>
              <a:t>GC</a:t>
            </a:r>
            <a:r>
              <a:rPr kumimoji="0" sz="1900" b="1" i="0" u="none" strike="noStrike" kern="0" cap="none" spc="-45" normalizeH="0" baseline="0" noProof="0" dirty="0">
                <a:ln>
                  <a:noFill/>
                </a:ln>
                <a:solidFill>
                  <a:srgbClr val="595959"/>
                </a:solidFill>
                <a:effectLst/>
                <a:uLnTx/>
                <a:uFillTx/>
                <a:latin typeface="Times New Roman"/>
                <a:cs typeface="Times New Roman"/>
              </a:rPr>
              <a:t> </a:t>
            </a:r>
            <a:r>
              <a:rPr kumimoji="0" sz="1900" b="1" i="0" u="none" strike="noStrike" kern="0" cap="none" spc="0" normalizeH="0" baseline="0" noProof="0" dirty="0">
                <a:ln>
                  <a:noFill/>
                </a:ln>
                <a:solidFill>
                  <a:srgbClr val="595959"/>
                </a:solidFill>
                <a:effectLst/>
                <a:uLnTx/>
                <a:uFillTx/>
                <a:latin typeface="Times New Roman"/>
                <a:cs typeface="Times New Roman"/>
              </a:rPr>
              <a:t>composition</a:t>
            </a:r>
            <a:r>
              <a:rPr kumimoji="0" sz="1900" b="1" i="0" u="none" strike="noStrike" kern="0" cap="none" spc="-30" normalizeH="0" baseline="0" noProof="0" dirty="0">
                <a:ln>
                  <a:noFill/>
                </a:ln>
                <a:solidFill>
                  <a:srgbClr val="595959"/>
                </a:solidFill>
                <a:effectLst/>
                <a:uLnTx/>
                <a:uFillTx/>
                <a:latin typeface="Times New Roman"/>
                <a:cs typeface="Times New Roman"/>
              </a:rPr>
              <a:t> </a:t>
            </a:r>
            <a:r>
              <a:rPr kumimoji="0" sz="1900" b="0" i="0" u="none" strike="noStrike" kern="0" cap="none" spc="0" normalizeH="0" baseline="0" noProof="0" dirty="0">
                <a:ln>
                  <a:noFill/>
                </a:ln>
                <a:solidFill>
                  <a:srgbClr val="595959"/>
                </a:solidFill>
                <a:effectLst/>
                <a:uLnTx/>
                <a:uFillTx/>
                <a:latin typeface="Times New Roman"/>
                <a:cs typeface="Times New Roman"/>
              </a:rPr>
              <a:t>of</a:t>
            </a:r>
            <a:r>
              <a:rPr kumimoji="0" sz="1900" b="0" i="0" u="none" strike="noStrike" kern="0" cap="none" spc="-5" normalizeH="0" baseline="0" noProof="0" dirty="0">
                <a:ln>
                  <a:noFill/>
                </a:ln>
                <a:solidFill>
                  <a:srgbClr val="595959"/>
                </a:solidFill>
                <a:effectLst/>
                <a:uLnTx/>
                <a:uFillTx/>
                <a:latin typeface="Times New Roman"/>
                <a:cs typeface="Times New Roman"/>
              </a:rPr>
              <a:t> </a:t>
            </a:r>
            <a:r>
              <a:rPr kumimoji="0" sz="1900" b="0" i="0" u="none" strike="noStrike" kern="0" cap="none" spc="0" normalizeH="0" baseline="0" noProof="0" dirty="0">
                <a:ln>
                  <a:noFill/>
                </a:ln>
                <a:solidFill>
                  <a:srgbClr val="595959"/>
                </a:solidFill>
                <a:effectLst/>
                <a:uLnTx/>
                <a:uFillTx/>
                <a:latin typeface="Times New Roman"/>
                <a:cs typeface="Times New Roman"/>
              </a:rPr>
              <a:t>the</a:t>
            </a:r>
            <a:r>
              <a:rPr kumimoji="0" sz="1900" b="0" i="0" u="none" strike="noStrike" kern="0" cap="none" spc="-15" normalizeH="0" baseline="0" noProof="0" dirty="0">
                <a:ln>
                  <a:noFill/>
                </a:ln>
                <a:solidFill>
                  <a:srgbClr val="595959"/>
                </a:solidFill>
                <a:effectLst/>
                <a:uLnTx/>
                <a:uFillTx/>
                <a:latin typeface="Times New Roman"/>
                <a:cs typeface="Times New Roman"/>
              </a:rPr>
              <a:t> </a:t>
            </a:r>
            <a:r>
              <a:rPr kumimoji="0" sz="1900" b="0" i="0" u="none" strike="noStrike" kern="0" cap="none" spc="-10" normalizeH="0" baseline="0" noProof="0" dirty="0">
                <a:ln>
                  <a:noFill/>
                </a:ln>
                <a:solidFill>
                  <a:srgbClr val="595959"/>
                </a:solidFill>
                <a:effectLst/>
                <a:uLnTx/>
                <a:uFillTx/>
                <a:latin typeface="Times New Roman"/>
                <a:cs typeface="Times New Roman"/>
              </a:rPr>
              <a:t>primers.</a:t>
            </a:r>
            <a:endParaRPr kumimoji="0" sz="1900" b="0" i="0" u="none" strike="noStrike" kern="0" cap="none" spc="0" normalizeH="0" baseline="0" noProof="0">
              <a:ln>
                <a:noFill/>
              </a:ln>
              <a:solidFill>
                <a:sysClr val="windowText" lastClr="000000"/>
              </a:solidFill>
              <a:effectLst/>
              <a:uLnTx/>
              <a:uFillTx/>
              <a:latin typeface="Times New Roman"/>
              <a:cs typeface="Times New Roman"/>
            </a:endParaRPr>
          </a:p>
          <a:p>
            <a:pPr marL="240665" marR="0" lvl="1" indent="-227965" defTabSz="914400" eaLnBrk="1" fontAlgn="auto" latinLnBrk="0" hangingPunct="1">
              <a:lnSpc>
                <a:spcPct val="100000"/>
              </a:lnSpc>
              <a:spcBef>
                <a:spcPts val="720"/>
              </a:spcBef>
              <a:spcAft>
                <a:spcPts val="0"/>
              </a:spcAft>
              <a:buClrTx/>
              <a:buSzTx/>
              <a:buFont typeface="Arial"/>
              <a:buChar char="•"/>
              <a:tabLst>
                <a:tab pos="240665" algn="l"/>
                <a:tab pos="241300" algn="l"/>
              </a:tabLst>
              <a:defRPr/>
            </a:pPr>
            <a:r>
              <a:rPr kumimoji="0" sz="1900" b="0" i="0" u="none" strike="noStrike" kern="0" cap="none" spc="-10" normalizeH="0" baseline="0" noProof="0" dirty="0">
                <a:ln>
                  <a:noFill/>
                </a:ln>
                <a:solidFill>
                  <a:srgbClr val="961BE9"/>
                </a:solidFill>
                <a:effectLst/>
                <a:uLnTx/>
                <a:uFillTx/>
                <a:latin typeface="Times New Roman"/>
                <a:cs typeface="Times New Roman"/>
              </a:rPr>
              <a:t>Too</a:t>
            </a:r>
            <a:r>
              <a:rPr kumimoji="0" sz="1900" b="0" i="0" u="none" strike="noStrike" kern="0" cap="none" spc="-120" normalizeH="0" baseline="0" noProof="0" dirty="0">
                <a:ln>
                  <a:noFill/>
                </a:ln>
                <a:solidFill>
                  <a:srgbClr val="961BE9"/>
                </a:solidFill>
                <a:effectLst/>
                <a:uLnTx/>
                <a:uFillTx/>
                <a:latin typeface="Times New Roman"/>
                <a:cs typeface="Times New Roman"/>
              </a:rPr>
              <a:t> </a:t>
            </a:r>
            <a:r>
              <a:rPr kumimoji="0" sz="1900" b="0" i="0" u="none" strike="noStrike" kern="0" cap="none" spc="0" normalizeH="0" baseline="0" noProof="0" dirty="0">
                <a:ln>
                  <a:noFill/>
                </a:ln>
                <a:solidFill>
                  <a:srgbClr val="961BE9"/>
                </a:solidFill>
                <a:effectLst/>
                <a:uLnTx/>
                <a:uFillTx/>
                <a:latin typeface="Times New Roman"/>
                <a:cs typeface="Times New Roman"/>
              </a:rPr>
              <a:t>high</a:t>
            </a:r>
            <a:r>
              <a:rPr kumimoji="0" sz="1900" b="0" i="0" u="none" strike="noStrike" kern="0" cap="none" spc="-114" normalizeH="0" baseline="0" noProof="0" dirty="0">
                <a:ln>
                  <a:noFill/>
                </a:ln>
                <a:solidFill>
                  <a:srgbClr val="961BE9"/>
                </a:solidFill>
                <a:effectLst/>
                <a:uLnTx/>
                <a:uFillTx/>
                <a:latin typeface="Times New Roman"/>
                <a:cs typeface="Times New Roman"/>
              </a:rPr>
              <a:t> </a:t>
            </a:r>
            <a:r>
              <a:rPr kumimoji="0" sz="1900" b="0" i="0" u="none" strike="noStrike" kern="0" cap="none" spc="0" normalizeH="0" baseline="0" noProof="0" dirty="0">
                <a:ln>
                  <a:noFill/>
                </a:ln>
                <a:solidFill>
                  <a:srgbClr val="961BE9"/>
                </a:solidFill>
                <a:effectLst/>
                <a:uLnTx/>
                <a:uFillTx/>
                <a:latin typeface="Times New Roman"/>
                <a:cs typeface="Times New Roman"/>
              </a:rPr>
              <a:t>Ta</a:t>
            </a:r>
            <a:r>
              <a:rPr kumimoji="0" sz="1900" b="0" i="0" u="none" strike="noStrike" kern="0" cap="none" spc="-10" normalizeH="0" baseline="0" noProof="0" dirty="0">
                <a:ln>
                  <a:noFill/>
                </a:ln>
                <a:solidFill>
                  <a:srgbClr val="961BE9"/>
                </a:solidFill>
                <a:effectLst/>
                <a:uLnTx/>
                <a:uFillTx/>
                <a:latin typeface="Times New Roman"/>
                <a:cs typeface="Times New Roman"/>
              </a:rPr>
              <a:t> </a:t>
            </a:r>
            <a:r>
              <a:rPr kumimoji="0" sz="1900" b="0" i="0" u="none" strike="noStrike" kern="0" cap="none" spc="320" normalizeH="0" baseline="0" noProof="0" dirty="0">
                <a:ln>
                  <a:noFill/>
                </a:ln>
                <a:solidFill>
                  <a:srgbClr val="961BE9"/>
                </a:solidFill>
                <a:effectLst/>
                <a:uLnTx/>
                <a:uFillTx/>
                <a:latin typeface="Arial Unicode MS"/>
                <a:cs typeface="Arial Unicode MS"/>
              </a:rPr>
              <a:t>➔</a:t>
            </a:r>
            <a:r>
              <a:rPr kumimoji="0" sz="1900" b="0" i="0" u="none" strike="noStrike" kern="0" cap="none" spc="-50" normalizeH="0" baseline="0" noProof="0" dirty="0">
                <a:ln>
                  <a:noFill/>
                </a:ln>
                <a:solidFill>
                  <a:srgbClr val="961BE9"/>
                </a:solidFill>
                <a:effectLst/>
                <a:uLnTx/>
                <a:uFillTx/>
                <a:latin typeface="Arial Unicode MS"/>
                <a:cs typeface="Arial Unicode MS"/>
              </a:rPr>
              <a:t> </a:t>
            </a:r>
            <a:r>
              <a:rPr kumimoji="0" sz="1900" b="0" i="0" u="none" strike="noStrike" kern="0" cap="none" spc="0" normalizeH="0" baseline="0" noProof="0" dirty="0">
                <a:ln>
                  <a:noFill/>
                </a:ln>
                <a:solidFill>
                  <a:srgbClr val="595959"/>
                </a:solidFill>
                <a:effectLst/>
                <a:uLnTx/>
                <a:uFillTx/>
                <a:latin typeface="Times New Roman"/>
                <a:cs typeface="Times New Roman"/>
              </a:rPr>
              <a:t>produce</a:t>
            </a:r>
            <a:r>
              <a:rPr kumimoji="0" sz="1900" b="0" i="0" u="none" strike="noStrike" kern="0" cap="none" spc="-110" normalizeH="0" baseline="0" noProof="0" dirty="0">
                <a:ln>
                  <a:noFill/>
                </a:ln>
                <a:solidFill>
                  <a:srgbClr val="595959"/>
                </a:solidFill>
                <a:effectLst/>
                <a:uLnTx/>
                <a:uFillTx/>
                <a:latin typeface="Times New Roman"/>
                <a:cs typeface="Times New Roman"/>
              </a:rPr>
              <a:t> </a:t>
            </a:r>
            <a:r>
              <a:rPr kumimoji="0" sz="1900" b="0" i="0" u="none" strike="noStrike" kern="0" cap="none" spc="-10" normalizeH="0" baseline="0" noProof="0" dirty="0">
                <a:ln>
                  <a:noFill/>
                </a:ln>
                <a:solidFill>
                  <a:srgbClr val="595959"/>
                </a:solidFill>
                <a:effectLst/>
                <a:uLnTx/>
                <a:uFillTx/>
                <a:latin typeface="Times New Roman"/>
                <a:cs typeface="Times New Roman"/>
              </a:rPr>
              <a:t>insufficient</a:t>
            </a:r>
            <a:r>
              <a:rPr kumimoji="0" sz="1900" b="0" i="0" u="none" strike="noStrike" kern="0" cap="none" spc="5" normalizeH="0" baseline="0" noProof="0" dirty="0">
                <a:ln>
                  <a:noFill/>
                </a:ln>
                <a:solidFill>
                  <a:srgbClr val="595959"/>
                </a:solidFill>
                <a:effectLst/>
                <a:uLnTx/>
                <a:uFillTx/>
                <a:latin typeface="Times New Roman"/>
                <a:cs typeface="Times New Roman"/>
              </a:rPr>
              <a:t> </a:t>
            </a:r>
            <a:r>
              <a:rPr kumimoji="0" sz="1900" b="0" i="0" u="none" strike="noStrike" kern="0" cap="none" spc="-25" normalizeH="0" baseline="0" noProof="0" dirty="0">
                <a:ln>
                  <a:noFill/>
                </a:ln>
                <a:solidFill>
                  <a:srgbClr val="595959"/>
                </a:solidFill>
                <a:effectLst/>
                <a:uLnTx/>
                <a:uFillTx/>
                <a:latin typeface="Times New Roman"/>
                <a:cs typeface="Times New Roman"/>
              </a:rPr>
              <a:t>primer-</a:t>
            </a:r>
            <a:r>
              <a:rPr kumimoji="0" sz="1900" b="0" i="0" u="none" strike="noStrike" kern="0" cap="none" spc="0" normalizeH="0" baseline="0" noProof="0" dirty="0">
                <a:ln>
                  <a:noFill/>
                </a:ln>
                <a:solidFill>
                  <a:srgbClr val="595959"/>
                </a:solidFill>
                <a:effectLst/>
                <a:uLnTx/>
                <a:uFillTx/>
                <a:latin typeface="Times New Roman"/>
                <a:cs typeface="Times New Roman"/>
              </a:rPr>
              <a:t>template</a:t>
            </a:r>
            <a:r>
              <a:rPr kumimoji="0" sz="1900" b="0" i="0" u="none" strike="noStrike" kern="0" cap="none" spc="195" normalizeH="0" baseline="0" noProof="0" dirty="0">
                <a:ln>
                  <a:noFill/>
                </a:ln>
                <a:solidFill>
                  <a:srgbClr val="595959"/>
                </a:solidFill>
                <a:effectLst/>
                <a:uLnTx/>
                <a:uFillTx/>
                <a:latin typeface="Times New Roman"/>
                <a:cs typeface="Times New Roman"/>
              </a:rPr>
              <a:t> </a:t>
            </a:r>
            <a:r>
              <a:rPr kumimoji="0" sz="1900" b="0" i="0" u="none" strike="noStrike" kern="0" cap="none" spc="-10" normalizeH="0" baseline="0" noProof="0" dirty="0">
                <a:ln>
                  <a:noFill/>
                </a:ln>
                <a:solidFill>
                  <a:srgbClr val="595959"/>
                </a:solidFill>
                <a:effectLst/>
                <a:uLnTx/>
                <a:uFillTx/>
                <a:latin typeface="Times New Roman"/>
                <a:cs typeface="Times New Roman"/>
              </a:rPr>
              <a:t>hybridization.</a:t>
            </a:r>
            <a:endParaRPr kumimoji="0" sz="1900" b="0" i="0" u="none" strike="noStrike" kern="0" cap="none" spc="0" normalizeH="0" baseline="0" noProof="0">
              <a:ln>
                <a:noFill/>
              </a:ln>
              <a:solidFill>
                <a:sysClr val="windowText" lastClr="000000"/>
              </a:solidFill>
              <a:effectLst/>
              <a:uLnTx/>
              <a:uFillTx/>
              <a:latin typeface="Times New Roman"/>
              <a:cs typeface="Times New Roman"/>
            </a:endParaRPr>
          </a:p>
          <a:p>
            <a:pPr marL="240665" marR="283845" lvl="1" indent="-227965" defTabSz="914400" eaLnBrk="1" fontAlgn="auto" latinLnBrk="0" hangingPunct="1">
              <a:lnSpc>
                <a:spcPct val="100899"/>
              </a:lnSpc>
              <a:spcBef>
                <a:spcPts val="700"/>
              </a:spcBef>
              <a:spcAft>
                <a:spcPts val="0"/>
              </a:spcAft>
              <a:buClr>
                <a:srgbClr val="961BE9"/>
              </a:buClr>
              <a:buSzTx/>
              <a:buFont typeface="Arial"/>
              <a:buChar char="•"/>
              <a:tabLst>
                <a:tab pos="240665" algn="l"/>
                <a:tab pos="241300" algn="l"/>
              </a:tabLst>
              <a:defRPr/>
            </a:pPr>
            <a:r>
              <a:rPr kumimoji="0" sz="1900" b="0" i="0" u="none" strike="noStrike" kern="0" cap="none" spc="-10" normalizeH="0" baseline="0" noProof="0" dirty="0">
                <a:ln>
                  <a:noFill/>
                </a:ln>
                <a:solidFill>
                  <a:srgbClr val="7030A0"/>
                </a:solidFill>
                <a:effectLst/>
                <a:uLnTx/>
                <a:uFillTx/>
                <a:latin typeface="Times New Roman"/>
                <a:cs typeface="Times New Roman"/>
              </a:rPr>
              <a:t>Too</a:t>
            </a:r>
            <a:r>
              <a:rPr kumimoji="0" sz="1900" b="0" i="0" u="none" strike="noStrike" kern="0" cap="none" spc="-120" normalizeH="0" baseline="0" noProof="0" dirty="0">
                <a:ln>
                  <a:noFill/>
                </a:ln>
                <a:solidFill>
                  <a:srgbClr val="7030A0"/>
                </a:solidFill>
                <a:effectLst/>
                <a:uLnTx/>
                <a:uFillTx/>
                <a:latin typeface="Times New Roman"/>
                <a:cs typeface="Times New Roman"/>
              </a:rPr>
              <a:t> </a:t>
            </a:r>
            <a:r>
              <a:rPr kumimoji="0" sz="1900" b="0" i="0" u="none" strike="noStrike" kern="0" cap="none" spc="0" normalizeH="0" baseline="0" noProof="0" dirty="0">
                <a:ln>
                  <a:noFill/>
                </a:ln>
                <a:solidFill>
                  <a:srgbClr val="7030A0"/>
                </a:solidFill>
                <a:effectLst/>
                <a:uLnTx/>
                <a:uFillTx/>
                <a:latin typeface="Times New Roman"/>
                <a:cs typeface="Times New Roman"/>
              </a:rPr>
              <a:t>low</a:t>
            </a:r>
            <a:r>
              <a:rPr kumimoji="0" sz="1900" b="0" i="0" u="none" strike="noStrike" kern="0" cap="none" spc="-35" normalizeH="0" baseline="0" noProof="0" dirty="0">
                <a:ln>
                  <a:noFill/>
                </a:ln>
                <a:solidFill>
                  <a:srgbClr val="7030A0"/>
                </a:solidFill>
                <a:effectLst/>
                <a:uLnTx/>
                <a:uFillTx/>
                <a:latin typeface="Times New Roman"/>
                <a:cs typeface="Times New Roman"/>
              </a:rPr>
              <a:t> </a:t>
            </a:r>
            <a:r>
              <a:rPr kumimoji="0" sz="1900" b="0" i="0" u="none" strike="noStrike" kern="0" cap="none" spc="-40" normalizeH="0" baseline="0" noProof="0" dirty="0">
                <a:ln>
                  <a:noFill/>
                </a:ln>
                <a:solidFill>
                  <a:srgbClr val="7030A0"/>
                </a:solidFill>
                <a:effectLst/>
                <a:uLnTx/>
                <a:uFillTx/>
                <a:latin typeface="Times New Roman"/>
                <a:cs typeface="Times New Roman"/>
              </a:rPr>
              <a:t>Ta</a:t>
            </a:r>
            <a:r>
              <a:rPr kumimoji="0" sz="1900" b="0" i="0" u="none" strike="noStrike" kern="0" cap="none" spc="-110" normalizeH="0" baseline="0" noProof="0" dirty="0">
                <a:ln>
                  <a:noFill/>
                </a:ln>
                <a:solidFill>
                  <a:srgbClr val="7030A0"/>
                </a:solidFill>
                <a:effectLst/>
                <a:uLnTx/>
                <a:uFillTx/>
                <a:latin typeface="Times New Roman"/>
                <a:cs typeface="Times New Roman"/>
              </a:rPr>
              <a:t> </a:t>
            </a:r>
            <a:r>
              <a:rPr kumimoji="0" sz="1900" b="0" i="0" u="none" strike="noStrike" kern="0" cap="none" spc="320" normalizeH="0" baseline="0" noProof="0" dirty="0">
                <a:ln>
                  <a:noFill/>
                </a:ln>
                <a:solidFill>
                  <a:srgbClr val="7030A0"/>
                </a:solidFill>
                <a:effectLst/>
                <a:uLnTx/>
                <a:uFillTx/>
                <a:latin typeface="Arial Unicode MS"/>
                <a:cs typeface="Arial Unicode MS"/>
              </a:rPr>
              <a:t>➔</a:t>
            </a:r>
            <a:r>
              <a:rPr kumimoji="0" sz="1900" b="0" i="0" u="none" strike="noStrike" kern="0" cap="none" spc="465" normalizeH="0" baseline="0" noProof="0" dirty="0">
                <a:ln>
                  <a:noFill/>
                </a:ln>
                <a:solidFill>
                  <a:srgbClr val="7030A0"/>
                </a:solidFill>
                <a:effectLst/>
                <a:uLnTx/>
                <a:uFillTx/>
                <a:latin typeface="Arial Unicode MS"/>
                <a:cs typeface="Arial Unicode MS"/>
              </a:rPr>
              <a:t> </a:t>
            </a:r>
            <a:r>
              <a:rPr kumimoji="0" sz="1900" b="0" i="0" u="none" strike="noStrike" kern="0" cap="none" spc="0" normalizeH="0" baseline="0" noProof="0" dirty="0">
                <a:ln>
                  <a:noFill/>
                </a:ln>
                <a:solidFill>
                  <a:srgbClr val="595959"/>
                </a:solidFill>
                <a:effectLst/>
                <a:uLnTx/>
                <a:uFillTx/>
                <a:latin typeface="Times New Roman"/>
                <a:cs typeface="Times New Roman"/>
              </a:rPr>
              <a:t>lead</a:t>
            </a:r>
            <a:r>
              <a:rPr kumimoji="0" sz="1900" b="0" i="0" u="none" strike="noStrike" kern="0" cap="none" spc="85" normalizeH="0" baseline="0" noProof="0" dirty="0">
                <a:ln>
                  <a:noFill/>
                </a:ln>
                <a:solidFill>
                  <a:srgbClr val="595959"/>
                </a:solidFill>
                <a:effectLst/>
                <a:uLnTx/>
                <a:uFillTx/>
                <a:latin typeface="Times New Roman"/>
                <a:cs typeface="Times New Roman"/>
              </a:rPr>
              <a:t> </a:t>
            </a:r>
            <a:r>
              <a:rPr kumimoji="0" sz="1900" b="0" i="0" u="none" strike="noStrike" kern="0" cap="none" spc="0" normalizeH="0" baseline="0" noProof="0" dirty="0">
                <a:ln>
                  <a:noFill/>
                </a:ln>
                <a:solidFill>
                  <a:srgbClr val="595959"/>
                </a:solidFill>
                <a:effectLst/>
                <a:uLnTx/>
                <a:uFillTx/>
                <a:latin typeface="Times New Roman"/>
                <a:cs typeface="Times New Roman"/>
              </a:rPr>
              <a:t>to</a:t>
            </a:r>
            <a:r>
              <a:rPr kumimoji="0" sz="1900" b="0" i="0" u="none" strike="noStrike" kern="0" cap="none" spc="95" normalizeH="0" baseline="0" noProof="0" dirty="0">
                <a:ln>
                  <a:noFill/>
                </a:ln>
                <a:solidFill>
                  <a:srgbClr val="595959"/>
                </a:solidFill>
                <a:effectLst/>
                <a:uLnTx/>
                <a:uFillTx/>
                <a:latin typeface="Times New Roman"/>
                <a:cs typeface="Times New Roman"/>
              </a:rPr>
              <a:t> </a:t>
            </a:r>
            <a:r>
              <a:rPr kumimoji="0" sz="1900" b="0" i="0" u="none" strike="noStrike" kern="0" cap="none" spc="0" normalizeH="0" baseline="0" noProof="0" dirty="0">
                <a:ln>
                  <a:noFill/>
                </a:ln>
                <a:solidFill>
                  <a:srgbClr val="595959"/>
                </a:solidFill>
                <a:effectLst/>
                <a:uLnTx/>
                <a:uFillTx/>
                <a:latin typeface="Times New Roman"/>
                <a:cs typeface="Times New Roman"/>
              </a:rPr>
              <a:t>non-</a:t>
            </a:r>
            <a:r>
              <a:rPr kumimoji="0" sz="1900" b="0" i="0" u="none" strike="noStrike" kern="0" cap="none" spc="-20" normalizeH="0" baseline="0" noProof="0" dirty="0">
                <a:ln>
                  <a:noFill/>
                </a:ln>
                <a:solidFill>
                  <a:srgbClr val="595959"/>
                </a:solidFill>
                <a:effectLst/>
                <a:uLnTx/>
                <a:uFillTx/>
                <a:latin typeface="Times New Roman"/>
                <a:cs typeface="Times New Roman"/>
              </a:rPr>
              <a:t>specific</a:t>
            </a:r>
            <a:r>
              <a:rPr kumimoji="0" sz="1900" b="0" i="0" u="none" strike="noStrike" kern="0" cap="none" spc="-10" normalizeH="0" baseline="0" noProof="0" dirty="0">
                <a:ln>
                  <a:noFill/>
                </a:ln>
                <a:solidFill>
                  <a:srgbClr val="595959"/>
                </a:solidFill>
                <a:effectLst/>
                <a:uLnTx/>
                <a:uFillTx/>
                <a:latin typeface="Times New Roman"/>
                <a:cs typeface="Times New Roman"/>
              </a:rPr>
              <a:t> </a:t>
            </a:r>
            <a:r>
              <a:rPr kumimoji="0" sz="1900" b="0" i="0" u="none" strike="noStrike" kern="0" cap="none" spc="0" normalizeH="0" baseline="0" noProof="0" dirty="0">
                <a:ln>
                  <a:noFill/>
                </a:ln>
                <a:solidFill>
                  <a:srgbClr val="595959"/>
                </a:solidFill>
                <a:effectLst/>
                <a:uLnTx/>
                <a:uFillTx/>
                <a:latin typeface="Times New Roman"/>
                <a:cs typeface="Times New Roman"/>
              </a:rPr>
              <a:t>products caused</a:t>
            </a:r>
            <a:r>
              <a:rPr kumimoji="0" sz="1900" b="0" i="0" u="none" strike="noStrike" kern="0" cap="none" spc="90" normalizeH="0" baseline="0" noProof="0" dirty="0">
                <a:ln>
                  <a:noFill/>
                </a:ln>
                <a:solidFill>
                  <a:srgbClr val="595959"/>
                </a:solidFill>
                <a:effectLst/>
                <a:uLnTx/>
                <a:uFillTx/>
                <a:latin typeface="Times New Roman"/>
                <a:cs typeface="Times New Roman"/>
              </a:rPr>
              <a:t> </a:t>
            </a:r>
            <a:r>
              <a:rPr kumimoji="0" sz="1900" b="0" i="0" u="none" strike="noStrike" kern="0" cap="none" spc="0" normalizeH="0" baseline="0" noProof="0" dirty="0">
                <a:ln>
                  <a:noFill/>
                </a:ln>
                <a:solidFill>
                  <a:srgbClr val="595959"/>
                </a:solidFill>
                <a:effectLst/>
                <a:uLnTx/>
                <a:uFillTx/>
                <a:latin typeface="Times New Roman"/>
                <a:cs typeface="Times New Roman"/>
              </a:rPr>
              <a:t>by</a:t>
            </a:r>
            <a:r>
              <a:rPr kumimoji="0" sz="1900" b="0" i="0" u="none" strike="noStrike" kern="0" cap="none" spc="-20" normalizeH="0" baseline="0" noProof="0" dirty="0">
                <a:ln>
                  <a:noFill/>
                </a:ln>
                <a:solidFill>
                  <a:srgbClr val="595959"/>
                </a:solidFill>
                <a:effectLst/>
                <a:uLnTx/>
                <a:uFillTx/>
                <a:latin typeface="Times New Roman"/>
                <a:cs typeface="Times New Roman"/>
              </a:rPr>
              <a:t> </a:t>
            </a:r>
            <a:r>
              <a:rPr kumimoji="0" sz="1900" b="0" i="0" u="none" strike="noStrike" kern="0" cap="none" spc="0" normalizeH="0" baseline="0" noProof="0" dirty="0">
                <a:ln>
                  <a:noFill/>
                </a:ln>
                <a:solidFill>
                  <a:srgbClr val="595959"/>
                </a:solidFill>
                <a:effectLst/>
                <a:uLnTx/>
                <a:uFillTx/>
                <a:latin typeface="Times New Roman"/>
                <a:cs typeface="Times New Roman"/>
              </a:rPr>
              <a:t>a</a:t>
            </a:r>
            <a:r>
              <a:rPr kumimoji="0" sz="1900" b="0" i="0" u="none" strike="noStrike" kern="0" cap="none" spc="-5" normalizeH="0" baseline="0" noProof="0" dirty="0">
                <a:ln>
                  <a:noFill/>
                </a:ln>
                <a:solidFill>
                  <a:srgbClr val="595959"/>
                </a:solidFill>
                <a:effectLst/>
                <a:uLnTx/>
                <a:uFillTx/>
                <a:latin typeface="Times New Roman"/>
                <a:cs typeface="Times New Roman"/>
              </a:rPr>
              <a:t> </a:t>
            </a:r>
            <a:r>
              <a:rPr kumimoji="0" sz="1900" b="0" i="0" u="none" strike="noStrike" kern="0" cap="none" spc="0" normalizeH="0" baseline="0" noProof="0" dirty="0">
                <a:ln>
                  <a:noFill/>
                </a:ln>
                <a:solidFill>
                  <a:srgbClr val="595959"/>
                </a:solidFill>
                <a:effectLst/>
                <a:uLnTx/>
                <a:uFillTx/>
                <a:latin typeface="Times New Roman"/>
                <a:cs typeface="Times New Roman"/>
              </a:rPr>
              <a:t>high</a:t>
            </a:r>
            <a:r>
              <a:rPr kumimoji="0" sz="1900" b="0" i="0" u="none" strike="noStrike" kern="0" cap="none" spc="-120" normalizeH="0" baseline="0" noProof="0" dirty="0">
                <a:ln>
                  <a:noFill/>
                </a:ln>
                <a:solidFill>
                  <a:srgbClr val="595959"/>
                </a:solidFill>
                <a:effectLst/>
                <a:uLnTx/>
                <a:uFillTx/>
                <a:latin typeface="Times New Roman"/>
                <a:cs typeface="Times New Roman"/>
              </a:rPr>
              <a:t> </a:t>
            </a:r>
            <a:r>
              <a:rPr kumimoji="0" sz="1900" b="0" i="0" u="none" strike="noStrike" kern="0" cap="none" spc="0" normalizeH="0" baseline="0" noProof="0" dirty="0">
                <a:ln>
                  <a:noFill/>
                </a:ln>
                <a:solidFill>
                  <a:srgbClr val="595959"/>
                </a:solidFill>
                <a:effectLst/>
                <a:uLnTx/>
                <a:uFillTx/>
                <a:latin typeface="Times New Roman"/>
                <a:cs typeface="Times New Roman"/>
              </a:rPr>
              <a:t>number</a:t>
            </a:r>
            <a:r>
              <a:rPr kumimoji="0" sz="1900" b="0" i="0" u="none" strike="noStrike" kern="0" cap="none" spc="-100" normalizeH="0" baseline="0" noProof="0" dirty="0">
                <a:ln>
                  <a:noFill/>
                </a:ln>
                <a:solidFill>
                  <a:srgbClr val="595959"/>
                </a:solidFill>
                <a:effectLst/>
                <a:uLnTx/>
                <a:uFillTx/>
                <a:latin typeface="Times New Roman"/>
                <a:cs typeface="Times New Roman"/>
              </a:rPr>
              <a:t> </a:t>
            </a:r>
            <a:r>
              <a:rPr kumimoji="0" sz="1900" b="0" i="0" u="none" strike="noStrike" kern="0" cap="none" spc="0" normalizeH="0" baseline="0" noProof="0" dirty="0">
                <a:ln>
                  <a:noFill/>
                </a:ln>
                <a:solidFill>
                  <a:srgbClr val="595959"/>
                </a:solidFill>
                <a:effectLst/>
                <a:uLnTx/>
                <a:uFillTx/>
                <a:latin typeface="Times New Roman"/>
                <a:cs typeface="Times New Roman"/>
              </a:rPr>
              <a:t>of base</a:t>
            </a:r>
            <a:r>
              <a:rPr kumimoji="0" sz="1900" b="0" i="0" u="none" strike="noStrike" kern="0" cap="none" spc="-5" normalizeH="0" baseline="0" noProof="0" dirty="0">
                <a:ln>
                  <a:noFill/>
                </a:ln>
                <a:solidFill>
                  <a:srgbClr val="595959"/>
                </a:solidFill>
                <a:effectLst/>
                <a:uLnTx/>
                <a:uFillTx/>
                <a:latin typeface="Times New Roman"/>
                <a:cs typeface="Times New Roman"/>
              </a:rPr>
              <a:t> </a:t>
            </a:r>
            <a:r>
              <a:rPr kumimoji="0" sz="1900" b="0" i="0" u="none" strike="noStrike" kern="0" cap="none" spc="-20" normalizeH="0" baseline="0" noProof="0" dirty="0">
                <a:ln>
                  <a:noFill/>
                </a:ln>
                <a:solidFill>
                  <a:srgbClr val="595959"/>
                </a:solidFill>
                <a:effectLst/>
                <a:uLnTx/>
                <a:uFillTx/>
                <a:latin typeface="Times New Roman"/>
                <a:cs typeface="Times New Roman"/>
              </a:rPr>
              <a:t>pair </a:t>
            </a:r>
            <a:r>
              <a:rPr kumimoji="0" sz="1900" b="0" i="0" u="none" strike="noStrike" kern="0" cap="none" spc="-10" normalizeH="0" baseline="0" noProof="0" dirty="0">
                <a:ln>
                  <a:noFill/>
                </a:ln>
                <a:solidFill>
                  <a:srgbClr val="595959"/>
                </a:solidFill>
                <a:effectLst/>
                <a:uLnTx/>
                <a:uFillTx/>
                <a:latin typeface="Times New Roman"/>
                <a:cs typeface="Times New Roman"/>
              </a:rPr>
              <a:t>mismatches.</a:t>
            </a:r>
            <a:endParaRPr kumimoji="0" sz="1900" b="0" i="0" u="none" strike="noStrike" kern="0" cap="none" spc="0" normalizeH="0" baseline="0" noProof="0">
              <a:ln>
                <a:noFill/>
              </a:ln>
              <a:solidFill>
                <a:sysClr val="windowText" lastClr="000000"/>
              </a:solidFill>
              <a:effectLst/>
              <a:uLnTx/>
              <a:uFillTx/>
              <a:latin typeface="Times New Roman"/>
              <a:cs typeface="Times New Roman"/>
            </a:endParaRPr>
          </a:p>
        </p:txBody>
      </p:sp>
      <p:sp>
        <p:nvSpPr>
          <p:cNvPr id="17" name="object 17"/>
          <p:cNvSpPr txBox="1">
            <a:spLocks noGrp="1"/>
          </p:cNvSpPr>
          <p:nvPr>
            <p:ph type="sldNum" sz="quarter" idx="7"/>
          </p:nvPr>
        </p:nvSpPr>
        <p:spPr>
          <a:prstGeom prst="rect">
            <a:avLst/>
          </a:prstGeom>
        </p:spPr>
        <p:txBody>
          <a:bodyPr vert="horz" wrap="square" lIns="0" tIns="1905" rIns="0" bIns="0" rtlCol="0">
            <a:spAutoFit/>
          </a:bodyPr>
          <a:lstStyle/>
          <a:p>
            <a:pPr marL="38100" marR="0" lvl="0" indent="0" defTabSz="914400" eaLnBrk="1" fontAlgn="auto" latinLnBrk="0" hangingPunct="1">
              <a:lnSpc>
                <a:spcPct val="100000"/>
              </a:lnSpc>
              <a:spcBef>
                <a:spcPts val="15"/>
              </a:spcBef>
              <a:spcAft>
                <a:spcPts val="0"/>
              </a:spcAft>
              <a:buClrTx/>
              <a:buSzTx/>
              <a:buFontTx/>
              <a:buNone/>
              <a:tabLst/>
              <a:defRPr/>
            </a:pPr>
            <a:fld id="{81D60167-4931-47E6-BA6A-407CBD079E47}" type="slidenum">
              <a:rPr kumimoji="0" sz="1200" b="0" i="0" u="none" strike="noStrike" kern="0" cap="none" spc="-25" normalizeH="0" baseline="0" noProof="0" dirty="0">
                <a:ln>
                  <a:noFill/>
                </a:ln>
                <a:solidFill>
                  <a:srgbClr val="595959"/>
                </a:solidFill>
                <a:effectLst/>
                <a:uLnTx/>
                <a:uFillTx/>
                <a:latin typeface="Arial"/>
                <a:cs typeface="Arial"/>
              </a:rPr>
              <a:pPr marL="38100" marR="0" lvl="0" indent="0" defTabSz="914400" eaLnBrk="1" fontAlgn="auto" latinLnBrk="0" hangingPunct="1">
                <a:lnSpc>
                  <a:spcPct val="100000"/>
                </a:lnSpc>
                <a:spcBef>
                  <a:spcPts val="15"/>
                </a:spcBef>
                <a:spcAft>
                  <a:spcPts val="0"/>
                </a:spcAft>
                <a:buClrTx/>
                <a:buSzTx/>
                <a:buFontTx/>
                <a:buNone/>
                <a:tabLst/>
                <a:defRPr/>
              </a:pPr>
              <a:t>78</a:t>
            </a:fld>
            <a:endParaRPr kumimoji="0" sz="1200" b="0" i="0" u="none" strike="noStrike" kern="0" cap="none" spc="-25" normalizeH="0" baseline="0" noProof="0" dirty="0">
              <a:ln>
                <a:noFill/>
              </a:ln>
              <a:solidFill>
                <a:srgbClr val="595959"/>
              </a:solidFill>
              <a:effectLst/>
              <a:uLnTx/>
              <a:uFillTx/>
              <a:latin typeface="Arial"/>
              <a:cs typeface="Arial"/>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181100" y="190500"/>
            <a:ext cx="4749800" cy="558800"/>
            <a:chOff x="1181100" y="190500"/>
            <a:chExt cx="4749800" cy="558800"/>
          </a:xfrm>
        </p:grpSpPr>
        <p:pic>
          <p:nvPicPr>
            <p:cNvPr id="3" name="object 3"/>
            <p:cNvPicPr/>
            <p:nvPr/>
          </p:nvPicPr>
          <p:blipFill>
            <a:blip r:embed="rId2" cstate="print"/>
            <a:stretch>
              <a:fillRect/>
            </a:stretch>
          </p:blipFill>
          <p:spPr>
            <a:xfrm>
              <a:off x="1196056" y="210118"/>
              <a:ext cx="4715283" cy="514883"/>
            </a:xfrm>
            <a:prstGeom prst="rect">
              <a:avLst/>
            </a:prstGeom>
          </p:spPr>
        </p:pic>
        <p:sp>
          <p:nvSpPr>
            <p:cNvPr id="4" name="object 4"/>
            <p:cNvSpPr/>
            <p:nvPr/>
          </p:nvSpPr>
          <p:spPr>
            <a:xfrm>
              <a:off x="1196056" y="210119"/>
              <a:ext cx="4715510" cy="514984"/>
            </a:xfrm>
            <a:custGeom>
              <a:avLst/>
              <a:gdLst/>
              <a:ahLst/>
              <a:cxnLst/>
              <a:rect l="l" t="t" r="r" b="b"/>
              <a:pathLst>
                <a:path w="4715510" h="514984">
                  <a:moveTo>
                    <a:pt x="1217959" y="367692"/>
                  </a:moveTo>
                  <a:lnTo>
                    <a:pt x="1304962" y="367692"/>
                  </a:lnTo>
                  <a:lnTo>
                    <a:pt x="1304962" y="461826"/>
                  </a:lnTo>
                  <a:lnTo>
                    <a:pt x="1217959" y="461826"/>
                  </a:lnTo>
                  <a:lnTo>
                    <a:pt x="1217959" y="367692"/>
                  </a:lnTo>
                  <a:close/>
                </a:path>
                <a:path w="4715510" h="514984">
                  <a:moveTo>
                    <a:pt x="1110133" y="367692"/>
                  </a:moveTo>
                  <a:lnTo>
                    <a:pt x="1197136" y="367692"/>
                  </a:lnTo>
                  <a:lnTo>
                    <a:pt x="1197136" y="461826"/>
                  </a:lnTo>
                  <a:lnTo>
                    <a:pt x="1110133" y="461826"/>
                  </a:lnTo>
                  <a:lnTo>
                    <a:pt x="1110133" y="367692"/>
                  </a:lnTo>
                  <a:close/>
                </a:path>
                <a:path w="4715510" h="514984">
                  <a:moveTo>
                    <a:pt x="1002307" y="367692"/>
                  </a:moveTo>
                  <a:lnTo>
                    <a:pt x="1089310" y="367692"/>
                  </a:lnTo>
                  <a:lnTo>
                    <a:pt x="1089310" y="461826"/>
                  </a:lnTo>
                  <a:lnTo>
                    <a:pt x="1002307" y="461826"/>
                  </a:lnTo>
                  <a:lnTo>
                    <a:pt x="1002307" y="367692"/>
                  </a:lnTo>
                  <a:close/>
                </a:path>
                <a:path w="4715510" h="514984">
                  <a:moveTo>
                    <a:pt x="4583782" y="143482"/>
                  </a:moveTo>
                  <a:lnTo>
                    <a:pt x="4575794" y="143482"/>
                  </a:lnTo>
                  <a:lnTo>
                    <a:pt x="4570850" y="145907"/>
                  </a:lnTo>
                  <a:lnTo>
                    <a:pt x="4566096" y="189979"/>
                  </a:lnTo>
                  <a:lnTo>
                    <a:pt x="4566096" y="217649"/>
                  </a:lnTo>
                  <a:lnTo>
                    <a:pt x="4599756" y="217649"/>
                  </a:lnTo>
                  <a:lnTo>
                    <a:pt x="4599756" y="189979"/>
                  </a:lnTo>
                  <a:lnTo>
                    <a:pt x="4594526" y="146335"/>
                  </a:lnTo>
                  <a:lnTo>
                    <a:pt x="4590248" y="143482"/>
                  </a:lnTo>
                  <a:lnTo>
                    <a:pt x="4583782" y="143482"/>
                  </a:lnTo>
                  <a:close/>
                </a:path>
                <a:path w="4715510" h="514984">
                  <a:moveTo>
                    <a:pt x="4281549" y="143482"/>
                  </a:moveTo>
                  <a:lnTo>
                    <a:pt x="4274512" y="143482"/>
                  </a:lnTo>
                  <a:lnTo>
                    <a:pt x="4269948" y="146097"/>
                  </a:lnTo>
                  <a:lnTo>
                    <a:pt x="4264719" y="190835"/>
                  </a:lnTo>
                  <a:lnTo>
                    <a:pt x="4264719" y="354000"/>
                  </a:lnTo>
                  <a:lnTo>
                    <a:pt x="4268284" y="393080"/>
                  </a:lnTo>
                  <a:lnTo>
                    <a:pt x="4275368" y="401637"/>
                  </a:lnTo>
                  <a:lnTo>
                    <a:pt x="4282404" y="401637"/>
                  </a:lnTo>
                  <a:lnTo>
                    <a:pt x="4289631" y="401637"/>
                  </a:lnTo>
                  <a:lnTo>
                    <a:pt x="4299805" y="350292"/>
                  </a:lnTo>
                  <a:lnTo>
                    <a:pt x="4299805" y="190835"/>
                  </a:lnTo>
                  <a:lnTo>
                    <a:pt x="4296097" y="152468"/>
                  </a:lnTo>
                  <a:lnTo>
                    <a:pt x="4288775" y="143482"/>
                  </a:lnTo>
                  <a:lnTo>
                    <a:pt x="4281549" y="143482"/>
                  </a:lnTo>
                  <a:close/>
                </a:path>
                <a:path w="4715510" h="514984">
                  <a:moveTo>
                    <a:pt x="3884996" y="143482"/>
                  </a:moveTo>
                  <a:lnTo>
                    <a:pt x="3878150" y="143482"/>
                  </a:lnTo>
                  <a:lnTo>
                    <a:pt x="3873538" y="145622"/>
                  </a:lnTo>
                  <a:lnTo>
                    <a:pt x="3867596" y="178569"/>
                  </a:lnTo>
                  <a:lnTo>
                    <a:pt x="3867596" y="363984"/>
                  </a:lnTo>
                  <a:lnTo>
                    <a:pt x="3877675" y="401637"/>
                  </a:lnTo>
                  <a:lnTo>
                    <a:pt x="3884141" y="401637"/>
                  </a:lnTo>
                  <a:lnTo>
                    <a:pt x="3891557" y="401637"/>
                  </a:lnTo>
                  <a:lnTo>
                    <a:pt x="3902682" y="353715"/>
                  </a:lnTo>
                  <a:lnTo>
                    <a:pt x="3902682" y="178569"/>
                  </a:lnTo>
                  <a:lnTo>
                    <a:pt x="3892033" y="143482"/>
                  </a:lnTo>
                  <a:lnTo>
                    <a:pt x="3884996" y="143482"/>
                  </a:lnTo>
                  <a:close/>
                </a:path>
                <a:path w="4715510" h="514984">
                  <a:moveTo>
                    <a:pt x="3110011" y="143482"/>
                  </a:moveTo>
                  <a:lnTo>
                    <a:pt x="3103165" y="143482"/>
                  </a:lnTo>
                  <a:lnTo>
                    <a:pt x="3098601" y="146002"/>
                  </a:lnTo>
                  <a:lnTo>
                    <a:pt x="3092896" y="187697"/>
                  </a:lnTo>
                  <a:lnTo>
                    <a:pt x="3092896" y="358564"/>
                  </a:lnTo>
                  <a:lnTo>
                    <a:pt x="3098601" y="398927"/>
                  </a:lnTo>
                  <a:lnTo>
                    <a:pt x="3103070" y="401637"/>
                  </a:lnTo>
                  <a:lnTo>
                    <a:pt x="3109726" y="401637"/>
                  </a:lnTo>
                  <a:lnTo>
                    <a:pt x="3116572" y="401637"/>
                  </a:lnTo>
                  <a:lnTo>
                    <a:pt x="3126556" y="362272"/>
                  </a:lnTo>
                  <a:lnTo>
                    <a:pt x="3126556" y="187697"/>
                  </a:lnTo>
                  <a:lnTo>
                    <a:pt x="3121326" y="146002"/>
                  </a:lnTo>
                  <a:lnTo>
                    <a:pt x="3116857" y="143482"/>
                  </a:lnTo>
                  <a:lnTo>
                    <a:pt x="3110011" y="143482"/>
                  </a:lnTo>
                  <a:close/>
                </a:path>
                <a:path w="4715510" h="514984">
                  <a:moveTo>
                    <a:pt x="1827311" y="143482"/>
                  </a:moveTo>
                  <a:lnTo>
                    <a:pt x="1820465" y="143482"/>
                  </a:lnTo>
                  <a:lnTo>
                    <a:pt x="1815901" y="146002"/>
                  </a:lnTo>
                  <a:lnTo>
                    <a:pt x="1810196" y="187697"/>
                  </a:lnTo>
                  <a:lnTo>
                    <a:pt x="1810196" y="358564"/>
                  </a:lnTo>
                  <a:lnTo>
                    <a:pt x="1815901" y="398927"/>
                  </a:lnTo>
                  <a:lnTo>
                    <a:pt x="1820370" y="401637"/>
                  </a:lnTo>
                  <a:lnTo>
                    <a:pt x="1827026" y="401637"/>
                  </a:lnTo>
                  <a:lnTo>
                    <a:pt x="1833872" y="401637"/>
                  </a:lnTo>
                  <a:lnTo>
                    <a:pt x="1843856" y="362272"/>
                  </a:lnTo>
                  <a:lnTo>
                    <a:pt x="1843856" y="187697"/>
                  </a:lnTo>
                  <a:lnTo>
                    <a:pt x="1838626" y="146002"/>
                  </a:lnTo>
                  <a:lnTo>
                    <a:pt x="1834157" y="143482"/>
                  </a:lnTo>
                  <a:lnTo>
                    <a:pt x="1827311" y="143482"/>
                  </a:lnTo>
                  <a:close/>
                </a:path>
                <a:path w="4715510" h="514984">
                  <a:moveTo>
                    <a:pt x="443011" y="143482"/>
                  </a:moveTo>
                  <a:lnTo>
                    <a:pt x="436165" y="143482"/>
                  </a:lnTo>
                  <a:lnTo>
                    <a:pt x="431601" y="146002"/>
                  </a:lnTo>
                  <a:lnTo>
                    <a:pt x="425896" y="187697"/>
                  </a:lnTo>
                  <a:lnTo>
                    <a:pt x="425896" y="358564"/>
                  </a:lnTo>
                  <a:lnTo>
                    <a:pt x="431601" y="398927"/>
                  </a:lnTo>
                  <a:lnTo>
                    <a:pt x="436070" y="401637"/>
                  </a:lnTo>
                  <a:lnTo>
                    <a:pt x="442726" y="401637"/>
                  </a:lnTo>
                  <a:lnTo>
                    <a:pt x="449572" y="401637"/>
                  </a:lnTo>
                  <a:lnTo>
                    <a:pt x="459556" y="362272"/>
                  </a:lnTo>
                  <a:lnTo>
                    <a:pt x="459556" y="187697"/>
                  </a:lnTo>
                  <a:lnTo>
                    <a:pt x="454326" y="146002"/>
                  </a:lnTo>
                  <a:lnTo>
                    <a:pt x="449857" y="143482"/>
                  </a:lnTo>
                  <a:lnTo>
                    <a:pt x="443011" y="143482"/>
                  </a:lnTo>
                  <a:close/>
                </a:path>
                <a:path w="4715510" h="514984">
                  <a:moveTo>
                    <a:pt x="3284165" y="83294"/>
                  </a:moveTo>
                  <a:lnTo>
                    <a:pt x="3399408" y="83294"/>
                  </a:lnTo>
                  <a:lnTo>
                    <a:pt x="3399408" y="340878"/>
                  </a:lnTo>
                  <a:lnTo>
                    <a:pt x="3399577" y="360739"/>
                  </a:lnTo>
                  <a:lnTo>
                    <a:pt x="3403924" y="398880"/>
                  </a:lnTo>
                  <a:lnTo>
                    <a:pt x="3408821" y="401637"/>
                  </a:lnTo>
                  <a:lnTo>
                    <a:pt x="3416808" y="401637"/>
                  </a:lnTo>
                  <a:lnTo>
                    <a:pt x="3425366" y="401637"/>
                  </a:lnTo>
                  <a:lnTo>
                    <a:pt x="3434343" y="358903"/>
                  </a:lnTo>
                  <a:lnTo>
                    <a:pt x="3434494" y="338026"/>
                  </a:lnTo>
                  <a:lnTo>
                    <a:pt x="3434494" y="83294"/>
                  </a:lnTo>
                  <a:lnTo>
                    <a:pt x="3549736" y="83294"/>
                  </a:lnTo>
                  <a:lnTo>
                    <a:pt x="3549736" y="461826"/>
                  </a:lnTo>
                  <a:lnTo>
                    <a:pt x="3432497" y="461826"/>
                  </a:lnTo>
                  <a:lnTo>
                    <a:pt x="3434494" y="430448"/>
                  </a:lnTo>
                  <a:lnTo>
                    <a:pt x="3428156" y="439407"/>
                  </a:lnTo>
                  <a:lnTo>
                    <a:pt x="3395868" y="463297"/>
                  </a:lnTo>
                  <a:lnTo>
                    <a:pt x="3364606" y="468672"/>
                  </a:lnTo>
                  <a:lnTo>
                    <a:pt x="3352180" y="468102"/>
                  </a:lnTo>
                  <a:lnTo>
                    <a:pt x="3313537" y="454606"/>
                  </a:lnTo>
                  <a:lnTo>
                    <a:pt x="3289691" y="419858"/>
                  </a:lnTo>
                  <a:lnTo>
                    <a:pt x="3284664" y="379281"/>
                  </a:lnTo>
                  <a:lnTo>
                    <a:pt x="3284165" y="338596"/>
                  </a:lnTo>
                  <a:lnTo>
                    <a:pt x="3284165" y="83294"/>
                  </a:lnTo>
                  <a:close/>
                </a:path>
                <a:path w="4715510" h="514984">
                  <a:moveTo>
                    <a:pt x="2001465" y="83294"/>
                  </a:moveTo>
                  <a:lnTo>
                    <a:pt x="2116707" y="83294"/>
                  </a:lnTo>
                  <a:lnTo>
                    <a:pt x="2116707" y="340878"/>
                  </a:lnTo>
                  <a:lnTo>
                    <a:pt x="2116876" y="360739"/>
                  </a:lnTo>
                  <a:lnTo>
                    <a:pt x="2121224" y="398880"/>
                  </a:lnTo>
                  <a:lnTo>
                    <a:pt x="2126121" y="401637"/>
                  </a:lnTo>
                  <a:lnTo>
                    <a:pt x="2134108" y="401637"/>
                  </a:lnTo>
                  <a:lnTo>
                    <a:pt x="2142666" y="401637"/>
                  </a:lnTo>
                  <a:lnTo>
                    <a:pt x="2151642" y="358903"/>
                  </a:lnTo>
                  <a:lnTo>
                    <a:pt x="2151794" y="338026"/>
                  </a:lnTo>
                  <a:lnTo>
                    <a:pt x="2151794" y="83294"/>
                  </a:lnTo>
                  <a:lnTo>
                    <a:pt x="2267036" y="83294"/>
                  </a:lnTo>
                  <a:lnTo>
                    <a:pt x="2267036" y="461826"/>
                  </a:lnTo>
                  <a:lnTo>
                    <a:pt x="2149797" y="461826"/>
                  </a:lnTo>
                  <a:lnTo>
                    <a:pt x="2151794" y="430448"/>
                  </a:lnTo>
                  <a:lnTo>
                    <a:pt x="2145456" y="439407"/>
                  </a:lnTo>
                  <a:lnTo>
                    <a:pt x="2113168" y="463297"/>
                  </a:lnTo>
                  <a:lnTo>
                    <a:pt x="2081906" y="468672"/>
                  </a:lnTo>
                  <a:lnTo>
                    <a:pt x="2069480" y="468102"/>
                  </a:lnTo>
                  <a:lnTo>
                    <a:pt x="2030837" y="454606"/>
                  </a:lnTo>
                  <a:lnTo>
                    <a:pt x="2006992" y="419858"/>
                  </a:lnTo>
                  <a:lnTo>
                    <a:pt x="2001964" y="379281"/>
                  </a:lnTo>
                  <a:lnTo>
                    <a:pt x="2001465" y="338596"/>
                  </a:lnTo>
                  <a:lnTo>
                    <a:pt x="2001465" y="83294"/>
                  </a:lnTo>
                  <a:close/>
                </a:path>
                <a:path w="4715510" h="514984">
                  <a:moveTo>
                    <a:pt x="1407715" y="83294"/>
                  </a:moveTo>
                  <a:lnTo>
                    <a:pt x="1512403" y="83294"/>
                  </a:lnTo>
                  <a:lnTo>
                    <a:pt x="1550057" y="338596"/>
                  </a:lnTo>
                  <a:lnTo>
                    <a:pt x="1568313" y="83294"/>
                  </a:lnTo>
                  <a:lnTo>
                    <a:pt x="1673001" y="83294"/>
                  </a:lnTo>
                  <a:lnTo>
                    <a:pt x="1639912" y="357138"/>
                  </a:lnTo>
                  <a:lnTo>
                    <a:pt x="1632816" y="411835"/>
                  </a:lnTo>
                  <a:lnTo>
                    <a:pt x="1623857" y="457173"/>
                  </a:lnTo>
                  <a:lnTo>
                    <a:pt x="1602660" y="492125"/>
                  </a:lnTo>
                  <a:lnTo>
                    <a:pt x="1562760" y="510792"/>
                  </a:lnTo>
                  <a:lnTo>
                    <a:pt x="1505557" y="514883"/>
                  </a:lnTo>
                  <a:lnTo>
                    <a:pt x="1435670" y="514883"/>
                  </a:lnTo>
                  <a:lnTo>
                    <a:pt x="1435670" y="454409"/>
                  </a:lnTo>
                  <a:lnTo>
                    <a:pt x="1447883" y="454240"/>
                  </a:lnTo>
                  <a:lnTo>
                    <a:pt x="1457706" y="453732"/>
                  </a:lnTo>
                  <a:lnTo>
                    <a:pt x="1465140" y="452885"/>
                  </a:lnTo>
                  <a:lnTo>
                    <a:pt x="1470186" y="451699"/>
                  </a:lnTo>
                  <a:lnTo>
                    <a:pt x="1475320" y="449893"/>
                  </a:lnTo>
                  <a:lnTo>
                    <a:pt x="1477888" y="445852"/>
                  </a:lnTo>
                  <a:lnTo>
                    <a:pt x="1477888" y="439576"/>
                  </a:lnTo>
                  <a:lnTo>
                    <a:pt x="1477442" y="435386"/>
                  </a:lnTo>
                  <a:lnTo>
                    <a:pt x="1476105" y="427381"/>
                  </a:lnTo>
                  <a:lnTo>
                    <a:pt x="1473876" y="415561"/>
                  </a:lnTo>
                  <a:lnTo>
                    <a:pt x="1470756" y="399926"/>
                  </a:lnTo>
                  <a:lnTo>
                    <a:pt x="1407715" y="83294"/>
                  </a:lnTo>
                  <a:close/>
                </a:path>
                <a:path w="4715510" h="514984">
                  <a:moveTo>
                    <a:pt x="596627" y="83294"/>
                  </a:moveTo>
                  <a:lnTo>
                    <a:pt x="695895" y="83294"/>
                  </a:lnTo>
                  <a:lnTo>
                    <a:pt x="697892" y="102388"/>
                  </a:lnTo>
                  <a:lnTo>
                    <a:pt x="702741" y="144837"/>
                  </a:lnTo>
                  <a:lnTo>
                    <a:pt x="710443" y="210642"/>
                  </a:lnTo>
                  <a:lnTo>
                    <a:pt x="720997" y="299802"/>
                  </a:lnTo>
                  <a:lnTo>
                    <a:pt x="723244" y="278568"/>
                  </a:lnTo>
                  <a:lnTo>
                    <a:pt x="728271" y="235406"/>
                  </a:lnTo>
                  <a:lnTo>
                    <a:pt x="736080" y="170314"/>
                  </a:lnTo>
                  <a:lnTo>
                    <a:pt x="746670" y="83294"/>
                  </a:lnTo>
                  <a:lnTo>
                    <a:pt x="842230" y="83294"/>
                  </a:lnTo>
                  <a:lnTo>
                    <a:pt x="865621" y="299802"/>
                  </a:lnTo>
                  <a:lnTo>
                    <a:pt x="869294" y="250756"/>
                  </a:lnTo>
                  <a:lnTo>
                    <a:pt x="874892" y="198323"/>
                  </a:lnTo>
                  <a:lnTo>
                    <a:pt x="882415" y="142502"/>
                  </a:lnTo>
                  <a:lnTo>
                    <a:pt x="891864" y="83294"/>
                  </a:lnTo>
                  <a:lnTo>
                    <a:pt x="991133" y="83294"/>
                  </a:lnTo>
                  <a:lnTo>
                    <a:pt x="945207" y="461826"/>
                  </a:lnTo>
                  <a:lnTo>
                    <a:pt x="819981" y="461826"/>
                  </a:lnTo>
                  <a:lnTo>
                    <a:pt x="814650" y="424422"/>
                  </a:lnTo>
                  <a:lnTo>
                    <a:pt x="808927" y="381527"/>
                  </a:lnTo>
                  <a:lnTo>
                    <a:pt x="802812" y="333141"/>
                  </a:lnTo>
                  <a:lnTo>
                    <a:pt x="796304" y="279263"/>
                  </a:lnTo>
                  <a:lnTo>
                    <a:pt x="793791" y="304152"/>
                  </a:lnTo>
                  <a:lnTo>
                    <a:pt x="790813" y="329183"/>
                  </a:lnTo>
                  <a:lnTo>
                    <a:pt x="787372" y="354356"/>
                  </a:lnTo>
                  <a:lnTo>
                    <a:pt x="783468" y="379673"/>
                  </a:lnTo>
                  <a:lnTo>
                    <a:pt x="770632" y="461826"/>
                  </a:lnTo>
                  <a:lnTo>
                    <a:pt x="645405" y="461826"/>
                  </a:lnTo>
                  <a:lnTo>
                    <a:pt x="596627" y="83294"/>
                  </a:lnTo>
                  <a:close/>
                </a:path>
                <a:path w="4715510" h="514984">
                  <a:moveTo>
                    <a:pt x="4578362" y="76448"/>
                  </a:moveTo>
                  <a:lnTo>
                    <a:pt x="4622612" y="81047"/>
                  </a:lnTo>
                  <a:lnTo>
                    <a:pt x="4658376" y="94846"/>
                  </a:lnTo>
                  <a:lnTo>
                    <a:pt x="4695066" y="129184"/>
                  </a:lnTo>
                  <a:lnTo>
                    <a:pt x="4712110" y="180173"/>
                  </a:lnTo>
                  <a:lnTo>
                    <a:pt x="4715284" y="229059"/>
                  </a:lnTo>
                  <a:lnTo>
                    <a:pt x="4715284" y="279263"/>
                  </a:lnTo>
                  <a:lnTo>
                    <a:pt x="4566096" y="279263"/>
                  </a:lnTo>
                  <a:lnTo>
                    <a:pt x="4566096" y="361131"/>
                  </a:lnTo>
                  <a:lnTo>
                    <a:pt x="4572276" y="399165"/>
                  </a:lnTo>
                  <a:lnTo>
                    <a:pt x="4577030" y="401637"/>
                  </a:lnTo>
                  <a:lnTo>
                    <a:pt x="4584067" y="401637"/>
                  </a:lnTo>
                  <a:lnTo>
                    <a:pt x="4592814" y="401637"/>
                  </a:lnTo>
                  <a:lnTo>
                    <a:pt x="4606032" y="353715"/>
                  </a:lnTo>
                  <a:lnTo>
                    <a:pt x="4606032" y="303795"/>
                  </a:lnTo>
                  <a:lnTo>
                    <a:pt x="4715284" y="303795"/>
                  </a:lnTo>
                  <a:lnTo>
                    <a:pt x="4715284" y="331750"/>
                  </a:lnTo>
                  <a:lnTo>
                    <a:pt x="4715008" y="348277"/>
                  </a:lnTo>
                  <a:lnTo>
                    <a:pt x="4707911" y="395237"/>
                  </a:lnTo>
                  <a:lnTo>
                    <a:pt x="4681508" y="435912"/>
                  </a:lnTo>
                  <a:lnTo>
                    <a:pt x="4648962" y="457975"/>
                  </a:lnTo>
                  <a:lnTo>
                    <a:pt x="4604382" y="468003"/>
                  </a:lnTo>
                  <a:lnTo>
                    <a:pt x="4586349" y="468672"/>
                  </a:lnTo>
                  <a:lnTo>
                    <a:pt x="4568628" y="468012"/>
                  </a:lnTo>
                  <a:lnTo>
                    <a:pt x="4521882" y="458118"/>
                  </a:lnTo>
                  <a:lnTo>
                    <a:pt x="4486929" y="437873"/>
                  </a:lnTo>
                  <a:lnTo>
                    <a:pt x="4460436" y="399480"/>
                  </a:lnTo>
                  <a:lnTo>
                    <a:pt x="4452351" y="361523"/>
                  </a:lnTo>
                  <a:lnTo>
                    <a:pt x="4450853" y="324334"/>
                  </a:lnTo>
                  <a:lnTo>
                    <a:pt x="4450853" y="213940"/>
                  </a:lnTo>
                  <a:lnTo>
                    <a:pt x="4454205" y="169548"/>
                  </a:lnTo>
                  <a:lnTo>
                    <a:pt x="4472034" y="122142"/>
                  </a:lnTo>
                  <a:lnTo>
                    <a:pt x="4508190" y="91709"/>
                  </a:lnTo>
                  <a:lnTo>
                    <a:pt x="4559107" y="77401"/>
                  </a:lnTo>
                  <a:lnTo>
                    <a:pt x="4578362" y="76448"/>
                  </a:lnTo>
                  <a:close/>
                </a:path>
                <a:path w="4715510" h="514984">
                  <a:moveTo>
                    <a:pt x="3106018" y="76448"/>
                  </a:moveTo>
                  <a:lnTo>
                    <a:pt x="3158032" y="82946"/>
                  </a:lnTo>
                  <a:lnTo>
                    <a:pt x="3197263" y="101300"/>
                  </a:lnTo>
                  <a:lnTo>
                    <a:pt x="3228284" y="136922"/>
                  </a:lnTo>
                  <a:lnTo>
                    <a:pt x="3240408" y="181136"/>
                  </a:lnTo>
                  <a:lnTo>
                    <a:pt x="3241798" y="216222"/>
                  </a:lnTo>
                  <a:lnTo>
                    <a:pt x="3241798" y="308930"/>
                  </a:lnTo>
                  <a:lnTo>
                    <a:pt x="3240515" y="353180"/>
                  </a:lnTo>
                  <a:lnTo>
                    <a:pt x="3233366" y="395522"/>
                  </a:lnTo>
                  <a:lnTo>
                    <a:pt x="3205687" y="437972"/>
                  </a:lnTo>
                  <a:lnTo>
                    <a:pt x="3171484" y="458831"/>
                  </a:lnTo>
                  <a:lnTo>
                    <a:pt x="3127492" y="468057"/>
                  </a:lnTo>
                  <a:lnTo>
                    <a:pt x="3110867" y="468672"/>
                  </a:lnTo>
                  <a:lnTo>
                    <a:pt x="3092486" y="468146"/>
                  </a:lnTo>
                  <a:lnTo>
                    <a:pt x="3046114" y="460257"/>
                  </a:lnTo>
                  <a:lnTo>
                    <a:pt x="3004895" y="434869"/>
                  </a:lnTo>
                  <a:lnTo>
                    <a:pt x="2983929" y="393793"/>
                  </a:lnTo>
                  <a:lnTo>
                    <a:pt x="2978045" y="344078"/>
                  </a:lnTo>
                  <a:lnTo>
                    <a:pt x="2977653" y="321481"/>
                  </a:lnTo>
                  <a:lnTo>
                    <a:pt x="2977653" y="224495"/>
                  </a:lnTo>
                  <a:lnTo>
                    <a:pt x="2980506" y="177499"/>
                  </a:lnTo>
                  <a:lnTo>
                    <a:pt x="2995910" y="127954"/>
                  </a:lnTo>
                  <a:lnTo>
                    <a:pt x="3030140" y="94419"/>
                  </a:lnTo>
                  <a:lnTo>
                    <a:pt x="3083946" y="77571"/>
                  </a:lnTo>
                  <a:lnTo>
                    <a:pt x="3106018" y="76448"/>
                  </a:lnTo>
                  <a:close/>
                </a:path>
                <a:path w="4715510" h="514984">
                  <a:moveTo>
                    <a:pt x="2507555" y="76448"/>
                  </a:moveTo>
                  <a:lnTo>
                    <a:pt x="2557697" y="81823"/>
                  </a:lnTo>
                  <a:lnTo>
                    <a:pt x="2594914" y="97093"/>
                  </a:lnTo>
                  <a:lnTo>
                    <a:pt x="2623439" y="126367"/>
                  </a:lnTo>
                  <a:lnTo>
                    <a:pt x="2632024" y="168959"/>
                  </a:lnTo>
                  <a:lnTo>
                    <a:pt x="2632211" y="182277"/>
                  </a:lnTo>
                  <a:lnTo>
                    <a:pt x="2632211" y="204242"/>
                  </a:lnTo>
                  <a:lnTo>
                    <a:pt x="2530090" y="204242"/>
                  </a:lnTo>
                  <a:lnTo>
                    <a:pt x="2530090" y="183703"/>
                  </a:lnTo>
                  <a:lnTo>
                    <a:pt x="2529903" y="171785"/>
                  </a:lnTo>
                  <a:lnTo>
                    <a:pt x="2520106" y="143482"/>
                  </a:lnTo>
                  <a:lnTo>
                    <a:pt x="2512118" y="143482"/>
                  </a:lnTo>
                  <a:lnTo>
                    <a:pt x="2505653" y="143482"/>
                  </a:lnTo>
                  <a:lnTo>
                    <a:pt x="2500804" y="145622"/>
                  </a:lnTo>
                  <a:lnTo>
                    <a:pt x="2497571" y="149901"/>
                  </a:lnTo>
                  <a:lnTo>
                    <a:pt x="2494338" y="154180"/>
                  </a:lnTo>
                  <a:lnTo>
                    <a:pt x="2492721" y="160598"/>
                  </a:lnTo>
                  <a:lnTo>
                    <a:pt x="2492721" y="169155"/>
                  </a:lnTo>
                  <a:lnTo>
                    <a:pt x="2509694" y="212514"/>
                  </a:lnTo>
                  <a:lnTo>
                    <a:pt x="2559471" y="240754"/>
                  </a:lnTo>
                  <a:lnTo>
                    <a:pt x="2582416" y="252842"/>
                  </a:lnTo>
                  <a:lnTo>
                    <a:pt x="2615363" y="275947"/>
                  </a:lnTo>
                  <a:lnTo>
                    <a:pt x="2637131" y="313565"/>
                  </a:lnTo>
                  <a:lnTo>
                    <a:pt x="2641053" y="350006"/>
                  </a:lnTo>
                  <a:lnTo>
                    <a:pt x="2640304" y="371695"/>
                  </a:lnTo>
                  <a:lnTo>
                    <a:pt x="2629073" y="419751"/>
                  </a:lnTo>
                  <a:lnTo>
                    <a:pt x="2602036" y="448954"/>
                  </a:lnTo>
                  <a:lnTo>
                    <a:pt x="2558009" y="465499"/>
                  </a:lnTo>
                  <a:lnTo>
                    <a:pt x="2521247" y="468672"/>
                  </a:lnTo>
                  <a:lnTo>
                    <a:pt x="2500076" y="467816"/>
                  </a:lnTo>
                  <a:lnTo>
                    <a:pt x="2462493" y="460970"/>
                  </a:lnTo>
                  <a:lnTo>
                    <a:pt x="2419732" y="438863"/>
                  </a:lnTo>
                  <a:lnTo>
                    <a:pt x="2398035" y="404704"/>
                  </a:lnTo>
                  <a:lnTo>
                    <a:pt x="2391456" y="347154"/>
                  </a:lnTo>
                  <a:lnTo>
                    <a:pt x="2391456" y="328898"/>
                  </a:lnTo>
                  <a:lnTo>
                    <a:pt x="2493577" y="328898"/>
                  </a:lnTo>
                  <a:lnTo>
                    <a:pt x="2493577" y="352859"/>
                  </a:lnTo>
                  <a:lnTo>
                    <a:pt x="2493818" y="366783"/>
                  </a:lnTo>
                  <a:lnTo>
                    <a:pt x="2505082" y="401637"/>
                  </a:lnTo>
                  <a:lnTo>
                    <a:pt x="2512689" y="401637"/>
                  </a:lnTo>
                  <a:lnTo>
                    <a:pt x="2520866" y="401637"/>
                  </a:lnTo>
                  <a:lnTo>
                    <a:pt x="2534654" y="369689"/>
                  </a:lnTo>
                  <a:lnTo>
                    <a:pt x="2534262" y="357405"/>
                  </a:lnTo>
                  <a:lnTo>
                    <a:pt x="2508339" y="322194"/>
                  </a:lnTo>
                  <a:lnTo>
                    <a:pt x="2461344" y="295238"/>
                  </a:lnTo>
                  <a:lnTo>
                    <a:pt x="2438435" y="281305"/>
                  </a:lnTo>
                  <a:lnTo>
                    <a:pt x="2407484" y="255418"/>
                  </a:lnTo>
                  <a:lnTo>
                    <a:pt x="2391100" y="218041"/>
                  </a:lnTo>
                  <a:lnTo>
                    <a:pt x="2388319" y="188267"/>
                  </a:lnTo>
                  <a:lnTo>
                    <a:pt x="2389068" y="167078"/>
                  </a:lnTo>
                  <a:lnTo>
                    <a:pt x="2400299" y="121375"/>
                  </a:lnTo>
                  <a:lnTo>
                    <a:pt x="2427657" y="94606"/>
                  </a:lnTo>
                  <a:lnTo>
                    <a:pt x="2471934" y="79372"/>
                  </a:lnTo>
                  <a:lnTo>
                    <a:pt x="2489165" y="77179"/>
                  </a:lnTo>
                  <a:lnTo>
                    <a:pt x="2507555" y="76448"/>
                  </a:lnTo>
                  <a:close/>
                </a:path>
                <a:path w="4715510" h="514984">
                  <a:moveTo>
                    <a:pt x="1823317" y="76448"/>
                  </a:moveTo>
                  <a:lnTo>
                    <a:pt x="1875332" y="82946"/>
                  </a:lnTo>
                  <a:lnTo>
                    <a:pt x="1914563" y="101300"/>
                  </a:lnTo>
                  <a:lnTo>
                    <a:pt x="1945585" y="136922"/>
                  </a:lnTo>
                  <a:lnTo>
                    <a:pt x="1957708" y="181136"/>
                  </a:lnTo>
                  <a:lnTo>
                    <a:pt x="1959098" y="216222"/>
                  </a:lnTo>
                  <a:lnTo>
                    <a:pt x="1959098" y="308930"/>
                  </a:lnTo>
                  <a:lnTo>
                    <a:pt x="1957815" y="353180"/>
                  </a:lnTo>
                  <a:lnTo>
                    <a:pt x="1950666" y="395522"/>
                  </a:lnTo>
                  <a:lnTo>
                    <a:pt x="1922987" y="437972"/>
                  </a:lnTo>
                  <a:lnTo>
                    <a:pt x="1888783" y="458831"/>
                  </a:lnTo>
                  <a:lnTo>
                    <a:pt x="1844792" y="468057"/>
                  </a:lnTo>
                  <a:lnTo>
                    <a:pt x="1828167" y="468672"/>
                  </a:lnTo>
                  <a:lnTo>
                    <a:pt x="1809786" y="468146"/>
                  </a:lnTo>
                  <a:lnTo>
                    <a:pt x="1763414" y="460257"/>
                  </a:lnTo>
                  <a:lnTo>
                    <a:pt x="1722195" y="434869"/>
                  </a:lnTo>
                  <a:lnTo>
                    <a:pt x="1701229" y="393793"/>
                  </a:lnTo>
                  <a:lnTo>
                    <a:pt x="1695345" y="344078"/>
                  </a:lnTo>
                  <a:lnTo>
                    <a:pt x="1694953" y="321481"/>
                  </a:lnTo>
                  <a:lnTo>
                    <a:pt x="1694953" y="224495"/>
                  </a:lnTo>
                  <a:lnTo>
                    <a:pt x="1697806" y="177499"/>
                  </a:lnTo>
                  <a:lnTo>
                    <a:pt x="1713209" y="127954"/>
                  </a:lnTo>
                  <a:lnTo>
                    <a:pt x="1747440" y="94419"/>
                  </a:lnTo>
                  <a:lnTo>
                    <a:pt x="1801246" y="77571"/>
                  </a:lnTo>
                  <a:lnTo>
                    <a:pt x="1823317" y="76448"/>
                  </a:lnTo>
                  <a:close/>
                </a:path>
                <a:path w="4715510" h="514984">
                  <a:moveTo>
                    <a:pt x="439018" y="76448"/>
                  </a:moveTo>
                  <a:lnTo>
                    <a:pt x="491032" y="82946"/>
                  </a:lnTo>
                  <a:lnTo>
                    <a:pt x="530263" y="101300"/>
                  </a:lnTo>
                  <a:lnTo>
                    <a:pt x="561285" y="136922"/>
                  </a:lnTo>
                  <a:lnTo>
                    <a:pt x="573408" y="181136"/>
                  </a:lnTo>
                  <a:lnTo>
                    <a:pt x="574798" y="216222"/>
                  </a:lnTo>
                  <a:lnTo>
                    <a:pt x="574798" y="308930"/>
                  </a:lnTo>
                  <a:lnTo>
                    <a:pt x="573515" y="353180"/>
                  </a:lnTo>
                  <a:lnTo>
                    <a:pt x="566366" y="395522"/>
                  </a:lnTo>
                  <a:lnTo>
                    <a:pt x="538687" y="437972"/>
                  </a:lnTo>
                  <a:lnTo>
                    <a:pt x="504483" y="458831"/>
                  </a:lnTo>
                  <a:lnTo>
                    <a:pt x="460492" y="468057"/>
                  </a:lnTo>
                  <a:lnTo>
                    <a:pt x="443867" y="468672"/>
                  </a:lnTo>
                  <a:lnTo>
                    <a:pt x="425486" y="468146"/>
                  </a:lnTo>
                  <a:lnTo>
                    <a:pt x="379114" y="460257"/>
                  </a:lnTo>
                  <a:lnTo>
                    <a:pt x="337895" y="434869"/>
                  </a:lnTo>
                  <a:lnTo>
                    <a:pt x="316929" y="393793"/>
                  </a:lnTo>
                  <a:lnTo>
                    <a:pt x="311046" y="344078"/>
                  </a:lnTo>
                  <a:lnTo>
                    <a:pt x="310653" y="321481"/>
                  </a:lnTo>
                  <a:lnTo>
                    <a:pt x="310653" y="224495"/>
                  </a:lnTo>
                  <a:lnTo>
                    <a:pt x="313506" y="177499"/>
                  </a:lnTo>
                  <a:lnTo>
                    <a:pt x="328910" y="127954"/>
                  </a:lnTo>
                  <a:lnTo>
                    <a:pt x="363140" y="94419"/>
                  </a:lnTo>
                  <a:lnTo>
                    <a:pt x="416946" y="77571"/>
                  </a:lnTo>
                  <a:lnTo>
                    <a:pt x="439018" y="76448"/>
                  </a:lnTo>
                  <a:close/>
                </a:path>
                <a:path w="4715510" h="514984">
                  <a:moveTo>
                    <a:pt x="4149476" y="0"/>
                  </a:moveTo>
                  <a:lnTo>
                    <a:pt x="4264719" y="0"/>
                  </a:lnTo>
                  <a:lnTo>
                    <a:pt x="4264719" y="109252"/>
                  </a:lnTo>
                  <a:lnTo>
                    <a:pt x="4272055" y="101505"/>
                  </a:lnTo>
                  <a:lnTo>
                    <a:pt x="4305483" y="81020"/>
                  </a:lnTo>
                  <a:lnTo>
                    <a:pt x="4334606" y="76448"/>
                  </a:lnTo>
                  <a:lnTo>
                    <a:pt x="4346052" y="76911"/>
                  </a:lnTo>
                  <a:lnTo>
                    <a:pt x="4383866" y="87947"/>
                  </a:lnTo>
                  <a:lnTo>
                    <a:pt x="4409521" y="117952"/>
                  </a:lnTo>
                  <a:lnTo>
                    <a:pt x="4414932" y="166552"/>
                  </a:lnTo>
                  <a:lnTo>
                    <a:pt x="4415048" y="185700"/>
                  </a:lnTo>
                  <a:lnTo>
                    <a:pt x="4415048" y="356282"/>
                  </a:lnTo>
                  <a:lnTo>
                    <a:pt x="4411919" y="406799"/>
                  </a:lnTo>
                  <a:lnTo>
                    <a:pt x="4392717" y="445870"/>
                  </a:lnTo>
                  <a:lnTo>
                    <a:pt x="4348245" y="467736"/>
                  </a:lnTo>
                  <a:lnTo>
                    <a:pt x="4334606" y="468672"/>
                  </a:lnTo>
                  <a:lnTo>
                    <a:pt x="4324649" y="468119"/>
                  </a:lnTo>
                  <a:lnTo>
                    <a:pt x="4288226" y="454855"/>
                  </a:lnTo>
                  <a:lnTo>
                    <a:pt x="4264719" y="433301"/>
                  </a:lnTo>
                  <a:lnTo>
                    <a:pt x="4257302" y="461826"/>
                  </a:lnTo>
                  <a:lnTo>
                    <a:pt x="4149476" y="461826"/>
                  </a:lnTo>
                  <a:lnTo>
                    <a:pt x="4149476" y="0"/>
                  </a:lnTo>
                  <a:close/>
                </a:path>
                <a:path w="4715510" h="514984">
                  <a:moveTo>
                    <a:pt x="3902682" y="0"/>
                  </a:moveTo>
                  <a:lnTo>
                    <a:pt x="4017924" y="0"/>
                  </a:lnTo>
                  <a:lnTo>
                    <a:pt x="4017924" y="461826"/>
                  </a:lnTo>
                  <a:lnTo>
                    <a:pt x="3902682" y="461826"/>
                  </a:lnTo>
                  <a:lnTo>
                    <a:pt x="3902682" y="434442"/>
                  </a:lnTo>
                  <a:lnTo>
                    <a:pt x="3894303" y="442464"/>
                  </a:lnTo>
                  <a:lnTo>
                    <a:pt x="3858646" y="463858"/>
                  </a:lnTo>
                  <a:lnTo>
                    <a:pt x="3829657" y="468672"/>
                  </a:lnTo>
                  <a:lnTo>
                    <a:pt x="3816696" y="467790"/>
                  </a:lnTo>
                  <a:lnTo>
                    <a:pt x="3774202" y="447216"/>
                  </a:lnTo>
                  <a:lnTo>
                    <a:pt x="3755483" y="411158"/>
                  </a:lnTo>
                  <a:lnTo>
                    <a:pt x="3752353" y="361417"/>
                  </a:lnTo>
                  <a:lnTo>
                    <a:pt x="3752353" y="184274"/>
                  </a:lnTo>
                  <a:lnTo>
                    <a:pt x="3755483" y="133089"/>
                  </a:lnTo>
                  <a:lnTo>
                    <a:pt x="3774363" y="97476"/>
                  </a:lnTo>
                  <a:lnTo>
                    <a:pt x="3817730" y="77312"/>
                  </a:lnTo>
                  <a:lnTo>
                    <a:pt x="3831084" y="76448"/>
                  </a:lnTo>
                  <a:lnTo>
                    <a:pt x="3841558" y="76929"/>
                  </a:lnTo>
                  <a:lnTo>
                    <a:pt x="3879016" y="88482"/>
                  </a:lnTo>
                  <a:lnTo>
                    <a:pt x="3902682" y="107255"/>
                  </a:lnTo>
                  <a:lnTo>
                    <a:pt x="3902682" y="0"/>
                  </a:lnTo>
                  <a:close/>
                </a:path>
                <a:path w="4715510" h="514984">
                  <a:moveTo>
                    <a:pt x="3590676" y="0"/>
                  </a:moveTo>
                  <a:lnTo>
                    <a:pt x="3709342" y="0"/>
                  </a:lnTo>
                  <a:lnTo>
                    <a:pt x="3709342" y="461826"/>
                  </a:lnTo>
                  <a:lnTo>
                    <a:pt x="3590676" y="461826"/>
                  </a:lnTo>
                  <a:lnTo>
                    <a:pt x="3590676" y="0"/>
                  </a:lnTo>
                  <a:close/>
                </a:path>
                <a:path w="4715510" h="514984">
                  <a:moveTo>
                    <a:pt x="2676276" y="0"/>
                  </a:moveTo>
                  <a:lnTo>
                    <a:pt x="2791518" y="0"/>
                  </a:lnTo>
                  <a:lnTo>
                    <a:pt x="2791518" y="103832"/>
                  </a:lnTo>
                  <a:lnTo>
                    <a:pt x="2799087" y="97414"/>
                  </a:lnTo>
                  <a:lnTo>
                    <a:pt x="2841474" y="78159"/>
                  </a:lnTo>
                  <a:lnTo>
                    <a:pt x="2860550" y="76448"/>
                  </a:lnTo>
                  <a:lnTo>
                    <a:pt x="2875107" y="77410"/>
                  </a:lnTo>
                  <a:lnTo>
                    <a:pt x="2912039" y="91851"/>
                  </a:lnTo>
                  <a:lnTo>
                    <a:pt x="2937997" y="127365"/>
                  </a:lnTo>
                  <a:lnTo>
                    <a:pt x="2942410" y="176224"/>
                  </a:lnTo>
                  <a:lnTo>
                    <a:pt x="2942704" y="200819"/>
                  </a:lnTo>
                  <a:lnTo>
                    <a:pt x="2942704" y="461826"/>
                  </a:lnTo>
                  <a:lnTo>
                    <a:pt x="2827460" y="461826"/>
                  </a:lnTo>
                  <a:lnTo>
                    <a:pt x="2827460" y="195399"/>
                  </a:lnTo>
                  <a:lnTo>
                    <a:pt x="2827255" y="180334"/>
                  </a:lnTo>
                  <a:lnTo>
                    <a:pt x="2817096" y="143482"/>
                  </a:lnTo>
                  <a:lnTo>
                    <a:pt x="2809490" y="143482"/>
                  </a:lnTo>
                  <a:lnTo>
                    <a:pt x="2802454" y="143482"/>
                  </a:lnTo>
                  <a:lnTo>
                    <a:pt x="2791518" y="191691"/>
                  </a:lnTo>
                  <a:lnTo>
                    <a:pt x="2791518" y="461826"/>
                  </a:lnTo>
                  <a:lnTo>
                    <a:pt x="2676276" y="461826"/>
                  </a:lnTo>
                  <a:lnTo>
                    <a:pt x="2676276" y="0"/>
                  </a:lnTo>
                  <a:close/>
                </a:path>
                <a:path w="4715510" h="514984">
                  <a:moveTo>
                    <a:pt x="0" y="0"/>
                  </a:moveTo>
                  <a:lnTo>
                    <a:pt x="100409" y="0"/>
                  </a:lnTo>
                  <a:lnTo>
                    <a:pt x="167729" y="207950"/>
                  </a:lnTo>
                  <a:lnTo>
                    <a:pt x="167729" y="0"/>
                  </a:lnTo>
                  <a:lnTo>
                    <a:pt x="268138" y="0"/>
                  </a:lnTo>
                  <a:lnTo>
                    <a:pt x="268138" y="461826"/>
                  </a:lnTo>
                  <a:lnTo>
                    <a:pt x="162879" y="461826"/>
                  </a:lnTo>
                  <a:lnTo>
                    <a:pt x="100409" y="251879"/>
                  </a:lnTo>
                  <a:lnTo>
                    <a:pt x="100409" y="461826"/>
                  </a:lnTo>
                  <a:lnTo>
                    <a:pt x="0" y="461826"/>
                  </a:lnTo>
                  <a:lnTo>
                    <a:pt x="0" y="0"/>
                  </a:lnTo>
                  <a:close/>
                </a:path>
              </a:pathLst>
            </a:custGeom>
            <a:ln w="12700">
              <a:solidFill>
                <a:srgbClr val="3C00B3"/>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pic>
          <p:nvPicPr>
            <p:cNvPr id="5" name="object 5"/>
            <p:cNvPicPr/>
            <p:nvPr/>
          </p:nvPicPr>
          <p:blipFill>
            <a:blip r:embed="rId3" cstate="print"/>
            <a:stretch>
              <a:fillRect/>
            </a:stretch>
          </p:blipFill>
          <p:spPr>
            <a:xfrm>
              <a:off x="1181100" y="190500"/>
              <a:ext cx="4749800" cy="558800"/>
            </a:xfrm>
            <a:prstGeom prst="rect">
              <a:avLst/>
            </a:prstGeom>
          </p:spPr>
        </p:pic>
      </p:grpSp>
      <p:grpSp>
        <p:nvGrpSpPr>
          <p:cNvPr id="6" name="object 6"/>
          <p:cNvGrpSpPr/>
          <p:nvPr/>
        </p:nvGrpSpPr>
        <p:grpSpPr>
          <a:xfrm>
            <a:off x="6019800" y="190500"/>
            <a:ext cx="1066800" cy="508000"/>
            <a:chOff x="6019800" y="190500"/>
            <a:chExt cx="1066800" cy="508000"/>
          </a:xfrm>
        </p:grpSpPr>
        <p:pic>
          <p:nvPicPr>
            <p:cNvPr id="7" name="object 7"/>
            <p:cNvPicPr/>
            <p:nvPr/>
          </p:nvPicPr>
          <p:blipFill>
            <a:blip r:embed="rId4" cstate="print"/>
            <a:stretch>
              <a:fillRect/>
            </a:stretch>
          </p:blipFill>
          <p:spPr>
            <a:xfrm>
              <a:off x="6038898" y="210119"/>
              <a:ext cx="1028142" cy="468672"/>
            </a:xfrm>
            <a:prstGeom prst="rect">
              <a:avLst/>
            </a:prstGeom>
          </p:spPr>
        </p:pic>
        <p:sp>
          <p:nvSpPr>
            <p:cNvPr id="8" name="object 8"/>
            <p:cNvSpPr/>
            <p:nvPr/>
          </p:nvSpPr>
          <p:spPr>
            <a:xfrm>
              <a:off x="6038899" y="286567"/>
              <a:ext cx="1028700" cy="392430"/>
            </a:xfrm>
            <a:custGeom>
              <a:avLst/>
              <a:gdLst/>
              <a:ahLst/>
              <a:cxnLst/>
              <a:rect l="l" t="t" r="r" b="b"/>
              <a:pathLst>
                <a:path w="1028700" h="392430">
                  <a:moveTo>
                    <a:pt x="144624" y="205383"/>
                  </a:moveTo>
                  <a:lnTo>
                    <a:pt x="116195" y="232072"/>
                  </a:lnTo>
                  <a:lnTo>
                    <a:pt x="108111" y="278693"/>
                  </a:lnTo>
                  <a:lnTo>
                    <a:pt x="108351" y="292082"/>
                  </a:lnTo>
                  <a:lnTo>
                    <a:pt x="119616" y="325189"/>
                  </a:lnTo>
                  <a:lnTo>
                    <a:pt x="127223" y="325189"/>
                  </a:lnTo>
                  <a:lnTo>
                    <a:pt x="134450" y="325189"/>
                  </a:lnTo>
                  <a:lnTo>
                    <a:pt x="144624" y="283257"/>
                  </a:lnTo>
                  <a:lnTo>
                    <a:pt x="144624" y="205383"/>
                  </a:lnTo>
                  <a:close/>
                </a:path>
                <a:path w="1028700" h="392430">
                  <a:moveTo>
                    <a:pt x="896640" y="67034"/>
                  </a:moveTo>
                  <a:lnTo>
                    <a:pt x="888652" y="67034"/>
                  </a:lnTo>
                  <a:lnTo>
                    <a:pt x="883708" y="69459"/>
                  </a:lnTo>
                  <a:lnTo>
                    <a:pt x="878954" y="113531"/>
                  </a:lnTo>
                  <a:lnTo>
                    <a:pt x="878954" y="141201"/>
                  </a:lnTo>
                  <a:lnTo>
                    <a:pt x="912614" y="141201"/>
                  </a:lnTo>
                  <a:lnTo>
                    <a:pt x="912614" y="113531"/>
                  </a:lnTo>
                  <a:lnTo>
                    <a:pt x="907384" y="69887"/>
                  </a:lnTo>
                  <a:lnTo>
                    <a:pt x="903105" y="67034"/>
                  </a:lnTo>
                  <a:lnTo>
                    <a:pt x="896640" y="67034"/>
                  </a:lnTo>
                  <a:close/>
                </a:path>
                <a:path w="1028700" h="392430">
                  <a:moveTo>
                    <a:pt x="429307" y="67034"/>
                  </a:moveTo>
                  <a:lnTo>
                    <a:pt x="422270" y="67034"/>
                  </a:lnTo>
                  <a:lnTo>
                    <a:pt x="417706" y="69649"/>
                  </a:lnTo>
                  <a:lnTo>
                    <a:pt x="412477" y="114387"/>
                  </a:lnTo>
                  <a:lnTo>
                    <a:pt x="412477" y="277552"/>
                  </a:lnTo>
                  <a:lnTo>
                    <a:pt x="416042" y="316632"/>
                  </a:lnTo>
                  <a:lnTo>
                    <a:pt x="423126" y="325189"/>
                  </a:lnTo>
                  <a:lnTo>
                    <a:pt x="430162" y="325189"/>
                  </a:lnTo>
                  <a:lnTo>
                    <a:pt x="437389" y="325189"/>
                  </a:lnTo>
                  <a:lnTo>
                    <a:pt x="447563" y="273844"/>
                  </a:lnTo>
                  <a:lnTo>
                    <a:pt x="447563" y="114387"/>
                  </a:lnTo>
                  <a:lnTo>
                    <a:pt x="443855" y="76020"/>
                  </a:lnTo>
                  <a:lnTo>
                    <a:pt x="436533" y="67034"/>
                  </a:lnTo>
                  <a:lnTo>
                    <a:pt x="429307" y="67034"/>
                  </a:lnTo>
                  <a:close/>
                </a:path>
                <a:path w="1028700" h="392430">
                  <a:moveTo>
                    <a:pt x="891220" y="0"/>
                  </a:moveTo>
                  <a:lnTo>
                    <a:pt x="935470" y="4599"/>
                  </a:lnTo>
                  <a:lnTo>
                    <a:pt x="971234" y="18398"/>
                  </a:lnTo>
                  <a:lnTo>
                    <a:pt x="1007924" y="52736"/>
                  </a:lnTo>
                  <a:lnTo>
                    <a:pt x="1024968" y="103725"/>
                  </a:lnTo>
                  <a:lnTo>
                    <a:pt x="1028142" y="152611"/>
                  </a:lnTo>
                  <a:lnTo>
                    <a:pt x="1028142" y="202815"/>
                  </a:lnTo>
                  <a:lnTo>
                    <a:pt x="878954" y="202815"/>
                  </a:lnTo>
                  <a:lnTo>
                    <a:pt x="878954" y="284683"/>
                  </a:lnTo>
                  <a:lnTo>
                    <a:pt x="885134" y="322717"/>
                  </a:lnTo>
                  <a:lnTo>
                    <a:pt x="889889" y="325189"/>
                  </a:lnTo>
                  <a:lnTo>
                    <a:pt x="896925" y="325189"/>
                  </a:lnTo>
                  <a:lnTo>
                    <a:pt x="905672" y="325189"/>
                  </a:lnTo>
                  <a:lnTo>
                    <a:pt x="918890" y="277267"/>
                  </a:lnTo>
                  <a:lnTo>
                    <a:pt x="918890" y="227347"/>
                  </a:lnTo>
                  <a:lnTo>
                    <a:pt x="1028142" y="227347"/>
                  </a:lnTo>
                  <a:lnTo>
                    <a:pt x="1028142" y="255302"/>
                  </a:lnTo>
                  <a:lnTo>
                    <a:pt x="1027865" y="271829"/>
                  </a:lnTo>
                  <a:lnTo>
                    <a:pt x="1020769" y="318789"/>
                  </a:lnTo>
                  <a:lnTo>
                    <a:pt x="994366" y="359464"/>
                  </a:lnTo>
                  <a:lnTo>
                    <a:pt x="961820" y="381527"/>
                  </a:lnTo>
                  <a:lnTo>
                    <a:pt x="917240" y="391555"/>
                  </a:lnTo>
                  <a:lnTo>
                    <a:pt x="899207" y="392224"/>
                  </a:lnTo>
                  <a:lnTo>
                    <a:pt x="881485" y="391564"/>
                  </a:lnTo>
                  <a:lnTo>
                    <a:pt x="834740" y="381670"/>
                  </a:lnTo>
                  <a:lnTo>
                    <a:pt x="799786" y="361425"/>
                  </a:lnTo>
                  <a:lnTo>
                    <a:pt x="773294" y="323032"/>
                  </a:lnTo>
                  <a:lnTo>
                    <a:pt x="765209" y="285075"/>
                  </a:lnTo>
                  <a:lnTo>
                    <a:pt x="763712" y="247886"/>
                  </a:lnTo>
                  <a:lnTo>
                    <a:pt x="763712" y="137492"/>
                  </a:lnTo>
                  <a:lnTo>
                    <a:pt x="767063" y="93100"/>
                  </a:lnTo>
                  <a:lnTo>
                    <a:pt x="784891" y="45694"/>
                  </a:lnTo>
                  <a:lnTo>
                    <a:pt x="821048" y="15261"/>
                  </a:lnTo>
                  <a:lnTo>
                    <a:pt x="871965" y="953"/>
                  </a:lnTo>
                  <a:lnTo>
                    <a:pt x="891220" y="0"/>
                  </a:lnTo>
                  <a:close/>
                </a:path>
                <a:path w="1028700" h="392430">
                  <a:moveTo>
                    <a:pt x="130076" y="0"/>
                  </a:moveTo>
                  <a:lnTo>
                    <a:pt x="181350" y="5170"/>
                  </a:lnTo>
                  <a:lnTo>
                    <a:pt x="218219" y="20680"/>
                  </a:lnTo>
                  <a:lnTo>
                    <a:pt x="249400" y="56997"/>
                  </a:lnTo>
                  <a:lnTo>
                    <a:pt x="258368" y="117489"/>
                  </a:lnTo>
                  <a:lnTo>
                    <a:pt x="259866" y="195399"/>
                  </a:lnTo>
                  <a:lnTo>
                    <a:pt x="259866" y="385378"/>
                  </a:lnTo>
                  <a:lnTo>
                    <a:pt x="147761" y="385378"/>
                  </a:lnTo>
                  <a:lnTo>
                    <a:pt x="147761" y="351718"/>
                  </a:lnTo>
                  <a:lnTo>
                    <a:pt x="142100" y="361212"/>
                  </a:lnTo>
                  <a:lnTo>
                    <a:pt x="111774" y="386528"/>
                  </a:lnTo>
                  <a:lnTo>
                    <a:pt x="80726" y="392224"/>
                  </a:lnTo>
                  <a:lnTo>
                    <a:pt x="65919" y="391163"/>
                  </a:lnTo>
                  <a:lnTo>
                    <a:pt x="25244" y="375251"/>
                  </a:lnTo>
                  <a:lnTo>
                    <a:pt x="1577" y="327088"/>
                  </a:lnTo>
                  <a:lnTo>
                    <a:pt x="0" y="300943"/>
                  </a:lnTo>
                  <a:lnTo>
                    <a:pt x="0" y="269850"/>
                  </a:lnTo>
                  <a:lnTo>
                    <a:pt x="7540" y="221339"/>
                  </a:lnTo>
                  <a:lnTo>
                    <a:pt x="36726" y="195256"/>
                  </a:lnTo>
                  <a:lnTo>
                    <a:pt x="79871" y="176002"/>
                  </a:lnTo>
                  <a:lnTo>
                    <a:pt x="104955" y="165786"/>
                  </a:lnTo>
                  <a:lnTo>
                    <a:pt x="123443" y="157389"/>
                  </a:lnTo>
                  <a:lnTo>
                    <a:pt x="144374" y="125512"/>
                  </a:lnTo>
                  <a:lnTo>
                    <a:pt x="144624" y="114672"/>
                  </a:lnTo>
                  <a:lnTo>
                    <a:pt x="144347" y="101131"/>
                  </a:lnTo>
                  <a:lnTo>
                    <a:pt x="132358" y="67034"/>
                  </a:lnTo>
                  <a:lnTo>
                    <a:pt x="125512" y="67034"/>
                  </a:lnTo>
                  <a:lnTo>
                    <a:pt x="117714" y="67034"/>
                  </a:lnTo>
                  <a:lnTo>
                    <a:pt x="108111" y="113816"/>
                  </a:lnTo>
                  <a:lnTo>
                    <a:pt x="108111" y="153467"/>
                  </a:lnTo>
                  <a:lnTo>
                    <a:pt x="0" y="153467"/>
                  </a:lnTo>
                  <a:lnTo>
                    <a:pt x="0" y="128079"/>
                  </a:lnTo>
                  <a:lnTo>
                    <a:pt x="632" y="107371"/>
                  </a:lnTo>
                  <a:lnTo>
                    <a:pt x="10126" y="60331"/>
                  </a:lnTo>
                  <a:lnTo>
                    <a:pt x="36788" y="27732"/>
                  </a:lnTo>
                  <a:lnTo>
                    <a:pt x="85861" y="4564"/>
                  </a:lnTo>
                  <a:lnTo>
                    <a:pt x="106827" y="1141"/>
                  </a:lnTo>
                  <a:lnTo>
                    <a:pt x="130076" y="0"/>
                  </a:lnTo>
                  <a:close/>
                </a:path>
              </a:pathLst>
            </a:custGeom>
            <a:ln w="12700">
              <a:solidFill>
                <a:srgbClr val="3C00B3"/>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pic>
          <p:nvPicPr>
            <p:cNvPr id="9" name="object 9"/>
            <p:cNvPicPr/>
            <p:nvPr/>
          </p:nvPicPr>
          <p:blipFill>
            <a:blip r:embed="rId5" cstate="print"/>
            <a:stretch>
              <a:fillRect/>
            </a:stretch>
          </p:blipFill>
          <p:spPr>
            <a:xfrm>
              <a:off x="6019800" y="190500"/>
              <a:ext cx="1066800" cy="508000"/>
            </a:xfrm>
            <a:prstGeom prst="rect">
              <a:avLst/>
            </a:prstGeom>
          </p:spPr>
        </p:pic>
      </p:grpSp>
      <p:grpSp>
        <p:nvGrpSpPr>
          <p:cNvPr id="10" name="object 10"/>
          <p:cNvGrpSpPr/>
          <p:nvPr/>
        </p:nvGrpSpPr>
        <p:grpSpPr>
          <a:xfrm>
            <a:off x="7175500" y="190500"/>
            <a:ext cx="3251200" cy="508000"/>
            <a:chOff x="7175500" y="190500"/>
            <a:chExt cx="3251200" cy="508000"/>
          </a:xfrm>
        </p:grpSpPr>
        <p:pic>
          <p:nvPicPr>
            <p:cNvPr id="11" name="object 11"/>
            <p:cNvPicPr/>
            <p:nvPr/>
          </p:nvPicPr>
          <p:blipFill>
            <a:blip r:embed="rId6" cstate="print"/>
            <a:stretch>
              <a:fillRect/>
            </a:stretch>
          </p:blipFill>
          <p:spPr>
            <a:xfrm>
              <a:off x="7193606" y="210119"/>
              <a:ext cx="3213534" cy="468672"/>
            </a:xfrm>
            <a:prstGeom prst="rect">
              <a:avLst/>
            </a:prstGeom>
          </p:spPr>
        </p:pic>
        <p:sp>
          <p:nvSpPr>
            <p:cNvPr id="12" name="object 12"/>
            <p:cNvSpPr/>
            <p:nvPr/>
          </p:nvSpPr>
          <p:spPr>
            <a:xfrm>
              <a:off x="7193607" y="242923"/>
              <a:ext cx="3213735" cy="436245"/>
            </a:xfrm>
            <a:custGeom>
              <a:avLst/>
              <a:gdLst/>
              <a:ahLst/>
              <a:cxnLst/>
              <a:rect l="l" t="t" r="r" b="b"/>
              <a:pathLst>
                <a:path w="3213734" h="436245">
                  <a:moveTo>
                    <a:pt x="729816" y="249027"/>
                  </a:moveTo>
                  <a:lnTo>
                    <a:pt x="701388" y="275716"/>
                  </a:lnTo>
                  <a:lnTo>
                    <a:pt x="693303" y="322337"/>
                  </a:lnTo>
                  <a:lnTo>
                    <a:pt x="693543" y="335726"/>
                  </a:lnTo>
                  <a:lnTo>
                    <a:pt x="704808" y="368833"/>
                  </a:lnTo>
                  <a:lnTo>
                    <a:pt x="712415" y="368833"/>
                  </a:lnTo>
                  <a:lnTo>
                    <a:pt x="719642" y="368833"/>
                  </a:lnTo>
                  <a:lnTo>
                    <a:pt x="729816" y="326901"/>
                  </a:lnTo>
                  <a:lnTo>
                    <a:pt x="729816" y="249027"/>
                  </a:lnTo>
                  <a:close/>
                </a:path>
                <a:path w="3213734" h="436245">
                  <a:moveTo>
                    <a:pt x="3082032" y="110678"/>
                  </a:moveTo>
                  <a:lnTo>
                    <a:pt x="3074044" y="110678"/>
                  </a:lnTo>
                  <a:lnTo>
                    <a:pt x="3069100" y="113103"/>
                  </a:lnTo>
                  <a:lnTo>
                    <a:pt x="3064346" y="157175"/>
                  </a:lnTo>
                  <a:lnTo>
                    <a:pt x="3064346" y="184844"/>
                  </a:lnTo>
                  <a:lnTo>
                    <a:pt x="3098006" y="184844"/>
                  </a:lnTo>
                  <a:lnTo>
                    <a:pt x="3098006" y="157175"/>
                  </a:lnTo>
                  <a:lnTo>
                    <a:pt x="3092776" y="113531"/>
                  </a:lnTo>
                  <a:lnTo>
                    <a:pt x="3088497" y="110678"/>
                  </a:lnTo>
                  <a:lnTo>
                    <a:pt x="3082032" y="110678"/>
                  </a:lnTo>
                  <a:close/>
                </a:path>
                <a:path w="3213734" h="436245">
                  <a:moveTo>
                    <a:pt x="1989832" y="110678"/>
                  </a:moveTo>
                  <a:lnTo>
                    <a:pt x="1981844" y="110678"/>
                  </a:lnTo>
                  <a:lnTo>
                    <a:pt x="1976900" y="113103"/>
                  </a:lnTo>
                  <a:lnTo>
                    <a:pt x="1972146" y="157175"/>
                  </a:lnTo>
                  <a:lnTo>
                    <a:pt x="1972146" y="184844"/>
                  </a:lnTo>
                  <a:lnTo>
                    <a:pt x="2005806" y="184844"/>
                  </a:lnTo>
                  <a:lnTo>
                    <a:pt x="2005806" y="157175"/>
                  </a:lnTo>
                  <a:lnTo>
                    <a:pt x="2000576" y="113531"/>
                  </a:lnTo>
                  <a:lnTo>
                    <a:pt x="1996297" y="110678"/>
                  </a:lnTo>
                  <a:lnTo>
                    <a:pt x="1989832" y="110678"/>
                  </a:lnTo>
                  <a:close/>
                </a:path>
                <a:path w="3213734" h="436245">
                  <a:moveTo>
                    <a:pt x="325561" y="110678"/>
                  </a:moveTo>
                  <a:lnTo>
                    <a:pt x="318715" y="110678"/>
                  </a:lnTo>
                  <a:lnTo>
                    <a:pt x="314151" y="113198"/>
                  </a:lnTo>
                  <a:lnTo>
                    <a:pt x="308446" y="154893"/>
                  </a:lnTo>
                  <a:lnTo>
                    <a:pt x="308446" y="325760"/>
                  </a:lnTo>
                  <a:lnTo>
                    <a:pt x="314151" y="366123"/>
                  </a:lnTo>
                  <a:lnTo>
                    <a:pt x="318620" y="368833"/>
                  </a:lnTo>
                  <a:lnTo>
                    <a:pt x="325276" y="368833"/>
                  </a:lnTo>
                  <a:lnTo>
                    <a:pt x="332122" y="368833"/>
                  </a:lnTo>
                  <a:lnTo>
                    <a:pt x="342106" y="329468"/>
                  </a:lnTo>
                  <a:lnTo>
                    <a:pt x="342106" y="154893"/>
                  </a:lnTo>
                  <a:lnTo>
                    <a:pt x="336876" y="113198"/>
                  </a:lnTo>
                  <a:lnTo>
                    <a:pt x="332408" y="110678"/>
                  </a:lnTo>
                  <a:lnTo>
                    <a:pt x="325561" y="110678"/>
                  </a:lnTo>
                  <a:close/>
                </a:path>
                <a:path w="3213734" h="436245">
                  <a:moveTo>
                    <a:pt x="1444376" y="50489"/>
                  </a:moveTo>
                  <a:lnTo>
                    <a:pt x="1543645" y="50489"/>
                  </a:lnTo>
                  <a:lnTo>
                    <a:pt x="1545641" y="69584"/>
                  </a:lnTo>
                  <a:lnTo>
                    <a:pt x="1550491" y="112033"/>
                  </a:lnTo>
                  <a:lnTo>
                    <a:pt x="1558193" y="177838"/>
                  </a:lnTo>
                  <a:lnTo>
                    <a:pt x="1568748" y="266998"/>
                  </a:lnTo>
                  <a:lnTo>
                    <a:pt x="1570993" y="245764"/>
                  </a:lnTo>
                  <a:lnTo>
                    <a:pt x="1576021" y="202601"/>
                  </a:lnTo>
                  <a:lnTo>
                    <a:pt x="1583830" y="137510"/>
                  </a:lnTo>
                  <a:lnTo>
                    <a:pt x="1594420" y="50489"/>
                  </a:lnTo>
                  <a:lnTo>
                    <a:pt x="1689980" y="50489"/>
                  </a:lnTo>
                  <a:lnTo>
                    <a:pt x="1713371" y="266998"/>
                  </a:lnTo>
                  <a:lnTo>
                    <a:pt x="1717043" y="217952"/>
                  </a:lnTo>
                  <a:lnTo>
                    <a:pt x="1722641" y="165518"/>
                  </a:lnTo>
                  <a:lnTo>
                    <a:pt x="1730165" y="109698"/>
                  </a:lnTo>
                  <a:lnTo>
                    <a:pt x="1739614" y="50489"/>
                  </a:lnTo>
                  <a:lnTo>
                    <a:pt x="1838883" y="50489"/>
                  </a:lnTo>
                  <a:lnTo>
                    <a:pt x="1792957" y="429022"/>
                  </a:lnTo>
                  <a:lnTo>
                    <a:pt x="1667730" y="429022"/>
                  </a:lnTo>
                  <a:lnTo>
                    <a:pt x="1662399" y="391618"/>
                  </a:lnTo>
                  <a:lnTo>
                    <a:pt x="1656676" y="348723"/>
                  </a:lnTo>
                  <a:lnTo>
                    <a:pt x="1650561" y="300336"/>
                  </a:lnTo>
                  <a:lnTo>
                    <a:pt x="1644054" y="246459"/>
                  </a:lnTo>
                  <a:lnTo>
                    <a:pt x="1641540" y="271348"/>
                  </a:lnTo>
                  <a:lnTo>
                    <a:pt x="1638563" y="296379"/>
                  </a:lnTo>
                  <a:lnTo>
                    <a:pt x="1635122" y="321552"/>
                  </a:lnTo>
                  <a:lnTo>
                    <a:pt x="1631218" y="346869"/>
                  </a:lnTo>
                  <a:lnTo>
                    <a:pt x="1618382" y="429022"/>
                  </a:lnTo>
                  <a:lnTo>
                    <a:pt x="1493155" y="429022"/>
                  </a:lnTo>
                  <a:lnTo>
                    <a:pt x="1444376" y="50489"/>
                  </a:lnTo>
                  <a:close/>
                </a:path>
                <a:path w="3213734" h="436245">
                  <a:moveTo>
                    <a:pt x="3076612" y="43643"/>
                  </a:moveTo>
                  <a:lnTo>
                    <a:pt x="3120862" y="48243"/>
                  </a:lnTo>
                  <a:lnTo>
                    <a:pt x="3156625" y="62042"/>
                  </a:lnTo>
                  <a:lnTo>
                    <a:pt x="3193316" y="96380"/>
                  </a:lnTo>
                  <a:lnTo>
                    <a:pt x="3210360" y="147369"/>
                  </a:lnTo>
                  <a:lnTo>
                    <a:pt x="3213534" y="196255"/>
                  </a:lnTo>
                  <a:lnTo>
                    <a:pt x="3213534" y="246459"/>
                  </a:lnTo>
                  <a:lnTo>
                    <a:pt x="3064346" y="246459"/>
                  </a:lnTo>
                  <a:lnTo>
                    <a:pt x="3064346" y="328327"/>
                  </a:lnTo>
                  <a:lnTo>
                    <a:pt x="3070526" y="366361"/>
                  </a:lnTo>
                  <a:lnTo>
                    <a:pt x="3075281" y="368833"/>
                  </a:lnTo>
                  <a:lnTo>
                    <a:pt x="3082317" y="368833"/>
                  </a:lnTo>
                  <a:lnTo>
                    <a:pt x="3091065" y="368833"/>
                  </a:lnTo>
                  <a:lnTo>
                    <a:pt x="3104281" y="320911"/>
                  </a:lnTo>
                  <a:lnTo>
                    <a:pt x="3104281" y="270991"/>
                  </a:lnTo>
                  <a:lnTo>
                    <a:pt x="3213534" y="270991"/>
                  </a:lnTo>
                  <a:lnTo>
                    <a:pt x="3213534" y="298946"/>
                  </a:lnTo>
                  <a:lnTo>
                    <a:pt x="3213257" y="315473"/>
                  </a:lnTo>
                  <a:lnTo>
                    <a:pt x="3206161" y="362433"/>
                  </a:lnTo>
                  <a:lnTo>
                    <a:pt x="3179757" y="403108"/>
                  </a:lnTo>
                  <a:lnTo>
                    <a:pt x="3147212" y="425171"/>
                  </a:lnTo>
                  <a:lnTo>
                    <a:pt x="3102632" y="435199"/>
                  </a:lnTo>
                  <a:lnTo>
                    <a:pt x="3084599" y="435868"/>
                  </a:lnTo>
                  <a:lnTo>
                    <a:pt x="3066877" y="435208"/>
                  </a:lnTo>
                  <a:lnTo>
                    <a:pt x="3020131" y="425313"/>
                  </a:lnTo>
                  <a:lnTo>
                    <a:pt x="2985179" y="405069"/>
                  </a:lnTo>
                  <a:lnTo>
                    <a:pt x="2958686" y="366676"/>
                  </a:lnTo>
                  <a:lnTo>
                    <a:pt x="2950600" y="328719"/>
                  </a:lnTo>
                  <a:lnTo>
                    <a:pt x="2949103" y="291529"/>
                  </a:lnTo>
                  <a:lnTo>
                    <a:pt x="2949103" y="181136"/>
                  </a:lnTo>
                  <a:lnTo>
                    <a:pt x="2952454" y="136743"/>
                  </a:lnTo>
                  <a:lnTo>
                    <a:pt x="2970283" y="89338"/>
                  </a:lnTo>
                  <a:lnTo>
                    <a:pt x="3006439" y="58904"/>
                  </a:lnTo>
                  <a:lnTo>
                    <a:pt x="3057357" y="44597"/>
                  </a:lnTo>
                  <a:lnTo>
                    <a:pt x="3076612" y="43643"/>
                  </a:lnTo>
                  <a:close/>
                </a:path>
                <a:path w="3213734" h="436245">
                  <a:moveTo>
                    <a:pt x="2348545" y="43643"/>
                  </a:moveTo>
                  <a:lnTo>
                    <a:pt x="2348545" y="176857"/>
                  </a:lnTo>
                  <a:lnTo>
                    <a:pt x="2333765" y="177392"/>
                  </a:lnTo>
                  <a:lnTo>
                    <a:pt x="2321089" y="178997"/>
                  </a:lnTo>
                  <a:lnTo>
                    <a:pt x="2286216" y="202022"/>
                  </a:lnTo>
                  <a:lnTo>
                    <a:pt x="2280582" y="254509"/>
                  </a:lnTo>
                  <a:lnTo>
                    <a:pt x="2280369" y="279549"/>
                  </a:lnTo>
                  <a:lnTo>
                    <a:pt x="2280369" y="429022"/>
                  </a:lnTo>
                  <a:lnTo>
                    <a:pt x="2165126" y="429022"/>
                  </a:lnTo>
                  <a:lnTo>
                    <a:pt x="2165126" y="50489"/>
                  </a:lnTo>
                  <a:lnTo>
                    <a:pt x="2280369" y="50489"/>
                  </a:lnTo>
                  <a:lnTo>
                    <a:pt x="2275805" y="100124"/>
                  </a:lnTo>
                  <a:lnTo>
                    <a:pt x="2289764" y="76590"/>
                  </a:lnTo>
                  <a:lnTo>
                    <a:pt x="2306541" y="59332"/>
                  </a:lnTo>
                  <a:lnTo>
                    <a:pt x="2326134" y="48350"/>
                  </a:lnTo>
                  <a:lnTo>
                    <a:pt x="2348545" y="43643"/>
                  </a:lnTo>
                  <a:close/>
                </a:path>
                <a:path w="3213734" h="436245">
                  <a:moveTo>
                    <a:pt x="1984412" y="43643"/>
                  </a:moveTo>
                  <a:lnTo>
                    <a:pt x="2028662" y="48243"/>
                  </a:lnTo>
                  <a:lnTo>
                    <a:pt x="2064426" y="62042"/>
                  </a:lnTo>
                  <a:lnTo>
                    <a:pt x="2101116" y="96380"/>
                  </a:lnTo>
                  <a:lnTo>
                    <a:pt x="2118160" y="147369"/>
                  </a:lnTo>
                  <a:lnTo>
                    <a:pt x="2121334" y="196255"/>
                  </a:lnTo>
                  <a:lnTo>
                    <a:pt x="2121334" y="246459"/>
                  </a:lnTo>
                  <a:lnTo>
                    <a:pt x="1972146" y="246459"/>
                  </a:lnTo>
                  <a:lnTo>
                    <a:pt x="1972146" y="328327"/>
                  </a:lnTo>
                  <a:lnTo>
                    <a:pt x="1978326" y="366361"/>
                  </a:lnTo>
                  <a:lnTo>
                    <a:pt x="1983081" y="368833"/>
                  </a:lnTo>
                  <a:lnTo>
                    <a:pt x="1990117" y="368833"/>
                  </a:lnTo>
                  <a:lnTo>
                    <a:pt x="1998864" y="368833"/>
                  </a:lnTo>
                  <a:lnTo>
                    <a:pt x="2012082" y="320911"/>
                  </a:lnTo>
                  <a:lnTo>
                    <a:pt x="2012082" y="270991"/>
                  </a:lnTo>
                  <a:lnTo>
                    <a:pt x="2121334" y="270991"/>
                  </a:lnTo>
                  <a:lnTo>
                    <a:pt x="2121334" y="298946"/>
                  </a:lnTo>
                  <a:lnTo>
                    <a:pt x="2121057" y="315473"/>
                  </a:lnTo>
                  <a:lnTo>
                    <a:pt x="2113961" y="362433"/>
                  </a:lnTo>
                  <a:lnTo>
                    <a:pt x="2087558" y="403108"/>
                  </a:lnTo>
                  <a:lnTo>
                    <a:pt x="2055012" y="425171"/>
                  </a:lnTo>
                  <a:lnTo>
                    <a:pt x="2010432" y="435199"/>
                  </a:lnTo>
                  <a:lnTo>
                    <a:pt x="1992399" y="435868"/>
                  </a:lnTo>
                  <a:lnTo>
                    <a:pt x="1974677" y="435208"/>
                  </a:lnTo>
                  <a:lnTo>
                    <a:pt x="1927932" y="425313"/>
                  </a:lnTo>
                  <a:lnTo>
                    <a:pt x="1892978" y="405069"/>
                  </a:lnTo>
                  <a:lnTo>
                    <a:pt x="1866486" y="366676"/>
                  </a:lnTo>
                  <a:lnTo>
                    <a:pt x="1858401" y="328719"/>
                  </a:lnTo>
                  <a:lnTo>
                    <a:pt x="1856904" y="291529"/>
                  </a:lnTo>
                  <a:lnTo>
                    <a:pt x="1856904" y="181136"/>
                  </a:lnTo>
                  <a:lnTo>
                    <a:pt x="1860255" y="136743"/>
                  </a:lnTo>
                  <a:lnTo>
                    <a:pt x="1878083" y="89338"/>
                  </a:lnTo>
                  <a:lnTo>
                    <a:pt x="1914240" y="58904"/>
                  </a:lnTo>
                  <a:lnTo>
                    <a:pt x="1965157" y="44597"/>
                  </a:lnTo>
                  <a:lnTo>
                    <a:pt x="1984412" y="43643"/>
                  </a:lnTo>
                  <a:close/>
                </a:path>
                <a:path w="3213734" h="436245">
                  <a:moveTo>
                    <a:pt x="1297905" y="43643"/>
                  </a:moveTo>
                  <a:lnTo>
                    <a:pt x="1348046" y="49019"/>
                  </a:lnTo>
                  <a:lnTo>
                    <a:pt x="1385263" y="64289"/>
                  </a:lnTo>
                  <a:lnTo>
                    <a:pt x="1413789" y="93563"/>
                  </a:lnTo>
                  <a:lnTo>
                    <a:pt x="1422373" y="136155"/>
                  </a:lnTo>
                  <a:lnTo>
                    <a:pt x="1422561" y="149473"/>
                  </a:lnTo>
                  <a:lnTo>
                    <a:pt x="1422561" y="171438"/>
                  </a:lnTo>
                  <a:lnTo>
                    <a:pt x="1320440" y="171438"/>
                  </a:lnTo>
                  <a:lnTo>
                    <a:pt x="1320440" y="150899"/>
                  </a:lnTo>
                  <a:lnTo>
                    <a:pt x="1320252" y="138981"/>
                  </a:lnTo>
                  <a:lnTo>
                    <a:pt x="1310456" y="110678"/>
                  </a:lnTo>
                  <a:lnTo>
                    <a:pt x="1302469" y="110678"/>
                  </a:lnTo>
                  <a:lnTo>
                    <a:pt x="1296002" y="110678"/>
                  </a:lnTo>
                  <a:lnTo>
                    <a:pt x="1291154" y="112818"/>
                  </a:lnTo>
                  <a:lnTo>
                    <a:pt x="1287921" y="117097"/>
                  </a:lnTo>
                  <a:lnTo>
                    <a:pt x="1284688" y="121375"/>
                  </a:lnTo>
                  <a:lnTo>
                    <a:pt x="1283072" y="127794"/>
                  </a:lnTo>
                  <a:lnTo>
                    <a:pt x="1283072" y="136351"/>
                  </a:lnTo>
                  <a:lnTo>
                    <a:pt x="1300044" y="179710"/>
                  </a:lnTo>
                  <a:lnTo>
                    <a:pt x="1349821" y="207950"/>
                  </a:lnTo>
                  <a:lnTo>
                    <a:pt x="1372766" y="220038"/>
                  </a:lnTo>
                  <a:lnTo>
                    <a:pt x="1405713" y="243143"/>
                  </a:lnTo>
                  <a:lnTo>
                    <a:pt x="1427481" y="280761"/>
                  </a:lnTo>
                  <a:lnTo>
                    <a:pt x="1431404" y="317202"/>
                  </a:lnTo>
                  <a:lnTo>
                    <a:pt x="1430655" y="338890"/>
                  </a:lnTo>
                  <a:lnTo>
                    <a:pt x="1419423" y="386947"/>
                  </a:lnTo>
                  <a:lnTo>
                    <a:pt x="1392386" y="416150"/>
                  </a:lnTo>
                  <a:lnTo>
                    <a:pt x="1348358" y="432694"/>
                  </a:lnTo>
                  <a:lnTo>
                    <a:pt x="1311597" y="435868"/>
                  </a:lnTo>
                  <a:lnTo>
                    <a:pt x="1290426" y="435012"/>
                  </a:lnTo>
                  <a:lnTo>
                    <a:pt x="1252843" y="428166"/>
                  </a:lnTo>
                  <a:lnTo>
                    <a:pt x="1210082" y="406059"/>
                  </a:lnTo>
                  <a:lnTo>
                    <a:pt x="1188385" y="371900"/>
                  </a:lnTo>
                  <a:lnTo>
                    <a:pt x="1181806" y="314350"/>
                  </a:lnTo>
                  <a:lnTo>
                    <a:pt x="1181806" y="296093"/>
                  </a:lnTo>
                  <a:lnTo>
                    <a:pt x="1283928" y="296093"/>
                  </a:lnTo>
                  <a:lnTo>
                    <a:pt x="1283928" y="320055"/>
                  </a:lnTo>
                  <a:lnTo>
                    <a:pt x="1284168" y="333979"/>
                  </a:lnTo>
                  <a:lnTo>
                    <a:pt x="1295432" y="368833"/>
                  </a:lnTo>
                  <a:lnTo>
                    <a:pt x="1303040" y="368833"/>
                  </a:lnTo>
                  <a:lnTo>
                    <a:pt x="1311218" y="368833"/>
                  </a:lnTo>
                  <a:lnTo>
                    <a:pt x="1325004" y="336885"/>
                  </a:lnTo>
                  <a:lnTo>
                    <a:pt x="1324611" y="324601"/>
                  </a:lnTo>
                  <a:lnTo>
                    <a:pt x="1298689" y="289390"/>
                  </a:lnTo>
                  <a:lnTo>
                    <a:pt x="1251694" y="262433"/>
                  </a:lnTo>
                  <a:lnTo>
                    <a:pt x="1228784" y="248500"/>
                  </a:lnTo>
                  <a:lnTo>
                    <a:pt x="1197834" y="222614"/>
                  </a:lnTo>
                  <a:lnTo>
                    <a:pt x="1181450" y="185236"/>
                  </a:lnTo>
                  <a:lnTo>
                    <a:pt x="1178669" y="155463"/>
                  </a:lnTo>
                  <a:lnTo>
                    <a:pt x="1179417" y="134274"/>
                  </a:lnTo>
                  <a:lnTo>
                    <a:pt x="1190650" y="88571"/>
                  </a:lnTo>
                  <a:lnTo>
                    <a:pt x="1218006" y="61802"/>
                  </a:lnTo>
                  <a:lnTo>
                    <a:pt x="1262283" y="46567"/>
                  </a:lnTo>
                  <a:lnTo>
                    <a:pt x="1279514" y="44374"/>
                  </a:lnTo>
                  <a:lnTo>
                    <a:pt x="1297905" y="43643"/>
                  </a:lnTo>
                  <a:close/>
                </a:path>
                <a:path w="3213734" h="436245">
                  <a:moveTo>
                    <a:pt x="1070124" y="43643"/>
                  </a:moveTo>
                  <a:lnTo>
                    <a:pt x="1108525" y="51506"/>
                  </a:lnTo>
                  <a:lnTo>
                    <a:pt x="1139315" y="82679"/>
                  </a:lnTo>
                  <a:lnTo>
                    <a:pt x="1146928" y="121197"/>
                  </a:lnTo>
                  <a:lnTo>
                    <a:pt x="1148283" y="163736"/>
                  </a:lnTo>
                  <a:lnTo>
                    <a:pt x="1148283" y="429022"/>
                  </a:lnTo>
                  <a:lnTo>
                    <a:pt x="1033040" y="429022"/>
                  </a:lnTo>
                  <a:lnTo>
                    <a:pt x="1033040" y="166873"/>
                  </a:lnTo>
                  <a:lnTo>
                    <a:pt x="1032879" y="149241"/>
                  </a:lnTo>
                  <a:lnTo>
                    <a:pt x="1024008" y="110678"/>
                  </a:lnTo>
                  <a:lnTo>
                    <a:pt x="1016210" y="110678"/>
                  </a:lnTo>
                  <a:lnTo>
                    <a:pt x="1008032" y="110678"/>
                  </a:lnTo>
                  <a:lnTo>
                    <a:pt x="997865" y="153814"/>
                  </a:lnTo>
                  <a:lnTo>
                    <a:pt x="997669" y="173149"/>
                  </a:lnTo>
                  <a:lnTo>
                    <a:pt x="997669" y="429022"/>
                  </a:lnTo>
                  <a:lnTo>
                    <a:pt x="882426" y="429022"/>
                  </a:lnTo>
                  <a:lnTo>
                    <a:pt x="882426" y="50489"/>
                  </a:lnTo>
                  <a:lnTo>
                    <a:pt x="999666" y="50489"/>
                  </a:lnTo>
                  <a:lnTo>
                    <a:pt x="997669" y="85290"/>
                  </a:lnTo>
                  <a:lnTo>
                    <a:pt x="1004292" y="75530"/>
                  </a:lnTo>
                  <a:lnTo>
                    <a:pt x="1037738" y="49500"/>
                  </a:lnTo>
                  <a:lnTo>
                    <a:pt x="1058633" y="44294"/>
                  </a:lnTo>
                  <a:lnTo>
                    <a:pt x="1070124" y="43643"/>
                  </a:lnTo>
                  <a:close/>
                </a:path>
                <a:path w="3213734" h="436245">
                  <a:moveTo>
                    <a:pt x="715268" y="43643"/>
                  </a:moveTo>
                  <a:lnTo>
                    <a:pt x="766542" y="48814"/>
                  </a:lnTo>
                  <a:lnTo>
                    <a:pt x="803411" y="64324"/>
                  </a:lnTo>
                  <a:lnTo>
                    <a:pt x="834592" y="100641"/>
                  </a:lnTo>
                  <a:lnTo>
                    <a:pt x="843560" y="161133"/>
                  </a:lnTo>
                  <a:lnTo>
                    <a:pt x="845058" y="239043"/>
                  </a:lnTo>
                  <a:lnTo>
                    <a:pt x="845058" y="429022"/>
                  </a:lnTo>
                  <a:lnTo>
                    <a:pt x="732954" y="429022"/>
                  </a:lnTo>
                  <a:lnTo>
                    <a:pt x="732954" y="395362"/>
                  </a:lnTo>
                  <a:lnTo>
                    <a:pt x="727293" y="404855"/>
                  </a:lnTo>
                  <a:lnTo>
                    <a:pt x="696966" y="430172"/>
                  </a:lnTo>
                  <a:lnTo>
                    <a:pt x="665918" y="435868"/>
                  </a:lnTo>
                  <a:lnTo>
                    <a:pt x="651111" y="434807"/>
                  </a:lnTo>
                  <a:lnTo>
                    <a:pt x="610437" y="418895"/>
                  </a:lnTo>
                  <a:lnTo>
                    <a:pt x="586769" y="370732"/>
                  </a:lnTo>
                  <a:lnTo>
                    <a:pt x="585192" y="344587"/>
                  </a:lnTo>
                  <a:lnTo>
                    <a:pt x="585192" y="313494"/>
                  </a:lnTo>
                  <a:lnTo>
                    <a:pt x="592733" y="264983"/>
                  </a:lnTo>
                  <a:lnTo>
                    <a:pt x="621918" y="238900"/>
                  </a:lnTo>
                  <a:lnTo>
                    <a:pt x="665063" y="219645"/>
                  </a:lnTo>
                  <a:lnTo>
                    <a:pt x="690147" y="209430"/>
                  </a:lnTo>
                  <a:lnTo>
                    <a:pt x="708635" y="201033"/>
                  </a:lnTo>
                  <a:lnTo>
                    <a:pt x="729566" y="169155"/>
                  </a:lnTo>
                  <a:lnTo>
                    <a:pt x="729816" y="158316"/>
                  </a:lnTo>
                  <a:lnTo>
                    <a:pt x="729539" y="144775"/>
                  </a:lnTo>
                  <a:lnTo>
                    <a:pt x="717550" y="110678"/>
                  </a:lnTo>
                  <a:lnTo>
                    <a:pt x="710704" y="110678"/>
                  </a:lnTo>
                  <a:lnTo>
                    <a:pt x="702906" y="110678"/>
                  </a:lnTo>
                  <a:lnTo>
                    <a:pt x="693303" y="157460"/>
                  </a:lnTo>
                  <a:lnTo>
                    <a:pt x="693303" y="197110"/>
                  </a:lnTo>
                  <a:lnTo>
                    <a:pt x="585192" y="197110"/>
                  </a:lnTo>
                  <a:lnTo>
                    <a:pt x="585192" y="171723"/>
                  </a:lnTo>
                  <a:lnTo>
                    <a:pt x="585824" y="151015"/>
                  </a:lnTo>
                  <a:lnTo>
                    <a:pt x="595318" y="103975"/>
                  </a:lnTo>
                  <a:lnTo>
                    <a:pt x="621981" y="71376"/>
                  </a:lnTo>
                  <a:lnTo>
                    <a:pt x="671053" y="48207"/>
                  </a:lnTo>
                  <a:lnTo>
                    <a:pt x="692019" y="44784"/>
                  </a:lnTo>
                  <a:lnTo>
                    <a:pt x="715268" y="43643"/>
                  </a:lnTo>
                  <a:close/>
                </a:path>
                <a:path w="3213734" h="436245">
                  <a:moveTo>
                    <a:pt x="321568" y="43643"/>
                  </a:moveTo>
                  <a:lnTo>
                    <a:pt x="373581" y="50142"/>
                  </a:lnTo>
                  <a:lnTo>
                    <a:pt x="412813" y="68496"/>
                  </a:lnTo>
                  <a:lnTo>
                    <a:pt x="443834" y="104117"/>
                  </a:lnTo>
                  <a:lnTo>
                    <a:pt x="455957" y="148332"/>
                  </a:lnTo>
                  <a:lnTo>
                    <a:pt x="457348" y="183418"/>
                  </a:lnTo>
                  <a:lnTo>
                    <a:pt x="457348" y="276126"/>
                  </a:lnTo>
                  <a:lnTo>
                    <a:pt x="456064" y="320376"/>
                  </a:lnTo>
                  <a:lnTo>
                    <a:pt x="448915" y="362718"/>
                  </a:lnTo>
                  <a:lnTo>
                    <a:pt x="421237" y="405167"/>
                  </a:lnTo>
                  <a:lnTo>
                    <a:pt x="387034" y="426027"/>
                  </a:lnTo>
                  <a:lnTo>
                    <a:pt x="343041" y="435253"/>
                  </a:lnTo>
                  <a:lnTo>
                    <a:pt x="326417" y="435868"/>
                  </a:lnTo>
                  <a:lnTo>
                    <a:pt x="308035" y="435342"/>
                  </a:lnTo>
                  <a:lnTo>
                    <a:pt x="261664" y="427453"/>
                  </a:lnTo>
                  <a:lnTo>
                    <a:pt x="220445" y="402065"/>
                  </a:lnTo>
                  <a:lnTo>
                    <a:pt x="199479" y="360989"/>
                  </a:lnTo>
                  <a:lnTo>
                    <a:pt x="193595" y="311274"/>
                  </a:lnTo>
                  <a:lnTo>
                    <a:pt x="193204" y="288677"/>
                  </a:lnTo>
                  <a:lnTo>
                    <a:pt x="193204" y="191691"/>
                  </a:lnTo>
                  <a:lnTo>
                    <a:pt x="196056" y="144695"/>
                  </a:lnTo>
                  <a:lnTo>
                    <a:pt x="211459" y="95150"/>
                  </a:lnTo>
                  <a:lnTo>
                    <a:pt x="245690" y="61614"/>
                  </a:lnTo>
                  <a:lnTo>
                    <a:pt x="299496" y="44766"/>
                  </a:lnTo>
                  <a:lnTo>
                    <a:pt x="321568" y="43643"/>
                  </a:lnTo>
                  <a:close/>
                </a:path>
                <a:path w="3213734" h="436245">
                  <a:moveTo>
                    <a:pt x="2475917" y="0"/>
                  </a:moveTo>
                  <a:lnTo>
                    <a:pt x="2591444" y="0"/>
                  </a:lnTo>
                  <a:lnTo>
                    <a:pt x="2591444" y="59618"/>
                  </a:lnTo>
                  <a:lnTo>
                    <a:pt x="2622537" y="59618"/>
                  </a:lnTo>
                  <a:lnTo>
                    <a:pt x="2622537" y="119521"/>
                  </a:lnTo>
                  <a:lnTo>
                    <a:pt x="2591444" y="119521"/>
                  </a:lnTo>
                  <a:lnTo>
                    <a:pt x="2591444" y="322052"/>
                  </a:lnTo>
                  <a:lnTo>
                    <a:pt x="2595295" y="363699"/>
                  </a:lnTo>
                  <a:lnTo>
                    <a:pt x="2627386" y="367977"/>
                  </a:lnTo>
                  <a:lnTo>
                    <a:pt x="2627386" y="429022"/>
                  </a:lnTo>
                  <a:lnTo>
                    <a:pt x="2580890" y="429022"/>
                  </a:lnTo>
                  <a:lnTo>
                    <a:pt x="2562616" y="428817"/>
                  </a:lnTo>
                  <a:lnTo>
                    <a:pt x="2516529" y="423566"/>
                  </a:lnTo>
                  <a:lnTo>
                    <a:pt x="2484616" y="397929"/>
                  </a:lnTo>
                  <a:lnTo>
                    <a:pt x="2476701" y="357958"/>
                  </a:lnTo>
                  <a:lnTo>
                    <a:pt x="2475917" y="311782"/>
                  </a:lnTo>
                  <a:lnTo>
                    <a:pt x="2475917" y="119521"/>
                  </a:lnTo>
                  <a:lnTo>
                    <a:pt x="2451100" y="119521"/>
                  </a:lnTo>
                  <a:lnTo>
                    <a:pt x="2451100" y="59618"/>
                  </a:lnTo>
                  <a:lnTo>
                    <a:pt x="2475917" y="59618"/>
                  </a:lnTo>
                  <a:lnTo>
                    <a:pt x="2475917" y="0"/>
                  </a:lnTo>
                  <a:close/>
                </a:path>
                <a:path w="3213734" h="436245">
                  <a:moveTo>
                    <a:pt x="24816" y="0"/>
                  </a:moveTo>
                  <a:lnTo>
                    <a:pt x="140344" y="0"/>
                  </a:lnTo>
                  <a:lnTo>
                    <a:pt x="140344" y="59618"/>
                  </a:lnTo>
                  <a:lnTo>
                    <a:pt x="171437" y="59618"/>
                  </a:lnTo>
                  <a:lnTo>
                    <a:pt x="171437" y="119521"/>
                  </a:lnTo>
                  <a:lnTo>
                    <a:pt x="140344" y="119521"/>
                  </a:lnTo>
                  <a:lnTo>
                    <a:pt x="140344" y="322052"/>
                  </a:lnTo>
                  <a:lnTo>
                    <a:pt x="144196" y="363699"/>
                  </a:lnTo>
                  <a:lnTo>
                    <a:pt x="176286" y="367977"/>
                  </a:lnTo>
                  <a:lnTo>
                    <a:pt x="176286" y="429022"/>
                  </a:lnTo>
                  <a:lnTo>
                    <a:pt x="129790" y="429022"/>
                  </a:lnTo>
                  <a:lnTo>
                    <a:pt x="111516" y="428817"/>
                  </a:lnTo>
                  <a:lnTo>
                    <a:pt x="65429" y="423566"/>
                  </a:lnTo>
                  <a:lnTo>
                    <a:pt x="33516" y="397929"/>
                  </a:lnTo>
                  <a:lnTo>
                    <a:pt x="25600" y="357958"/>
                  </a:lnTo>
                  <a:lnTo>
                    <a:pt x="24816" y="311782"/>
                  </a:lnTo>
                  <a:lnTo>
                    <a:pt x="24816" y="119521"/>
                  </a:lnTo>
                  <a:lnTo>
                    <a:pt x="0" y="119521"/>
                  </a:lnTo>
                  <a:lnTo>
                    <a:pt x="0" y="59618"/>
                  </a:lnTo>
                  <a:lnTo>
                    <a:pt x="24816" y="59618"/>
                  </a:lnTo>
                  <a:lnTo>
                    <a:pt x="24816" y="0"/>
                  </a:lnTo>
                  <a:close/>
                </a:path>
              </a:pathLst>
            </a:custGeom>
            <a:ln w="12700">
              <a:solidFill>
                <a:srgbClr val="3C00B3"/>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pic>
          <p:nvPicPr>
            <p:cNvPr id="13" name="object 13"/>
            <p:cNvPicPr/>
            <p:nvPr/>
          </p:nvPicPr>
          <p:blipFill>
            <a:blip r:embed="rId7" cstate="print"/>
            <a:stretch>
              <a:fillRect/>
            </a:stretch>
          </p:blipFill>
          <p:spPr>
            <a:xfrm>
              <a:off x="7175500" y="190500"/>
              <a:ext cx="3251200" cy="508000"/>
            </a:xfrm>
            <a:prstGeom prst="rect">
              <a:avLst/>
            </a:prstGeom>
          </p:spPr>
        </p:pic>
      </p:grpSp>
      <p:grpSp>
        <p:nvGrpSpPr>
          <p:cNvPr id="14" name="object 14"/>
          <p:cNvGrpSpPr/>
          <p:nvPr/>
        </p:nvGrpSpPr>
        <p:grpSpPr>
          <a:xfrm>
            <a:off x="1155700" y="812800"/>
            <a:ext cx="4914900" cy="571500"/>
            <a:chOff x="1155700" y="812800"/>
            <a:chExt cx="4914900" cy="571500"/>
          </a:xfrm>
        </p:grpSpPr>
        <p:pic>
          <p:nvPicPr>
            <p:cNvPr id="15" name="object 15"/>
            <p:cNvPicPr/>
            <p:nvPr/>
          </p:nvPicPr>
          <p:blipFill>
            <a:blip r:embed="rId8" cstate="print"/>
            <a:stretch>
              <a:fillRect/>
            </a:stretch>
          </p:blipFill>
          <p:spPr>
            <a:xfrm>
              <a:off x="1173236" y="832418"/>
              <a:ext cx="4881599" cy="527149"/>
            </a:xfrm>
            <a:prstGeom prst="rect">
              <a:avLst/>
            </a:prstGeom>
          </p:spPr>
        </p:pic>
        <p:sp>
          <p:nvSpPr>
            <p:cNvPr id="16" name="object 16"/>
            <p:cNvSpPr/>
            <p:nvPr/>
          </p:nvSpPr>
          <p:spPr>
            <a:xfrm>
              <a:off x="1173235" y="832419"/>
              <a:ext cx="4881880" cy="527685"/>
            </a:xfrm>
            <a:custGeom>
              <a:avLst/>
              <a:gdLst/>
              <a:ahLst/>
              <a:cxnLst/>
              <a:rect l="l" t="t" r="r" b="b"/>
              <a:pathLst>
                <a:path w="4881880" h="527685">
                  <a:moveTo>
                    <a:pt x="4794597" y="367692"/>
                  </a:moveTo>
                  <a:lnTo>
                    <a:pt x="4881599" y="367692"/>
                  </a:lnTo>
                  <a:lnTo>
                    <a:pt x="4881599" y="461826"/>
                  </a:lnTo>
                  <a:lnTo>
                    <a:pt x="4794597" y="461826"/>
                  </a:lnTo>
                  <a:lnTo>
                    <a:pt x="4794597" y="367692"/>
                  </a:lnTo>
                  <a:close/>
                </a:path>
                <a:path w="4881880" h="527685">
                  <a:moveTo>
                    <a:pt x="4794597" y="161168"/>
                  </a:moveTo>
                  <a:lnTo>
                    <a:pt x="4881599" y="161168"/>
                  </a:lnTo>
                  <a:lnTo>
                    <a:pt x="4881599" y="255016"/>
                  </a:lnTo>
                  <a:lnTo>
                    <a:pt x="4794597" y="255016"/>
                  </a:lnTo>
                  <a:lnTo>
                    <a:pt x="4794597" y="161168"/>
                  </a:lnTo>
                  <a:close/>
                </a:path>
                <a:path w="4881880" h="527685">
                  <a:moveTo>
                    <a:pt x="4034532" y="143482"/>
                  </a:moveTo>
                  <a:lnTo>
                    <a:pt x="4027686" y="143482"/>
                  </a:lnTo>
                  <a:lnTo>
                    <a:pt x="4023122" y="146002"/>
                  </a:lnTo>
                  <a:lnTo>
                    <a:pt x="4017417" y="187697"/>
                  </a:lnTo>
                  <a:lnTo>
                    <a:pt x="4017417" y="358564"/>
                  </a:lnTo>
                  <a:lnTo>
                    <a:pt x="4023122" y="398927"/>
                  </a:lnTo>
                  <a:lnTo>
                    <a:pt x="4027591" y="401637"/>
                  </a:lnTo>
                  <a:lnTo>
                    <a:pt x="4034247" y="401637"/>
                  </a:lnTo>
                  <a:lnTo>
                    <a:pt x="4041093" y="401637"/>
                  </a:lnTo>
                  <a:lnTo>
                    <a:pt x="4051077" y="362272"/>
                  </a:lnTo>
                  <a:lnTo>
                    <a:pt x="4051077" y="187697"/>
                  </a:lnTo>
                  <a:lnTo>
                    <a:pt x="4045847" y="146002"/>
                  </a:lnTo>
                  <a:lnTo>
                    <a:pt x="4041378" y="143482"/>
                  </a:lnTo>
                  <a:lnTo>
                    <a:pt x="4034532" y="143482"/>
                  </a:lnTo>
                  <a:close/>
                </a:path>
                <a:path w="4881880" h="527685">
                  <a:moveTo>
                    <a:pt x="3108003" y="143482"/>
                  </a:moveTo>
                  <a:lnTo>
                    <a:pt x="3100015" y="143482"/>
                  </a:lnTo>
                  <a:lnTo>
                    <a:pt x="3095071" y="145907"/>
                  </a:lnTo>
                  <a:lnTo>
                    <a:pt x="3090317" y="189979"/>
                  </a:lnTo>
                  <a:lnTo>
                    <a:pt x="3090317" y="217648"/>
                  </a:lnTo>
                  <a:lnTo>
                    <a:pt x="3123977" y="217648"/>
                  </a:lnTo>
                  <a:lnTo>
                    <a:pt x="3123977" y="189979"/>
                  </a:lnTo>
                  <a:lnTo>
                    <a:pt x="3118747" y="146335"/>
                  </a:lnTo>
                  <a:lnTo>
                    <a:pt x="3114468" y="143482"/>
                  </a:lnTo>
                  <a:lnTo>
                    <a:pt x="3108003" y="143482"/>
                  </a:lnTo>
                  <a:close/>
                </a:path>
                <a:path w="4881880" h="527685">
                  <a:moveTo>
                    <a:pt x="2497261" y="143482"/>
                  </a:moveTo>
                  <a:lnTo>
                    <a:pt x="2490795" y="143482"/>
                  </a:lnTo>
                  <a:lnTo>
                    <a:pt x="2486421" y="146050"/>
                  </a:lnTo>
                  <a:lnTo>
                    <a:pt x="2480716" y="186270"/>
                  </a:lnTo>
                  <a:lnTo>
                    <a:pt x="2480716" y="354856"/>
                  </a:lnTo>
                  <a:lnTo>
                    <a:pt x="2484138" y="393508"/>
                  </a:lnTo>
                  <a:lnTo>
                    <a:pt x="2491080" y="401637"/>
                  </a:lnTo>
                  <a:lnTo>
                    <a:pt x="2498116" y="401637"/>
                  </a:lnTo>
                  <a:lnTo>
                    <a:pt x="2504772" y="401637"/>
                  </a:lnTo>
                  <a:lnTo>
                    <a:pt x="2514946" y="356567"/>
                  </a:lnTo>
                  <a:lnTo>
                    <a:pt x="2514946" y="186270"/>
                  </a:lnTo>
                  <a:lnTo>
                    <a:pt x="2508528" y="146430"/>
                  </a:lnTo>
                  <a:lnTo>
                    <a:pt x="2503916" y="143482"/>
                  </a:lnTo>
                  <a:lnTo>
                    <a:pt x="2497261" y="143482"/>
                  </a:lnTo>
                  <a:close/>
                </a:path>
                <a:path w="4881880" h="527685">
                  <a:moveTo>
                    <a:pt x="2117972" y="143482"/>
                  </a:moveTo>
                  <a:lnTo>
                    <a:pt x="2111316" y="143482"/>
                  </a:lnTo>
                  <a:lnTo>
                    <a:pt x="2106609" y="146192"/>
                  </a:lnTo>
                  <a:lnTo>
                    <a:pt x="2099716" y="183703"/>
                  </a:lnTo>
                  <a:lnTo>
                    <a:pt x="2099716" y="310927"/>
                  </a:lnTo>
                  <a:lnTo>
                    <a:pt x="2104946" y="348913"/>
                  </a:lnTo>
                  <a:lnTo>
                    <a:pt x="2109319" y="351433"/>
                  </a:lnTo>
                  <a:lnTo>
                    <a:pt x="2115976" y="351433"/>
                  </a:lnTo>
                  <a:lnTo>
                    <a:pt x="2123582" y="351433"/>
                  </a:lnTo>
                  <a:lnTo>
                    <a:pt x="2134232" y="300943"/>
                  </a:lnTo>
                  <a:lnTo>
                    <a:pt x="2134232" y="183703"/>
                  </a:lnTo>
                  <a:lnTo>
                    <a:pt x="2129239" y="145859"/>
                  </a:lnTo>
                  <a:lnTo>
                    <a:pt x="2124818" y="143482"/>
                  </a:lnTo>
                  <a:lnTo>
                    <a:pt x="2117972" y="143482"/>
                  </a:lnTo>
                  <a:close/>
                </a:path>
                <a:path w="4881880" h="527685">
                  <a:moveTo>
                    <a:pt x="948431" y="143482"/>
                  </a:moveTo>
                  <a:lnTo>
                    <a:pt x="941585" y="143482"/>
                  </a:lnTo>
                  <a:lnTo>
                    <a:pt x="937021" y="146002"/>
                  </a:lnTo>
                  <a:lnTo>
                    <a:pt x="931316" y="187697"/>
                  </a:lnTo>
                  <a:lnTo>
                    <a:pt x="931316" y="358564"/>
                  </a:lnTo>
                  <a:lnTo>
                    <a:pt x="937021" y="398927"/>
                  </a:lnTo>
                  <a:lnTo>
                    <a:pt x="941490" y="401637"/>
                  </a:lnTo>
                  <a:lnTo>
                    <a:pt x="948146" y="401637"/>
                  </a:lnTo>
                  <a:lnTo>
                    <a:pt x="954992" y="401637"/>
                  </a:lnTo>
                  <a:lnTo>
                    <a:pt x="964976" y="362272"/>
                  </a:lnTo>
                  <a:lnTo>
                    <a:pt x="964976" y="187697"/>
                  </a:lnTo>
                  <a:lnTo>
                    <a:pt x="959746" y="146002"/>
                  </a:lnTo>
                  <a:lnTo>
                    <a:pt x="955277" y="143482"/>
                  </a:lnTo>
                  <a:lnTo>
                    <a:pt x="948431" y="143482"/>
                  </a:lnTo>
                  <a:close/>
                </a:path>
                <a:path w="4881880" h="527685">
                  <a:moveTo>
                    <a:pt x="313432" y="143482"/>
                  </a:moveTo>
                  <a:lnTo>
                    <a:pt x="306586" y="143482"/>
                  </a:lnTo>
                  <a:lnTo>
                    <a:pt x="302021" y="146002"/>
                  </a:lnTo>
                  <a:lnTo>
                    <a:pt x="296316" y="187697"/>
                  </a:lnTo>
                  <a:lnTo>
                    <a:pt x="296316" y="358564"/>
                  </a:lnTo>
                  <a:lnTo>
                    <a:pt x="302021" y="398927"/>
                  </a:lnTo>
                  <a:lnTo>
                    <a:pt x="306490" y="401637"/>
                  </a:lnTo>
                  <a:lnTo>
                    <a:pt x="313146" y="401637"/>
                  </a:lnTo>
                  <a:lnTo>
                    <a:pt x="319992" y="401637"/>
                  </a:lnTo>
                  <a:lnTo>
                    <a:pt x="329976" y="362272"/>
                  </a:lnTo>
                  <a:lnTo>
                    <a:pt x="329976" y="187697"/>
                  </a:lnTo>
                  <a:lnTo>
                    <a:pt x="324747" y="146002"/>
                  </a:lnTo>
                  <a:lnTo>
                    <a:pt x="320278" y="143482"/>
                  </a:lnTo>
                  <a:lnTo>
                    <a:pt x="313432" y="143482"/>
                  </a:lnTo>
                  <a:close/>
                </a:path>
                <a:path w="4881880" h="527685">
                  <a:moveTo>
                    <a:pt x="3740497" y="83294"/>
                  </a:moveTo>
                  <a:lnTo>
                    <a:pt x="3859163" y="83294"/>
                  </a:lnTo>
                  <a:lnTo>
                    <a:pt x="3859163" y="461826"/>
                  </a:lnTo>
                  <a:lnTo>
                    <a:pt x="3740497" y="461826"/>
                  </a:lnTo>
                  <a:lnTo>
                    <a:pt x="3740497" y="83294"/>
                  </a:lnTo>
                  <a:close/>
                </a:path>
                <a:path w="4881880" h="527685">
                  <a:moveTo>
                    <a:pt x="2671985" y="83294"/>
                  </a:moveTo>
                  <a:lnTo>
                    <a:pt x="2787228" y="83294"/>
                  </a:lnTo>
                  <a:lnTo>
                    <a:pt x="2787228" y="340878"/>
                  </a:lnTo>
                  <a:lnTo>
                    <a:pt x="2787397" y="360738"/>
                  </a:lnTo>
                  <a:lnTo>
                    <a:pt x="2791745" y="398880"/>
                  </a:lnTo>
                  <a:lnTo>
                    <a:pt x="2796642" y="401637"/>
                  </a:lnTo>
                  <a:lnTo>
                    <a:pt x="2804629" y="401637"/>
                  </a:lnTo>
                  <a:lnTo>
                    <a:pt x="2813187" y="401637"/>
                  </a:lnTo>
                  <a:lnTo>
                    <a:pt x="2822163" y="358902"/>
                  </a:lnTo>
                  <a:lnTo>
                    <a:pt x="2822315" y="338026"/>
                  </a:lnTo>
                  <a:lnTo>
                    <a:pt x="2822315" y="83294"/>
                  </a:lnTo>
                  <a:lnTo>
                    <a:pt x="2937557" y="83294"/>
                  </a:lnTo>
                  <a:lnTo>
                    <a:pt x="2937557" y="461826"/>
                  </a:lnTo>
                  <a:lnTo>
                    <a:pt x="2820318" y="461826"/>
                  </a:lnTo>
                  <a:lnTo>
                    <a:pt x="2822315" y="430448"/>
                  </a:lnTo>
                  <a:lnTo>
                    <a:pt x="2815976" y="439406"/>
                  </a:lnTo>
                  <a:lnTo>
                    <a:pt x="2783689" y="463296"/>
                  </a:lnTo>
                  <a:lnTo>
                    <a:pt x="2752427" y="468672"/>
                  </a:lnTo>
                  <a:lnTo>
                    <a:pt x="2740000" y="468101"/>
                  </a:lnTo>
                  <a:lnTo>
                    <a:pt x="2701357" y="454605"/>
                  </a:lnTo>
                  <a:lnTo>
                    <a:pt x="2677512" y="419857"/>
                  </a:lnTo>
                  <a:lnTo>
                    <a:pt x="2672484" y="379280"/>
                  </a:lnTo>
                  <a:lnTo>
                    <a:pt x="2671985" y="338596"/>
                  </a:lnTo>
                  <a:lnTo>
                    <a:pt x="2671985" y="83294"/>
                  </a:lnTo>
                  <a:close/>
                </a:path>
                <a:path w="4881880" h="527685">
                  <a:moveTo>
                    <a:pt x="1517996" y="83294"/>
                  </a:moveTo>
                  <a:lnTo>
                    <a:pt x="1636662" y="83294"/>
                  </a:lnTo>
                  <a:lnTo>
                    <a:pt x="1636662" y="461826"/>
                  </a:lnTo>
                  <a:lnTo>
                    <a:pt x="1517996" y="461826"/>
                  </a:lnTo>
                  <a:lnTo>
                    <a:pt x="1517996" y="83294"/>
                  </a:lnTo>
                  <a:close/>
                </a:path>
                <a:path w="4881880" h="527685">
                  <a:moveTo>
                    <a:pt x="1102047" y="83294"/>
                  </a:moveTo>
                  <a:lnTo>
                    <a:pt x="1201315" y="83294"/>
                  </a:lnTo>
                  <a:lnTo>
                    <a:pt x="1203312" y="102388"/>
                  </a:lnTo>
                  <a:lnTo>
                    <a:pt x="1208162" y="144837"/>
                  </a:lnTo>
                  <a:lnTo>
                    <a:pt x="1215863" y="210642"/>
                  </a:lnTo>
                  <a:lnTo>
                    <a:pt x="1226417" y="299802"/>
                  </a:lnTo>
                  <a:lnTo>
                    <a:pt x="1228664" y="278568"/>
                  </a:lnTo>
                  <a:lnTo>
                    <a:pt x="1233692" y="235405"/>
                  </a:lnTo>
                  <a:lnTo>
                    <a:pt x="1241500" y="170314"/>
                  </a:lnTo>
                  <a:lnTo>
                    <a:pt x="1252090" y="83294"/>
                  </a:lnTo>
                  <a:lnTo>
                    <a:pt x="1347650" y="83294"/>
                  </a:lnTo>
                  <a:lnTo>
                    <a:pt x="1371041" y="299802"/>
                  </a:lnTo>
                  <a:lnTo>
                    <a:pt x="1374714" y="250755"/>
                  </a:lnTo>
                  <a:lnTo>
                    <a:pt x="1380312" y="198322"/>
                  </a:lnTo>
                  <a:lnTo>
                    <a:pt x="1387836" y="142502"/>
                  </a:lnTo>
                  <a:lnTo>
                    <a:pt x="1397284" y="83294"/>
                  </a:lnTo>
                  <a:lnTo>
                    <a:pt x="1496553" y="83294"/>
                  </a:lnTo>
                  <a:lnTo>
                    <a:pt x="1450627" y="461826"/>
                  </a:lnTo>
                  <a:lnTo>
                    <a:pt x="1325400" y="461826"/>
                  </a:lnTo>
                  <a:lnTo>
                    <a:pt x="1320070" y="424422"/>
                  </a:lnTo>
                  <a:lnTo>
                    <a:pt x="1314347" y="381527"/>
                  </a:lnTo>
                  <a:lnTo>
                    <a:pt x="1308232" y="333141"/>
                  </a:lnTo>
                  <a:lnTo>
                    <a:pt x="1301724" y="279263"/>
                  </a:lnTo>
                  <a:lnTo>
                    <a:pt x="1299211" y="304151"/>
                  </a:lnTo>
                  <a:lnTo>
                    <a:pt x="1296234" y="329182"/>
                  </a:lnTo>
                  <a:lnTo>
                    <a:pt x="1292793" y="354356"/>
                  </a:lnTo>
                  <a:lnTo>
                    <a:pt x="1288888" y="379673"/>
                  </a:lnTo>
                  <a:lnTo>
                    <a:pt x="1276052" y="461826"/>
                  </a:lnTo>
                  <a:lnTo>
                    <a:pt x="1150825" y="461826"/>
                  </a:lnTo>
                  <a:lnTo>
                    <a:pt x="1102047" y="83294"/>
                  </a:lnTo>
                  <a:close/>
                </a:path>
                <a:path w="4881880" h="527685">
                  <a:moveTo>
                    <a:pt x="4625876" y="76448"/>
                  </a:moveTo>
                  <a:lnTo>
                    <a:pt x="4676018" y="81823"/>
                  </a:lnTo>
                  <a:lnTo>
                    <a:pt x="4713234" y="97093"/>
                  </a:lnTo>
                  <a:lnTo>
                    <a:pt x="4741760" y="126367"/>
                  </a:lnTo>
                  <a:lnTo>
                    <a:pt x="4750344" y="168959"/>
                  </a:lnTo>
                  <a:lnTo>
                    <a:pt x="4750532" y="182277"/>
                  </a:lnTo>
                  <a:lnTo>
                    <a:pt x="4750532" y="204241"/>
                  </a:lnTo>
                  <a:lnTo>
                    <a:pt x="4648411" y="204241"/>
                  </a:lnTo>
                  <a:lnTo>
                    <a:pt x="4648411" y="183703"/>
                  </a:lnTo>
                  <a:lnTo>
                    <a:pt x="4648223" y="171785"/>
                  </a:lnTo>
                  <a:lnTo>
                    <a:pt x="4638427" y="143482"/>
                  </a:lnTo>
                  <a:lnTo>
                    <a:pt x="4630440" y="143482"/>
                  </a:lnTo>
                  <a:lnTo>
                    <a:pt x="4623974" y="143482"/>
                  </a:lnTo>
                  <a:lnTo>
                    <a:pt x="4619125" y="145622"/>
                  </a:lnTo>
                  <a:lnTo>
                    <a:pt x="4615892" y="149900"/>
                  </a:lnTo>
                  <a:lnTo>
                    <a:pt x="4612659" y="154179"/>
                  </a:lnTo>
                  <a:lnTo>
                    <a:pt x="4611043" y="160597"/>
                  </a:lnTo>
                  <a:lnTo>
                    <a:pt x="4611043" y="169155"/>
                  </a:lnTo>
                  <a:lnTo>
                    <a:pt x="4628015" y="212514"/>
                  </a:lnTo>
                  <a:lnTo>
                    <a:pt x="4677792" y="240754"/>
                  </a:lnTo>
                  <a:lnTo>
                    <a:pt x="4700736" y="252841"/>
                  </a:lnTo>
                  <a:lnTo>
                    <a:pt x="4733683" y="275947"/>
                  </a:lnTo>
                  <a:lnTo>
                    <a:pt x="4755452" y="313565"/>
                  </a:lnTo>
                  <a:lnTo>
                    <a:pt x="4759375" y="350006"/>
                  </a:lnTo>
                  <a:lnTo>
                    <a:pt x="4758626" y="371694"/>
                  </a:lnTo>
                  <a:lnTo>
                    <a:pt x="4747394" y="419751"/>
                  </a:lnTo>
                  <a:lnTo>
                    <a:pt x="4720357" y="448953"/>
                  </a:lnTo>
                  <a:lnTo>
                    <a:pt x="4676329" y="465498"/>
                  </a:lnTo>
                  <a:lnTo>
                    <a:pt x="4639568" y="468672"/>
                  </a:lnTo>
                  <a:lnTo>
                    <a:pt x="4618396" y="467816"/>
                  </a:lnTo>
                  <a:lnTo>
                    <a:pt x="4580814" y="460970"/>
                  </a:lnTo>
                  <a:lnTo>
                    <a:pt x="4538052" y="438862"/>
                  </a:lnTo>
                  <a:lnTo>
                    <a:pt x="4516356" y="404704"/>
                  </a:lnTo>
                  <a:lnTo>
                    <a:pt x="4509777" y="347154"/>
                  </a:lnTo>
                  <a:lnTo>
                    <a:pt x="4509777" y="328898"/>
                  </a:lnTo>
                  <a:lnTo>
                    <a:pt x="4611899" y="328898"/>
                  </a:lnTo>
                  <a:lnTo>
                    <a:pt x="4611899" y="352859"/>
                  </a:lnTo>
                  <a:lnTo>
                    <a:pt x="4612139" y="366783"/>
                  </a:lnTo>
                  <a:lnTo>
                    <a:pt x="4623403" y="401637"/>
                  </a:lnTo>
                  <a:lnTo>
                    <a:pt x="4631011" y="401637"/>
                  </a:lnTo>
                  <a:lnTo>
                    <a:pt x="4639188" y="401637"/>
                  </a:lnTo>
                  <a:lnTo>
                    <a:pt x="4652975" y="369689"/>
                  </a:lnTo>
                  <a:lnTo>
                    <a:pt x="4652582" y="357405"/>
                  </a:lnTo>
                  <a:lnTo>
                    <a:pt x="4626660" y="322194"/>
                  </a:lnTo>
                  <a:lnTo>
                    <a:pt x="4579665" y="295238"/>
                  </a:lnTo>
                  <a:lnTo>
                    <a:pt x="4556755" y="281304"/>
                  </a:lnTo>
                  <a:lnTo>
                    <a:pt x="4525805" y="255418"/>
                  </a:lnTo>
                  <a:lnTo>
                    <a:pt x="4509420" y="218041"/>
                  </a:lnTo>
                  <a:lnTo>
                    <a:pt x="4506639" y="188267"/>
                  </a:lnTo>
                  <a:lnTo>
                    <a:pt x="4507387" y="167078"/>
                  </a:lnTo>
                  <a:lnTo>
                    <a:pt x="4518621" y="121375"/>
                  </a:lnTo>
                  <a:lnTo>
                    <a:pt x="4545977" y="94606"/>
                  </a:lnTo>
                  <a:lnTo>
                    <a:pt x="4590254" y="79371"/>
                  </a:lnTo>
                  <a:lnTo>
                    <a:pt x="4607485" y="77178"/>
                  </a:lnTo>
                  <a:lnTo>
                    <a:pt x="4625876" y="76448"/>
                  </a:lnTo>
                  <a:close/>
                </a:path>
                <a:path w="4881880" h="527685">
                  <a:moveTo>
                    <a:pt x="4398095" y="76448"/>
                  </a:moveTo>
                  <a:lnTo>
                    <a:pt x="4436496" y="84310"/>
                  </a:lnTo>
                  <a:lnTo>
                    <a:pt x="4467286" y="115483"/>
                  </a:lnTo>
                  <a:lnTo>
                    <a:pt x="4474898" y="154001"/>
                  </a:lnTo>
                  <a:lnTo>
                    <a:pt x="4476254" y="196539"/>
                  </a:lnTo>
                  <a:lnTo>
                    <a:pt x="4476254" y="461826"/>
                  </a:lnTo>
                  <a:lnTo>
                    <a:pt x="4361011" y="461826"/>
                  </a:lnTo>
                  <a:lnTo>
                    <a:pt x="4361011" y="199677"/>
                  </a:lnTo>
                  <a:lnTo>
                    <a:pt x="4360850" y="182045"/>
                  </a:lnTo>
                  <a:lnTo>
                    <a:pt x="4351978" y="143482"/>
                  </a:lnTo>
                  <a:lnTo>
                    <a:pt x="4344181" y="143482"/>
                  </a:lnTo>
                  <a:lnTo>
                    <a:pt x="4336004" y="143482"/>
                  </a:lnTo>
                  <a:lnTo>
                    <a:pt x="4325836" y="186618"/>
                  </a:lnTo>
                  <a:lnTo>
                    <a:pt x="4325640" y="205953"/>
                  </a:lnTo>
                  <a:lnTo>
                    <a:pt x="4325640" y="461826"/>
                  </a:lnTo>
                  <a:lnTo>
                    <a:pt x="4210397" y="461826"/>
                  </a:lnTo>
                  <a:lnTo>
                    <a:pt x="4210397" y="83294"/>
                  </a:lnTo>
                  <a:lnTo>
                    <a:pt x="4327637" y="83294"/>
                  </a:lnTo>
                  <a:lnTo>
                    <a:pt x="4325640" y="118095"/>
                  </a:lnTo>
                  <a:lnTo>
                    <a:pt x="4332263" y="108333"/>
                  </a:lnTo>
                  <a:lnTo>
                    <a:pt x="4365709" y="82304"/>
                  </a:lnTo>
                  <a:lnTo>
                    <a:pt x="4386604" y="77098"/>
                  </a:lnTo>
                  <a:lnTo>
                    <a:pt x="4398095" y="76448"/>
                  </a:lnTo>
                  <a:close/>
                </a:path>
                <a:path w="4881880" h="527685">
                  <a:moveTo>
                    <a:pt x="4030539" y="76448"/>
                  </a:moveTo>
                  <a:lnTo>
                    <a:pt x="4082552" y="82946"/>
                  </a:lnTo>
                  <a:lnTo>
                    <a:pt x="4121784" y="101300"/>
                  </a:lnTo>
                  <a:lnTo>
                    <a:pt x="4152805" y="136921"/>
                  </a:lnTo>
                  <a:lnTo>
                    <a:pt x="4164928" y="181136"/>
                  </a:lnTo>
                  <a:lnTo>
                    <a:pt x="4166319" y="216222"/>
                  </a:lnTo>
                  <a:lnTo>
                    <a:pt x="4166319" y="308930"/>
                  </a:lnTo>
                  <a:lnTo>
                    <a:pt x="4165035" y="353179"/>
                  </a:lnTo>
                  <a:lnTo>
                    <a:pt x="4157886" y="395522"/>
                  </a:lnTo>
                  <a:lnTo>
                    <a:pt x="4130208" y="437971"/>
                  </a:lnTo>
                  <a:lnTo>
                    <a:pt x="4096005" y="458831"/>
                  </a:lnTo>
                  <a:lnTo>
                    <a:pt x="4052012" y="468057"/>
                  </a:lnTo>
                  <a:lnTo>
                    <a:pt x="4035388" y="468672"/>
                  </a:lnTo>
                  <a:lnTo>
                    <a:pt x="4017006" y="468146"/>
                  </a:lnTo>
                  <a:lnTo>
                    <a:pt x="3970635" y="460257"/>
                  </a:lnTo>
                  <a:lnTo>
                    <a:pt x="3929416" y="434869"/>
                  </a:lnTo>
                  <a:lnTo>
                    <a:pt x="3908450" y="393793"/>
                  </a:lnTo>
                  <a:lnTo>
                    <a:pt x="3902566" y="344078"/>
                  </a:lnTo>
                  <a:lnTo>
                    <a:pt x="3902174" y="321481"/>
                  </a:lnTo>
                  <a:lnTo>
                    <a:pt x="3902174" y="224494"/>
                  </a:lnTo>
                  <a:lnTo>
                    <a:pt x="3905026" y="177499"/>
                  </a:lnTo>
                  <a:lnTo>
                    <a:pt x="3920430" y="127954"/>
                  </a:lnTo>
                  <a:lnTo>
                    <a:pt x="3954661" y="94419"/>
                  </a:lnTo>
                  <a:lnTo>
                    <a:pt x="4008467" y="77571"/>
                  </a:lnTo>
                  <a:lnTo>
                    <a:pt x="4030539" y="76448"/>
                  </a:lnTo>
                  <a:close/>
                </a:path>
                <a:path w="4881880" h="527685">
                  <a:moveTo>
                    <a:pt x="3393976" y="76448"/>
                  </a:moveTo>
                  <a:lnTo>
                    <a:pt x="3444118" y="81823"/>
                  </a:lnTo>
                  <a:lnTo>
                    <a:pt x="3481334" y="97093"/>
                  </a:lnTo>
                  <a:lnTo>
                    <a:pt x="3509860" y="126367"/>
                  </a:lnTo>
                  <a:lnTo>
                    <a:pt x="3518444" y="168959"/>
                  </a:lnTo>
                  <a:lnTo>
                    <a:pt x="3518632" y="182277"/>
                  </a:lnTo>
                  <a:lnTo>
                    <a:pt x="3518632" y="204241"/>
                  </a:lnTo>
                  <a:lnTo>
                    <a:pt x="3416511" y="204241"/>
                  </a:lnTo>
                  <a:lnTo>
                    <a:pt x="3416511" y="183703"/>
                  </a:lnTo>
                  <a:lnTo>
                    <a:pt x="3416323" y="171785"/>
                  </a:lnTo>
                  <a:lnTo>
                    <a:pt x="3406527" y="143482"/>
                  </a:lnTo>
                  <a:lnTo>
                    <a:pt x="3398539" y="143482"/>
                  </a:lnTo>
                  <a:lnTo>
                    <a:pt x="3392074" y="143482"/>
                  </a:lnTo>
                  <a:lnTo>
                    <a:pt x="3387225" y="145622"/>
                  </a:lnTo>
                  <a:lnTo>
                    <a:pt x="3383992" y="149900"/>
                  </a:lnTo>
                  <a:lnTo>
                    <a:pt x="3380759" y="154179"/>
                  </a:lnTo>
                  <a:lnTo>
                    <a:pt x="3379142" y="160597"/>
                  </a:lnTo>
                  <a:lnTo>
                    <a:pt x="3379142" y="169155"/>
                  </a:lnTo>
                  <a:lnTo>
                    <a:pt x="3396115" y="212514"/>
                  </a:lnTo>
                  <a:lnTo>
                    <a:pt x="3445892" y="240754"/>
                  </a:lnTo>
                  <a:lnTo>
                    <a:pt x="3468837" y="252841"/>
                  </a:lnTo>
                  <a:lnTo>
                    <a:pt x="3501783" y="275947"/>
                  </a:lnTo>
                  <a:lnTo>
                    <a:pt x="3523552" y="313565"/>
                  </a:lnTo>
                  <a:lnTo>
                    <a:pt x="3527474" y="350006"/>
                  </a:lnTo>
                  <a:lnTo>
                    <a:pt x="3526725" y="371694"/>
                  </a:lnTo>
                  <a:lnTo>
                    <a:pt x="3515494" y="419751"/>
                  </a:lnTo>
                  <a:lnTo>
                    <a:pt x="3488457" y="448953"/>
                  </a:lnTo>
                  <a:lnTo>
                    <a:pt x="3444430" y="465498"/>
                  </a:lnTo>
                  <a:lnTo>
                    <a:pt x="3407668" y="468672"/>
                  </a:lnTo>
                  <a:lnTo>
                    <a:pt x="3386496" y="467816"/>
                  </a:lnTo>
                  <a:lnTo>
                    <a:pt x="3348914" y="460970"/>
                  </a:lnTo>
                  <a:lnTo>
                    <a:pt x="3306153" y="438862"/>
                  </a:lnTo>
                  <a:lnTo>
                    <a:pt x="3284456" y="404704"/>
                  </a:lnTo>
                  <a:lnTo>
                    <a:pt x="3277877" y="347154"/>
                  </a:lnTo>
                  <a:lnTo>
                    <a:pt x="3277877" y="328898"/>
                  </a:lnTo>
                  <a:lnTo>
                    <a:pt x="3379998" y="328898"/>
                  </a:lnTo>
                  <a:lnTo>
                    <a:pt x="3379998" y="352859"/>
                  </a:lnTo>
                  <a:lnTo>
                    <a:pt x="3380238" y="366783"/>
                  </a:lnTo>
                  <a:lnTo>
                    <a:pt x="3391503" y="401637"/>
                  </a:lnTo>
                  <a:lnTo>
                    <a:pt x="3399110" y="401637"/>
                  </a:lnTo>
                  <a:lnTo>
                    <a:pt x="3407288" y="401637"/>
                  </a:lnTo>
                  <a:lnTo>
                    <a:pt x="3421075" y="369689"/>
                  </a:lnTo>
                  <a:lnTo>
                    <a:pt x="3420682" y="357405"/>
                  </a:lnTo>
                  <a:lnTo>
                    <a:pt x="3394760" y="322194"/>
                  </a:lnTo>
                  <a:lnTo>
                    <a:pt x="3347765" y="295238"/>
                  </a:lnTo>
                  <a:lnTo>
                    <a:pt x="3324855" y="281304"/>
                  </a:lnTo>
                  <a:lnTo>
                    <a:pt x="3293905" y="255418"/>
                  </a:lnTo>
                  <a:lnTo>
                    <a:pt x="3277521" y="218041"/>
                  </a:lnTo>
                  <a:lnTo>
                    <a:pt x="3274740" y="188267"/>
                  </a:lnTo>
                  <a:lnTo>
                    <a:pt x="3275488" y="167078"/>
                  </a:lnTo>
                  <a:lnTo>
                    <a:pt x="3286721" y="121375"/>
                  </a:lnTo>
                  <a:lnTo>
                    <a:pt x="3314077" y="94606"/>
                  </a:lnTo>
                  <a:lnTo>
                    <a:pt x="3358354" y="79371"/>
                  </a:lnTo>
                  <a:lnTo>
                    <a:pt x="3375585" y="77178"/>
                  </a:lnTo>
                  <a:lnTo>
                    <a:pt x="3393976" y="76448"/>
                  </a:lnTo>
                  <a:close/>
                </a:path>
                <a:path w="4881880" h="527685">
                  <a:moveTo>
                    <a:pt x="3102583" y="76448"/>
                  </a:moveTo>
                  <a:lnTo>
                    <a:pt x="3146832" y="81047"/>
                  </a:lnTo>
                  <a:lnTo>
                    <a:pt x="3182597" y="94846"/>
                  </a:lnTo>
                  <a:lnTo>
                    <a:pt x="3219287" y="129184"/>
                  </a:lnTo>
                  <a:lnTo>
                    <a:pt x="3236330" y="180173"/>
                  </a:lnTo>
                  <a:lnTo>
                    <a:pt x="3239504" y="229058"/>
                  </a:lnTo>
                  <a:lnTo>
                    <a:pt x="3239504" y="279263"/>
                  </a:lnTo>
                  <a:lnTo>
                    <a:pt x="3090317" y="279263"/>
                  </a:lnTo>
                  <a:lnTo>
                    <a:pt x="3090317" y="361131"/>
                  </a:lnTo>
                  <a:lnTo>
                    <a:pt x="3096497" y="399165"/>
                  </a:lnTo>
                  <a:lnTo>
                    <a:pt x="3101251" y="401637"/>
                  </a:lnTo>
                  <a:lnTo>
                    <a:pt x="3108288" y="401637"/>
                  </a:lnTo>
                  <a:lnTo>
                    <a:pt x="3117035" y="401637"/>
                  </a:lnTo>
                  <a:lnTo>
                    <a:pt x="3130252" y="353715"/>
                  </a:lnTo>
                  <a:lnTo>
                    <a:pt x="3130252" y="303795"/>
                  </a:lnTo>
                  <a:lnTo>
                    <a:pt x="3239504" y="303795"/>
                  </a:lnTo>
                  <a:lnTo>
                    <a:pt x="3239504" y="331750"/>
                  </a:lnTo>
                  <a:lnTo>
                    <a:pt x="3239227" y="348277"/>
                  </a:lnTo>
                  <a:lnTo>
                    <a:pt x="3232132" y="395236"/>
                  </a:lnTo>
                  <a:lnTo>
                    <a:pt x="3205728" y="435912"/>
                  </a:lnTo>
                  <a:lnTo>
                    <a:pt x="3173183" y="457975"/>
                  </a:lnTo>
                  <a:lnTo>
                    <a:pt x="3128602" y="468003"/>
                  </a:lnTo>
                  <a:lnTo>
                    <a:pt x="3110569" y="468672"/>
                  </a:lnTo>
                  <a:lnTo>
                    <a:pt x="3092848" y="468012"/>
                  </a:lnTo>
                  <a:lnTo>
                    <a:pt x="3046103" y="458118"/>
                  </a:lnTo>
                  <a:lnTo>
                    <a:pt x="3011149" y="437873"/>
                  </a:lnTo>
                  <a:lnTo>
                    <a:pt x="2984657" y="399479"/>
                  </a:lnTo>
                  <a:lnTo>
                    <a:pt x="2976571" y="361523"/>
                  </a:lnTo>
                  <a:lnTo>
                    <a:pt x="2975074" y="324334"/>
                  </a:lnTo>
                  <a:lnTo>
                    <a:pt x="2975074" y="213940"/>
                  </a:lnTo>
                  <a:lnTo>
                    <a:pt x="2978425" y="169547"/>
                  </a:lnTo>
                  <a:lnTo>
                    <a:pt x="2996254" y="122142"/>
                  </a:lnTo>
                  <a:lnTo>
                    <a:pt x="3032411" y="91709"/>
                  </a:lnTo>
                  <a:lnTo>
                    <a:pt x="3083328" y="77401"/>
                  </a:lnTo>
                  <a:lnTo>
                    <a:pt x="3102583" y="76448"/>
                  </a:lnTo>
                  <a:close/>
                </a:path>
                <a:path w="4881880" h="527685">
                  <a:moveTo>
                    <a:pt x="2441636" y="76448"/>
                  </a:moveTo>
                  <a:lnTo>
                    <a:pt x="2481572" y="86146"/>
                  </a:lnTo>
                  <a:lnTo>
                    <a:pt x="2514946" y="115527"/>
                  </a:lnTo>
                  <a:lnTo>
                    <a:pt x="2516943" y="83294"/>
                  </a:lnTo>
                  <a:lnTo>
                    <a:pt x="2630188" y="83294"/>
                  </a:lnTo>
                  <a:lnTo>
                    <a:pt x="2630188" y="515739"/>
                  </a:lnTo>
                  <a:lnTo>
                    <a:pt x="2514946" y="515739"/>
                  </a:lnTo>
                  <a:lnTo>
                    <a:pt x="2514946" y="431304"/>
                  </a:lnTo>
                  <a:lnTo>
                    <a:pt x="2506701" y="442437"/>
                  </a:lnTo>
                  <a:lnTo>
                    <a:pt x="2468200" y="467067"/>
                  </a:lnTo>
                  <a:lnTo>
                    <a:pt x="2449053" y="468672"/>
                  </a:lnTo>
                  <a:lnTo>
                    <a:pt x="2434586" y="467780"/>
                  </a:lnTo>
                  <a:lnTo>
                    <a:pt x="2389890" y="446752"/>
                  </a:lnTo>
                  <a:lnTo>
                    <a:pt x="2369325" y="404623"/>
                  </a:lnTo>
                  <a:lnTo>
                    <a:pt x="2365473" y="348010"/>
                  </a:lnTo>
                  <a:lnTo>
                    <a:pt x="2365473" y="181136"/>
                  </a:lnTo>
                  <a:lnTo>
                    <a:pt x="2368362" y="134363"/>
                  </a:lnTo>
                  <a:lnTo>
                    <a:pt x="2386413" y="97931"/>
                  </a:lnTo>
                  <a:lnTo>
                    <a:pt x="2428684" y="77330"/>
                  </a:lnTo>
                  <a:lnTo>
                    <a:pt x="2441636" y="76448"/>
                  </a:lnTo>
                  <a:close/>
                </a:path>
                <a:path w="4881880" h="527685">
                  <a:moveTo>
                    <a:pt x="2062918" y="76448"/>
                  </a:moveTo>
                  <a:lnTo>
                    <a:pt x="2102426" y="85290"/>
                  </a:lnTo>
                  <a:lnTo>
                    <a:pt x="2134232" y="111819"/>
                  </a:lnTo>
                  <a:lnTo>
                    <a:pt x="2142504" y="83294"/>
                  </a:lnTo>
                  <a:lnTo>
                    <a:pt x="2249760" y="83294"/>
                  </a:lnTo>
                  <a:lnTo>
                    <a:pt x="2249760" y="374824"/>
                  </a:lnTo>
                  <a:lnTo>
                    <a:pt x="2249083" y="423423"/>
                  </a:lnTo>
                  <a:lnTo>
                    <a:pt x="2240882" y="468885"/>
                  </a:lnTo>
                  <a:lnTo>
                    <a:pt x="2208005" y="504613"/>
                  </a:lnTo>
                  <a:lnTo>
                    <a:pt x="2166011" y="521452"/>
                  </a:lnTo>
                  <a:lnTo>
                    <a:pt x="2107418" y="527149"/>
                  </a:lnTo>
                  <a:lnTo>
                    <a:pt x="2081246" y="525981"/>
                  </a:lnTo>
                  <a:lnTo>
                    <a:pt x="2037032" y="516639"/>
                  </a:lnTo>
                  <a:lnTo>
                    <a:pt x="2004317" y="496867"/>
                  </a:lnTo>
                  <a:lnTo>
                    <a:pt x="1987059" y="460141"/>
                  </a:lnTo>
                  <a:lnTo>
                    <a:pt x="1984473" y="435012"/>
                  </a:lnTo>
                  <a:lnTo>
                    <a:pt x="2096293" y="435012"/>
                  </a:lnTo>
                  <a:lnTo>
                    <a:pt x="2097434" y="445994"/>
                  </a:lnTo>
                  <a:lnTo>
                    <a:pt x="2100857" y="453838"/>
                  </a:lnTo>
                  <a:lnTo>
                    <a:pt x="2106562" y="458545"/>
                  </a:lnTo>
                  <a:lnTo>
                    <a:pt x="2114549" y="460114"/>
                  </a:lnTo>
                  <a:lnTo>
                    <a:pt x="2123297" y="460114"/>
                  </a:lnTo>
                  <a:lnTo>
                    <a:pt x="2136228" y="420179"/>
                  </a:lnTo>
                  <a:lnTo>
                    <a:pt x="2136228" y="391654"/>
                  </a:lnTo>
                  <a:lnTo>
                    <a:pt x="2128714" y="397946"/>
                  </a:lnTo>
                  <a:lnTo>
                    <a:pt x="2121004" y="403419"/>
                  </a:lnTo>
                  <a:lnTo>
                    <a:pt x="2079508" y="418325"/>
                  </a:lnTo>
                  <a:lnTo>
                    <a:pt x="2070620" y="418753"/>
                  </a:lnTo>
                  <a:lnTo>
                    <a:pt x="2055761" y="417968"/>
                  </a:lnTo>
                  <a:lnTo>
                    <a:pt x="2019417" y="406201"/>
                  </a:lnTo>
                  <a:lnTo>
                    <a:pt x="1991890" y="373255"/>
                  </a:lnTo>
                  <a:lnTo>
                    <a:pt x="1984937" y="332953"/>
                  </a:lnTo>
                  <a:lnTo>
                    <a:pt x="1984473" y="315205"/>
                  </a:lnTo>
                  <a:lnTo>
                    <a:pt x="1984473" y="177713"/>
                  </a:lnTo>
                  <a:lnTo>
                    <a:pt x="1989323" y="131359"/>
                  </a:lnTo>
                  <a:lnTo>
                    <a:pt x="2014835" y="89765"/>
                  </a:lnTo>
                  <a:lnTo>
                    <a:pt x="2044359" y="77927"/>
                  </a:lnTo>
                  <a:lnTo>
                    <a:pt x="2062918" y="76448"/>
                  </a:lnTo>
                  <a:close/>
                </a:path>
                <a:path w="4881880" h="527685">
                  <a:moveTo>
                    <a:pt x="1870793" y="76448"/>
                  </a:moveTo>
                  <a:lnTo>
                    <a:pt x="1909196" y="84310"/>
                  </a:lnTo>
                  <a:lnTo>
                    <a:pt x="1939986" y="115483"/>
                  </a:lnTo>
                  <a:lnTo>
                    <a:pt x="1947598" y="154001"/>
                  </a:lnTo>
                  <a:lnTo>
                    <a:pt x="1948953" y="196539"/>
                  </a:lnTo>
                  <a:lnTo>
                    <a:pt x="1948953" y="461826"/>
                  </a:lnTo>
                  <a:lnTo>
                    <a:pt x="1833710" y="461826"/>
                  </a:lnTo>
                  <a:lnTo>
                    <a:pt x="1833710" y="199677"/>
                  </a:lnTo>
                  <a:lnTo>
                    <a:pt x="1833550" y="182045"/>
                  </a:lnTo>
                  <a:lnTo>
                    <a:pt x="1824677" y="143482"/>
                  </a:lnTo>
                  <a:lnTo>
                    <a:pt x="1816880" y="143482"/>
                  </a:lnTo>
                  <a:lnTo>
                    <a:pt x="1808703" y="143482"/>
                  </a:lnTo>
                  <a:lnTo>
                    <a:pt x="1798536" y="186618"/>
                  </a:lnTo>
                  <a:lnTo>
                    <a:pt x="1798339" y="205953"/>
                  </a:lnTo>
                  <a:lnTo>
                    <a:pt x="1798339" y="461826"/>
                  </a:lnTo>
                  <a:lnTo>
                    <a:pt x="1683096" y="461826"/>
                  </a:lnTo>
                  <a:lnTo>
                    <a:pt x="1683096" y="83294"/>
                  </a:lnTo>
                  <a:lnTo>
                    <a:pt x="1800336" y="83294"/>
                  </a:lnTo>
                  <a:lnTo>
                    <a:pt x="1798339" y="118095"/>
                  </a:lnTo>
                  <a:lnTo>
                    <a:pt x="1804963" y="108333"/>
                  </a:lnTo>
                  <a:lnTo>
                    <a:pt x="1838409" y="82304"/>
                  </a:lnTo>
                  <a:lnTo>
                    <a:pt x="1859303" y="77098"/>
                  </a:lnTo>
                  <a:lnTo>
                    <a:pt x="1870793" y="76448"/>
                  </a:lnTo>
                  <a:close/>
                </a:path>
                <a:path w="4881880" h="527685">
                  <a:moveTo>
                    <a:pt x="944438" y="76448"/>
                  </a:moveTo>
                  <a:lnTo>
                    <a:pt x="996452" y="82946"/>
                  </a:lnTo>
                  <a:lnTo>
                    <a:pt x="1035684" y="101300"/>
                  </a:lnTo>
                  <a:lnTo>
                    <a:pt x="1066705" y="136921"/>
                  </a:lnTo>
                  <a:lnTo>
                    <a:pt x="1078828" y="181136"/>
                  </a:lnTo>
                  <a:lnTo>
                    <a:pt x="1080218" y="216222"/>
                  </a:lnTo>
                  <a:lnTo>
                    <a:pt x="1080218" y="308930"/>
                  </a:lnTo>
                  <a:lnTo>
                    <a:pt x="1078935" y="353179"/>
                  </a:lnTo>
                  <a:lnTo>
                    <a:pt x="1071786" y="395522"/>
                  </a:lnTo>
                  <a:lnTo>
                    <a:pt x="1044107" y="437971"/>
                  </a:lnTo>
                  <a:lnTo>
                    <a:pt x="1009903" y="458831"/>
                  </a:lnTo>
                  <a:lnTo>
                    <a:pt x="965912" y="468057"/>
                  </a:lnTo>
                  <a:lnTo>
                    <a:pt x="949287" y="468672"/>
                  </a:lnTo>
                  <a:lnTo>
                    <a:pt x="930906" y="468146"/>
                  </a:lnTo>
                  <a:lnTo>
                    <a:pt x="884535" y="460257"/>
                  </a:lnTo>
                  <a:lnTo>
                    <a:pt x="843316" y="434869"/>
                  </a:lnTo>
                  <a:lnTo>
                    <a:pt x="822349" y="393793"/>
                  </a:lnTo>
                  <a:lnTo>
                    <a:pt x="816466" y="344078"/>
                  </a:lnTo>
                  <a:lnTo>
                    <a:pt x="816074" y="321481"/>
                  </a:lnTo>
                  <a:lnTo>
                    <a:pt x="816074" y="224494"/>
                  </a:lnTo>
                  <a:lnTo>
                    <a:pt x="818926" y="177499"/>
                  </a:lnTo>
                  <a:lnTo>
                    <a:pt x="834330" y="127954"/>
                  </a:lnTo>
                  <a:lnTo>
                    <a:pt x="868561" y="94419"/>
                  </a:lnTo>
                  <a:lnTo>
                    <a:pt x="922367" y="77571"/>
                  </a:lnTo>
                  <a:lnTo>
                    <a:pt x="944438" y="76448"/>
                  </a:lnTo>
                  <a:close/>
                </a:path>
                <a:path w="4881880" h="527685">
                  <a:moveTo>
                    <a:pt x="309438" y="76448"/>
                  </a:moveTo>
                  <a:lnTo>
                    <a:pt x="361452" y="82946"/>
                  </a:lnTo>
                  <a:lnTo>
                    <a:pt x="400684" y="101300"/>
                  </a:lnTo>
                  <a:lnTo>
                    <a:pt x="431705" y="136921"/>
                  </a:lnTo>
                  <a:lnTo>
                    <a:pt x="443828" y="181136"/>
                  </a:lnTo>
                  <a:lnTo>
                    <a:pt x="445219" y="216222"/>
                  </a:lnTo>
                  <a:lnTo>
                    <a:pt x="445219" y="308930"/>
                  </a:lnTo>
                  <a:lnTo>
                    <a:pt x="443935" y="353179"/>
                  </a:lnTo>
                  <a:lnTo>
                    <a:pt x="436786" y="395522"/>
                  </a:lnTo>
                  <a:lnTo>
                    <a:pt x="409108" y="437971"/>
                  </a:lnTo>
                  <a:lnTo>
                    <a:pt x="374904" y="458831"/>
                  </a:lnTo>
                  <a:lnTo>
                    <a:pt x="330912" y="468057"/>
                  </a:lnTo>
                  <a:lnTo>
                    <a:pt x="314287" y="468672"/>
                  </a:lnTo>
                  <a:lnTo>
                    <a:pt x="295906" y="468146"/>
                  </a:lnTo>
                  <a:lnTo>
                    <a:pt x="249535" y="460257"/>
                  </a:lnTo>
                  <a:lnTo>
                    <a:pt x="208315" y="434869"/>
                  </a:lnTo>
                  <a:lnTo>
                    <a:pt x="187349" y="393793"/>
                  </a:lnTo>
                  <a:lnTo>
                    <a:pt x="181466" y="344078"/>
                  </a:lnTo>
                  <a:lnTo>
                    <a:pt x="181074" y="321481"/>
                  </a:lnTo>
                  <a:lnTo>
                    <a:pt x="181074" y="224494"/>
                  </a:lnTo>
                  <a:lnTo>
                    <a:pt x="183926" y="177499"/>
                  </a:lnTo>
                  <a:lnTo>
                    <a:pt x="199330" y="127954"/>
                  </a:lnTo>
                  <a:lnTo>
                    <a:pt x="233560" y="94419"/>
                  </a:lnTo>
                  <a:lnTo>
                    <a:pt x="287367" y="77571"/>
                  </a:lnTo>
                  <a:lnTo>
                    <a:pt x="309438" y="76448"/>
                  </a:lnTo>
                  <a:close/>
                </a:path>
                <a:path w="4881880" h="527685">
                  <a:moveTo>
                    <a:pt x="3568687" y="32804"/>
                  </a:moveTo>
                  <a:lnTo>
                    <a:pt x="3684215" y="32804"/>
                  </a:lnTo>
                  <a:lnTo>
                    <a:pt x="3684215" y="92422"/>
                  </a:lnTo>
                  <a:lnTo>
                    <a:pt x="3715308" y="92422"/>
                  </a:lnTo>
                  <a:lnTo>
                    <a:pt x="3715308" y="152325"/>
                  </a:lnTo>
                  <a:lnTo>
                    <a:pt x="3684215" y="152325"/>
                  </a:lnTo>
                  <a:lnTo>
                    <a:pt x="3684215" y="354856"/>
                  </a:lnTo>
                  <a:lnTo>
                    <a:pt x="3688066" y="396503"/>
                  </a:lnTo>
                  <a:lnTo>
                    <a:pt x="3720157" y="400782"/>
                  </a:lnTo>
                  <a:lnTo>
                    <a:pt x="3720157" y="461826"/>
                  </a:lnTo>
                  <a:lnTo>
                    <a:pt x="3673661" y="461826"/>
                  </a:lnTo>
                  <a:lnTo>
                    <a:pt x="3655387" y="461621"/>
                  </a:lnTo>
                  <a:lnTo>
                    <a:pt x="3609300" y="456370"/>
                  </a:lnTo>
                  <a:lnTo>
                    <a:pt x="3577387" y="430733"/>
                  </a:lnTo>
                  <a:lnTo>
                    <a:pt x="3569471" y="390762"/>
                  </a:lnTo>
                  <a:lnTo>
                    <a:pt x="3568687" y="344587"/>
                  </a:lnTo>
                  <a:lnTo>
                    <a:pt x="3568687" y="152325"/>
                  </a:lnTo>
                  <a:lnTo>
                    <a:pt x="3543871" y="152325"/>
                  </a:lnTo>
                  <a:lnTo>
                    <a:pt x="3543871" y="92422"/>
                  </a:lnTo>
                  <a:lnTo>
                    <a:pt x="3568687" y="92422"/>
                  </a:lnTo>
                  <a:lnTo>
                    <a:pt x="3568687" y="32804"/>
                  </a:lnTo>
                  <a:close/>
                </a:path>
                <a:path w="4881880" h="527685">
                  <a:moveTo>
                    <a:pt x="3740497" y="0"/>
                  </a:moveTo>
                  <a:lnTo>
                    <a:pt x="3859163" y="0"/>
                  </a:lnTo>
                  <a:lnTo>
                    <a:pt x="3859163" y="60188"/>
                  </a:lnTo>
                  <a:lnTo>
                    <a:pt x="3740497" y="60188"/>
                  </a:lnTo>
                  <a:lnTo>
                    <a:pt x="3740497" y="0"/>
                  </a:lnTo>
                  <a:close/>
                </a:path>
                <a:path w="4881880" h="527685">
                  <a:moveTo>
                    <a:pt x="1517996" y="0"/>
                  </a:moveTo>
                  <a:lnTo>
                    <a:pt x="1636662" y="0"/>
                  </a:lnTo>
                  <a:lnTo>
                    <a:pt x="1636662" y="60188"/>
                  </a:lnTo>
                  <a:lnTo>
                    <a:pt x="1517996" y="60188"/>
                  </a:lnTo>
                  <a:lnTo>
                    <a:pt x="1517996" y="0"/>
                  </a:lnTo>
                  <a:close/>
                </a:path>
                <a:path w="4881880" h="527685">
                  <a:moveTo>
                    <a:pt x="654397" y="0"/>
                  </a:moveTo>
                  <a:lnTo>
                    <a:pt x="773062" y="0"/>
                  </a:lnTo>
                  <a:lnTo>
                    <a:pt x="773062" y="461826"/>
                  </a:lnTo>
                  <a:lnTo>
                    <a:pt x="654397" y="461826"/>
                  </a:lnTo>
                  <a:lnTo>
                    <a:pt x="654397" y="0"/>
                  </a:lnTo>
                  <a:close/>
                </a:path>
                <a:path w="4881880" h="527685">
                  <a:moveTo>
                    <a:pt x="489297" y="0"/>
                  </a:moveTo>
                  <a:lnTo>
                    <a:pt x="607962" y="0"/>
                  </a:lnTo>
                  <a:lnTo>
                    <a:pt x="607962" y="461826"/>
                  </a:lnTo>
                  <a:lnTo>
                    <a:pt x="489297" y="461826"/>
                  </a:lnTo>
                  <a:lnTo>
                    <a:pt x="489297" y="0"/>
                  </a:lnTo>
                  <a:close/>
                </a:path>
                <a:path w="4881880" h="527685">
                  <a:moveTo>
                    <a:pt x="124085" y="0"/>
                  </a:moveTo>
                  <a:lnTo>
                    <a:pt x="166303" y="0"/>
                  </a:lnTo>
                  <a:lnTo>
                    <a:pt x="166303" y="58477"/>
                  </a:lnTo>
                  <a:lnTo>
                    <a:pt x="150302" y="58682"/>
                  </a:lnTo>
                  <a:lnTo>
                    <a:pt x="137955" y="59297"/>
                  </a:lnTo>
                  <a:lnTo>
                    <a:pt x="129264" y="60322"/>
                  </a:lnTo>
                  <a:lnTo>
                    <a:pt x="124228" y="61757"/>
                  </a:lnTo>
                  <a:lnTo>
                    <a:pt x="119949" y="63944"/>
                  </a:lnTo>
                  <a:lnTo>
                    <a:pt x="117809" y="70172"/>
                  </a:lnTo>
                  <a:lnTo>
                    <a:pt x="117809" y="80441"/>
                  </a:lnTo>
                  <a:lnTo>
                    <a:pt x="117809" y="92422"/>
                  </a:lnTo>
                  <a:lnTo>
                    <a:pt x="166303" y="92422"/>
                  </a:lnTo>
                  <a:lnTo>
                    <a:pt x="166303" y="152325"/>
                  </a:lnTo>
                  <a:lnTo>
                    <a:pt x="138918" y="152325"/>
                  </a:lnTo>
                  <a:lnTo>
                    <a:pt x="138918" y="461826"/>
                  </a:lnTo>
                  <a:lnTo>
                    <a:pt x="23676" y="461826"/>
                  </a:lnTo>
                  <a:lnTo>
                    <a:pt x="23676" y="152325"/>
                  </a:lnTo>
                  <a:lnTo>
                    <a:pt x="0" y="152325"/>
                  </a:lnTo>
                  <a:lnTo>
                    <a:pt x="0" y="92422"/>
                  </a:lnTo>
                  <a:lnTo>
                    <a:pt x="23676" y="92422"/>
                  </a:lnTo>
                  <a:lnTo>
                    <a:pt x="23836" y="75289"/>
                  </a:lnTo>
                  <a:lnTo>
                    <a:pt x="27999" y="36396"/>
                  </a:lnTo>
                  <a:lnTo>
                    <a:pt x="58699" y="7995"/>
                  </a:lnTo>
                  <a:lnTo>
                    <a:pt x="106096" y="320"/>
                  </a:lnTo>
                  <a:lnTo>
                    <a:pt x="124085" y="0"/>
                  </a:lnTo>
                  <a:close/>
                </a:path>
              </a:pathLst>
            </a:custGeom>
            <a:ln w="12700">
              <a:solidFill>
                <a:srgbClr val="3C00B3"/>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pic>
          <p:nvPicPr>
            <p:cNvPr id="17" name="object 17"/>
            <p:cNvPicPr/>
            <p:nvPr/>
          </p:nvPicPr>
          <p:blipFill>
            <a:blip r:embed="rId9" cstate="print"/>
            <a:stretch>
              <a:fillRect/>
            </a:stretch>
          </p:blipFill>
          <p:spPr>
            <a:xfrm>
              <a:off x="1155700" y="812800"/>
              <a:ext cx="4914900" cy="571500"/>
            </a:xfrm>
            <a:prstGeom prst="rect">
              <a:avLst/>
            </a:prstGeom>
          </p:spPr>
        </p:pic>
      </p:grpSp>
      <p:grpSp>
        <p:nvGrpSpPr>
          <p:cNvPr id="18" name="object 18"/>
          <p:cNvGrpSpPr/>
          <p:nvPr/>
        </p:nvGrpSpPr>
        <p:grpSpPr>
          <a:xfrm>
            <a:off x="0" y="0"/>
            <a:ext cx="419100" cy="6858000"/>
            <a:chOff x="0" y="0"/>
            <a:chExt cx="419100" cy="6858000"/>
          </a:xfrm>
        </p:grpSpPr>
        <p:pic>
          <p:nvPicPr>
            <p:cNvPr id="19" name="object 19"/>
            <p:cNvPicPr/>
            <p:nvPr/>
          </p:nvPicPr>
          <p:blipFill>
            <a:blip r:embed="rId10" cstate="print"/>
            <a:stretch>
              <a:fillRect/>
            </a:stretch>
          </p:blipFill>
          <p:spPr>
            <a:xfrm>
              <a:off x="0" y="0"/>
              <a:ext cx="419100" cy="3975100"/>
            </a:xfrm>
            <a:prstGeom prst="rect">
              <a:avLst/>
            </a:prstGeom>
          </p:spPr>
        </p:pic>
        <p:pic>
          <p:nvPicPr>
            <p:cNvPr id="20" name="object 20"/>
            <p:cNvPicPr/>
            <p:nvPr/>
          </p:nvPicPr>
          <p:blipFill>
            <a:blip r:embed="rId11" cstate="print"/>
            <a:stretch>
              <a:fillRect/>
            </a:stretch>
          </p:blipFill>
          <p:spPr>
            <a:xfrm>
              <a:off x="0" y="4000500"/>
              <a:ext cx="419100" cy="2857500"/>
            </a:xfrm>
            <a:prstGeom prst="rect">
              <a:avLst/>
            </a:prstGeom>
          </p:spPr>
        </p:pic>
      </p:grpSp>
      <p:sp>
        <p:nvSpPr>
          <p:cNvPr id="21" name="object 21"/>
          <p:cNvSpPr txBox="1"/>
          <p:nvPr/>
        </p:nvSpPr>
        <p:spPr>
          <a:xfrm>
            <a:off x="1159395" y="1920804"/>
            <a:ext cx="8692515" cy="2260600"/>
          </a:xfrm>
          <a:prstGeom prst="rect">
            <a:avLst/>
          </a:prstGeom>
        </p:spPr>
        <p:txBody>
          <a:bodyPr vert="horz" wrap="square" lIns="0" tIns="144780" rIns="0" bIns="0" rtlCol="0">
            <a:spAutoFit/>
          </a:bodyPr>
          <a:lstStyle/>
          <a:p>
            <a:pPr marL="241300" marR="0" lvl="0" indent="-228600" defTabSz="914400" eaLnBrk="1" fontAlgn="auto" latinLnBrk="0" hangingPunct="1">
              <a:lnSpc>
                <a:spcPct val="100000"/>
              </a:lnSpc>
              <a:spcBef>
                <a:spcPts val="1140"/>
              </a:spcBef>
              <a:spcAft>
                <a:spcPts val="0"/>
              </a:spcAft>
              <a:buClr>
                <a:srgbClr val="B270F4"/>
              </a:buClr>
              <a:buSzTx/>
              <a:buFont typeface="Arial"/>
              <a:buChar char="•"/>
              <a:tabLst>
                <a:tab pos="241300" algn="l"/>
              </a:tabLst>
              <a:defRPr/>
            </a:pPr>
            <a:r>
              <a:rPr kumimoji="0" sz="2800" b="0" i="0" u="none" strike="noStrike" kern="0" cap="none" spc="0" normalizeH="0" baseline="0" noProof="0" dirty="0">
                <a:ln>
                  <a:noFill/>
                </a:ln>
                <a:solidFill>
                  <a:srgbClr val="595959"/>
                </a:solidFill>
                <a:effectLst/>
                <a:uLnTx/>
                <a:uFillTx/>
                <a:latin typeface="Times New Roman"/>
                <a:cs typeface="Times New Roman"/>
              </a:rPr>
              <a:t>How</a:t>
            </a:r>
            <a:r>
              <a:rPr kumimoji="0" sz="2800" b="0" i="0" u="none" strike="noStrike" kern="0" cap="none" spc="55" normalizeH="0" baseline="0" noProof="0" dirty="0">
                <a:ln>
                  <a:noFill/>
                </a:ln>
                <a:solidFill>
                  <a:srgbClr val="595959"/>
                </a:solidFill>
                <a:effectLst/>
                <a:uLnTx/>
                <a:uFillTx/>
                <a:latin typeface="Times New Roman"/>
                <a:cs typeface="Times New Roman"/>
              </a:rPr>
              <a:t> </a:t>
            </a:r>
            <a:r>
              <a:rPr kumimoji="0" sz="2800" b="0" i="0" u="none" strike="noStrike" kern="0" cap="none" spc="0" normalizeH="0" baseline="0" noProof="0" dirty="0">
                <a:ln>
                  <a:noFill/>
                </a:ln>
                <a:solidFill>
                  <a:srgbClr val="595959"/>
                </a:solidFill>
                <a:effectLst/>
                <a:uLnTx/>
                <a:uFillTx/>
                <a:latin typeface="Times New Roman"/>
                <a:cs typeface="Times New Roman"/>
              </a:rPr>
              <a:t>the</a:t>
            </a:r>
            <a:r>
              <a:rPr kumimoji="0" sz="2800" b="0" i="0" u="none" strike="noStrike" kern="0" cap="none" spc="-55" normalizeH="0" baseline="0" noProof="0" dirty="0">
                <a:ln>
                  <a:noFill/>
                </a:ln>
                <a:solidFill>
                  <a:srgbClr val="595959"/>
                </a:solidFill>
                <a:effectLst/>
                <a:uLnTx/>
                <a:uFillTx/>
                <a:latin typeface="Times New Roman"/>
                <a:cs typeface="Times New Roman"/>
              </a:rPr>
              <a:t> </a:t>
            </a:r>
            <a:r>
              <a:rPr kumimoji="0" sz="2800" b="0" i="0" u="none" strike="noStrike" kern="0" cap="none" spc="0" normalizeH="0" baseline="0" noProof="0" dirty="0">
                <a:ln>
                  <a:noFill/>
                </a:ln>
                <a:solidFill>
                  <a:srgbClr val="595959"/>
                </a:solidFill>
                <a:effectLst/>
                <a:uLnTx/>
                <a:uFillTx/>
                <a:latin typeface="Times New Roman"/>
                <a:cs typeface="Times New Roman"/>
              </a:rPr>
              <a:t>amplification</a:t>
            </a:r>
            <a:r>
              <a:rPr kumimoji="0" sz="2800" b="0" i="0" u="none" strike="noStrike" kern="0" cap="none" spc="-5" normalizeH="0" baseline="0" noProof="0" dirty="0">
                <a:ln>
                  <a:noFill/>
                </a:ln>
                <a:solidFill>
                  <a:srgbClr val="595959"/>
                </a:solidFill>
                <a:effectLst/>
                <a:uLnTx/>
                <a:uFillTx/>
                <a:latin typeface="Times New Roman"/>
                <a:cs typeface="Times New Roman"/>
              </a:rPr>
              <a:t> </a:t>
            </a:r>
            <a:r>
              <a:rPr kumimoji="0" sz="2800" b="0" i="0" u="none" strike="noStrike" kern="0" cap="none" spc="0" normalizeH="0" baseline="0" noProof="0" dirty="0">
                <a:ln>
                  <a:noFill/>
                </a:ln>
                <a:solidFill>
                  <a:srgbClr val="595959"/>
                </a:solidFill>
                <a:effectLst/>
                <a:uLnTx/>
                <a:uFillTx/>
                <a:latin typeface="Times New Roman"/>
                <a:cs typeface="Times New Roman"/>
              </a:rPr>
              <a:t>will</a:t>
            </a:r>
            <a:r>
              <a:rPr kumimoji="0" sz="2800" b="0" i="0" u="none" strike="noStrike" kern="0" cap="none" spc="-90" normalizeH="0" baseline="0" noProof="0" dirty="0">
                <a:ln>
                  <a:noFill/>
                </a:ln>
                <a:solidFill>
                  <a:srgbClr val="595959"/>
                </a:solidFill>
                <a:effectLst/>
                <a:uLnTx/>
                <a:uFillTx/>
                <a:latin typeface="Times New Roman"/>
                <a:cs typeface="Times New Roman"/>
              </a:rPr>
              <a:t> </a:t>
            </a:r>
            <a:r>
              <a:rPr kumimoji="0" sz="2800" b="0" i="0" u="none" strike="noStrike" kern="0" cap="none" spc="0" normalizeH="0" baseline="0" noProof="0" dirty="0">
                <a:ln>
                  <a:noFill/>
                </a:ln>
                <a:solidFill>
                  <a:srgbClr val="595959"/>
                </a:solidFill>
                <a:effectLst/>
                <a:uLnTx/>
                <a:uFillTx/>
                <a:latin typeface="Times New Roman"/>
                <a:cs typeface="Times New Roman"/>
              </a:rPr>
              <a:t>be</a:t>
            </a:r>
            <a:r>
              <a:rPr kumimoji="0" sz="2800" b="0" i="0" u="none" strike="noStrike" kern="0" cap="none" spc="50" normalizeH="0" baseline="0" noProof="0" dirty="0">
                <a:ln>
                  <a:noFill/>
                </a:ln>
                <a:solidFill>
                  <a:srgbClr val="595959"/>
                </a:solidFill>
                <a:effectLst/>
                <a:uLnTx/>
                <a:uFillTx/>
                <a:latin typeface="Times New Roman"/>
                <a:cs typeface="Times New Roman"/>
              </a:rPr>
              <a:t> </a:t>
            </a:r>
            <a:r>
              <a:rPr kumimoji="0" sz="2800" b="0" i="0" u="none" strike="noStrike" kern="0" cap="none" spc="-10" normalizeH="0" baseline="0" noProof="0" dirty="0">
                <a:ln>
                  <a:noFill/>
                </a:ln>
                <a:solidFill>
                  <a:srgbClr val="595959"/>
                </a:solidFill>
                <a:effectLst/>
                <a:uLnTx/>
                <a:uFillTx/>
                <a:latin typeface="Times New Roman"/>
                <a:cs typeface="Times New Roman"/>
              </a:rPr>
              <a:t>done?</a:t>
            </a:r>
            <a:endParaRPr kumimoji="0" sz="2800" b="0" i="0" u="none" strike="noStrike" kern="0" cap="none" spc="0" normalizeH="0" baseline="0" noProof="0">
              <a:ln>
                <a:noFill/>
              </a:ln>
              <a:solidFill>
                <a:sysClr val="windowText" lastClr="000000"/>
              </a:solidFill>
              <a:effectLst/>
              <a:uLnTx/>
              <a:uFillTx/>
              <a:latin typeface="Times New Roman"/>
              <a:cs typeface="Times New Roman"/>
            </a:endParaRPr>
          </a:p>
          <a:p>
            <a:pPr marL="241300" marR="0" lvl="0" indent="-228600" defTabSz="914400" eaLnBrk="1" fontAlgn="auto" latinLnBrk="0" hangingPunct="1">
              <a:lnSpc>
                <a:spcPct val="100000"/>
              </a:lnSpc>
              <a:spcBef>
                <a:spcPts val="1040"/>
              </a:spcBef>
              <a:spcAft>
                <a:spcPts val="0"/>
              </a:spcAft>
              <a:buClr>
                <a:srgbClr val="B270F4"/>
              </a:buClr>
              <a:buSzTx/>
              <a:buFont typeface="Arial"/>
              <a:buChar char="•"/>
              <a:tabLst>
                <a:tab pos="241300" algn="l"/>
              </a:tabLst>
              <a:defRPr/>
            </a:pPr>
            <a:r>
              <a:rPr kumimoji="0" sz="2800" b="0" i="0" u="none" strike="noStrike" kern="0" cap="none" spc="0" normalizeH="0" baseline="0" noProof="0" dirty="0">
                <a:ln>
                  <a:noFill/>
                </a:ln>
                <a:solidFill>
                  <a:srgbClr val="595959"/>
                </a:solidFill>
                <a:effectLst/>
                <a:uLnTx/>
                <a:uFillTx/>
                <a:latin typeface="Times New Roman"/>
                <a:cs typeface="Times New Roman"/>
              </a:rPr>
              <a:t>How</a:t>
            </a:r>
            <a:r>
              <a:rPr kumimoji="0" sz="2800" b="0" i="0" u="none" strike="noStrike" kern="0" cap="none" spc="10" normalizeH="0" baseline="0" noProof="0" dirty="0">
                <a:ln>
                  <a:noFill/>
                </a:ln>
                <a:solidFill>
                  <a:srgbClr val="595959"/>
                </a:solidFill>
                <a:effectLst/>
                <a:uLnTx/>
                <a:uFillTx/>
                <a:latin typeface="Times New Roman"/>
                <a:cs typeface="Times New Roman"/>
              </a:rPr>
              <a:t> </a:t>
            </a:r>
            <a:r>
              <a:rPr kumimoji="0" sz="2800" b="0" i="0" u="none" strike="noStrike" kern="0" cap="none" spc="0" normalizeH="0" baseline="0" noProof="0" dirty="0">
                <a:ln>
                  <a:noFill/>
                </a:ln>
                <a:solidFill>
                  <a:srgbClr val="595959"/>
                </a:solidFill>
                <a:effectLst/>
                <a:uLnTx/>
                <a:uFillTx/>
                <a:latin typeface="Times New Roman"/>
                <a:cs typeface="Times New Roman"/>
              </a:rPr>
              <a:t>you</a:t>
            </a:r>
            <a:r>
              <a:rPr kumimoji="0" sz="2800" b="0" i="0" u="none" strike="noStrike" kern="0" cap="none" spc="-45" normalizeH="0" baseline="0" noProof="0" dirty="0">
                <a:ln>
                  <a:noFill/>
                </a:ln>
                <a:solidFill>
                  <a:srgbClr val="595959"/>
                </a:solidFill>
                <a:effectLst/>
                <a:uLnTx/>
                <a:uFillTx/>
                <a:latin typeface="Times New Roman"/>
                <a:cs typeface="Times New Roman"/>
              </a:rPr>
              <a:t> </a:t>
            </a:r>
            <a:r>
              <a:rPr kumimoji="0" sz="2800" b="0" i="0" u="none" strike="noStrike" kern="0" cap="none" spc="0" normalizeH="0" baseline="0" noProof="0" dirty="0">
                <a:ln>
                  <a:noFill/>
                </a:ln>
                <a:solidFill>
                  <a:srgbClr val="595959"/>
                </a:solidFill>
                <a:effectLst/>
                <a:uLnTx/>
                <a:uFillTx/>
                <a:latin typeface="Times New Roman"/>
                <a:cs typeface="Times New Roman"/>
              </a:rPr>
              <a:t>will</a:t>
            </a:r>
            <a:r>
              <a:rPr kumimoji="0" sz="2800" b="0" i="0" u="none" strike="noStrike" kern="0" cap="none" spc="-120" normalizeH="0" baseline="0" noProof="0" dirty="0">
                <a:ln>
                  <a:noFill/>
                </a:ln>
                <a:solidFill>
                  <a:srgbClr val="595959"/>
                </a:solidFill>
                <a:effectLst/>
                <a:uLnTx/>
                <a:uFillTx/>
                <a:latin typeface="Times New Roman"/>
                <a:cs typeface="Times New Roman"/>
              </a:rPr>
              <a:t> </a:t>
            </a:r>
            <a:r>
              <a:rPr kumimoji="0" sz="2800" b="0" i="0" u="none" strike="noStrike" kern="0" cap="none" spc="0" normalizeH="0" baseline="0" noProof="0" dirty="0">
                <a:ln>
                  <a:noFill/>
                </a:ln>
                <a:solidFill>
                  <a:srgbClr val="595959"/>
                </a:solidFill>
                <a:effectLst/>
                <a:uLnTx/>
                <a:uFillTx/>
                <a:latin typeface="Times New Roman"/>
                <a:cs typeface="Times New Roman"/>
              </a:rPr>
              <a:t>determine</a:t>
            </a:r>
            <a:r>
              <a:rPr kumimoji="0" sz="2800" b="0" i="0" u="none" strike="noStrike" kern="0" cap="none" spc="10" normalizeH="0" baseline="0" noProof="0" dirty="0">
                <a:ln>
                  <a:noFill/>
                </a:ln>
                <a:solidFill>
                  <a:srgbClr val="595959"/>
                </a:solidFill>
                <a:effectLst/>
                <a:uLnTx/>
                <a:uFillTx/>
                <a:latin typeface="Times New Roman"/>
                <a:cs typeface="Times New Roman"/>
              </a:rPr>
              <a:t> </a:t>
            </a:r>
            <a:r>
              <a:rPr kumimoji="0" sz="2800" b="0" i="0" u="none" strike="noStrike" kern="0" cap="none" spc="0" normalizeH="0" baseline="0" noProof="0" dirty="0">
                <a:ln>
                  <a:noFill/>
                </a:ln>
                <a:solidFill>
                  <a:srgbClr val="595959"/>
                </a:solidFill>
                <a:effectLst/>
                <a:uLnTx/>
                <a:uFillTx/>
                <a:latin typeface="Times New Roman"/>
                <a:cs typeface="Times New Roman"/>
              </a:rPr>
              <a:t>your</a:t>
            </a:r>
            <a:r>
              <a:rPr kumimoji="0" sz="2800" b="0" i="0" u="none" strike="noStrike" kern="0" cap="none" spc="-80" normalizeH="0" baseline="0" noProof="0" dirty="0">
                <a:ln>
                  <a:noFill/>
                </a:ln>
                <a:solidFill>
                  <a:srgbClr val="595959"/>
                </a:solidFill>
                <a:effectLst/>
                <a:uLnTx/>
                <a:uFillTx/>
                <a:latin typeface="Times New Roman"/>
                <a:cs typeface="Times New Roman"/>
              </a:rPr>
              <a:t> </a:t>
            </a:r>
            <a:r>
              <a:rPr kumimoji="0" sz="2800" b="0" i="0" u="none" strike="noStrike" kern="0" cap="none" spc="0" normalizeH="0" baseline="0" noProof="0" dirty="0">
                <a:ln>
                  <a:noFill/>
                </a:ln>
                <a:solidFill>
                  <a:srgbClr val="595959"/>
                </a:solidFill>
                <a:effectLst/>
                <a:uLnTx/>
                <a:uFillTx/>
                <a:latin typeface="Times New Roman"/>
                <a:cs typeface="Times New Roman"/>
              </a:rPr>
              <a:t>target</a:t>
            </a:r>
            <a:r>
              <a:rPr kumimoji="0" sz="2800" b="0" i="0" u="none" strike="noStrike" kern="0" cap="none" spc="70" normalizeH="0" baseline="0" noProof="0" dirty="0">
                <a:ln>
                  <a:noFill/>
                </a:ln>
                <a:solidFill>
                  <a:srgbClr val="595959"/>
                </a:solidFill>
                <a:effectLst/>
                <a:uLnTx/>
                <a:uFillTx/>
                <a:latin typeface="Times New Roman"/>
                <a:cs typeface="Times New Roman"/>
              </a:rPr>
              <a:t> </a:t>
            </a:r>
            <a:r>
              <a:rPr kumimoji="0" sz="2800" b="0" i="0" u="none" strike="noStrike" kern="0" cap="none" spc="-10" normalizeH="0" baseline="0" noProof="0" dirty="0">
                <a:ln>
                  <a:noFill/>
                </a:ln>
                <a:solidFill>
                  <a:srgbClr val="595959"/>
                </a:solidFill>
                <a:effectLst/>
                <a:uLnTx/>
                <a:uFillTx/>
                <a:latin typeface="Times New Roman"/>
                <a:cs typeface="Times New Roman"/>
              </a:rPr>
              <a:t>sequence?</a:t>
            </a:r>
            <a:endParaRPr kumimoji="0" sz="2800" b="0" i="0" u="none" strike="noStrike" kern="0" cap="none" spc="0" normalizeH="0" baseline="0" noProof="0">
              <a:ln>
                <a:noFill/>
              </a:ln>
              <a:solidFill>
                <a:sysClr val="windowText" lastClr="000000"/>
              </a:solidFill>
              <a:effectLst/>
              <a:uLnTx/>
              <a:uFillTx/>
              <a:latin typeface="Times New Roman"/>
              <a:cs typeface="Times New Roman"/>
            </a:endParaRPr>
          </a:p>
          <a:p>
            <a:pPr marL="241300" marR="0" lvl="0" indent="-228600" defTabSz="914400" eaLnBrk="1" fontAlgn="auto" latinLnBrk="0" hangingPunct="1">
              <a:lnSpc>
                <a:spcPct val="100000"/>
              </a:lnSpc>
              <a:spcBef>
                <a:spcPts val="1040"/>
              </a:spcBef>
              <a:spcAft>
                <a:spcPts val="0"/>
              </a:spcAft>
              <a:buClr>
                <a:srgbClr val="B270F4"/>
              </a:buClr>
              <a:buSzTx/>
              <a:buFont typeface="Arial"/>
              <a:buChar char="•"/>
              <a:tabLst>
                <a:tab pos="241300" algn="l"/>
              </a:tabLst>
              <a:defRPr/>
            </a:pPr>
            <a:r>
              <a:rPr kumimoji="0" sz="2800" b="0" i="0" u="none" strike="noStrike" kern="0" cap="none" spc="0" normalizeH="0" baseline="0" noProof="0" dirty="0">
                <a:ln>
                  <a:noFill/>
                </a:ln>
                <a:solidFill>
                  <a:srgbClr val="595959"/>
                </a:solidFill>
                <a:effectLst/>
                <a:uLnTx/>
                <a:uFillTx/>
                <a:latin typeface="Times New Roman"/>
                <a:cs typeface="Times New Roman"/>
              </a:rPr>
              <a:t>How</a:t>
            </a:r>
            <a:r>
              <a:rPr kumimoji="0" sz="2800" b="0" i="0" u="none" strike="noStrike" kern="0" cap="none" spc="25" normalizeH="0" baseline="0" noProof="0" dirty="0">
                <a:ln>
                  <a:noFill/>
                </a:ln>
                <a:solidFill>
                  <a:srgbClr val="595959"/>
                </a:solidFill>
                <a:effectLst/>
                <a:uLnTx/>
                <a:uFillTx/>
                <a:latin typeface="Times New Roman"/>
                <a:cs typeface="Times New Roman"/>
              </a:rPr>
              <a:t> </a:t>
            </a:r>
            <a:r>
              <a:rPr kumimoji="0" sz="2800" b="0" i="0" u="none" strike="noStrike" kern="0" cap="none" spc="0" normalizeH="0" baseline="0" noProof="0" dirty="0">
                <a:ln>
                  <a:noFill/>
                </a:ln>
                <a:solidFill>
                  <a:srgbClr val="595959"/>
                </a:solidFill>
                <a:effectLst/>
                <a:uLnTx/>
                <a:uFillTx/>
                <a:latin typeface="Times New Roman"/>
                <a:cs typeface="Times New Roman"/>
              </a:rPr>
              <a:t>the</a:t>
            </a:r>
            <a:r>
              <a:rPr kumimoji="0" sz="2800" b="0" i="0" u="none" strike="noStrike" kern="0" cap="none" spc="-75" normalizeH="0" baseline="0" noProof="0" dirty="0">
                <a:ln>
                  <a:noFill/>
                </a:ln>
                <a:solidFill>
                  <a:srgbClr val="595959"/>
                </a:solidFill>
                <a:effectLst/>
                <a:uLnTx/>
                <a:uFillTx/>
                <a:latin typeface="Times New Roman"/>
                <a:cs typeface="Times New Roman"/>
              </a:rPr>
              <a:t> </a:t>
            </a:r>
            <a:r>
              <a:rPr kumimoji="0" sz="2800" b="0" i="0" u="none" strike="noStrike" kern="0" cap="none" spc="0" normalizeH="0" baseline="0" noProof="0" dirty="0">
                <a:ln>
                  <a:noFill/>
                </a:ln>
                <a:solidFill>
                  <a:srgbClr val="595959"/>
                </a:solidFill>
                <a:effectLst/>
                <a:uLnTx/>
                <a:uFillTx/>
                <a:latin typeface="Times New Roman"/>
                <a:cs typeface="Times New Roman"/>
              </a:rPr>
              <a:t>amplification</a:t>
            </a:r>
            <a:r>
              <a:rPr kumimoji="0" sz="2800" b="0" i="0" u="none" strike="noStrike" kern="0" cap="none" spc="-35" normalizeH="0" baseline="0" noProof="0" dirty="0">
                <a:ln>
                  <a:noFill/>
                </a:ln>
                <a:solidFill>
                  <a:srgbClr val="595959"/>
                </a:solidFill>
                <a:effectLst/>
                <a:uLnTx/>
                <a:uFillTx/>
                <a:latin typeface="Times New Roman"/>
                <a:cs typeface="Times New Roman"/>
              </a:rPr>
              <a:t> </a:t>
            </a:r>
            <a:r>
              <a:rPr kumimoji="0" sz="2800" b="0" i="0" u="none" strike="noStrike" kern="0" cap="none" spc="0" normalizeH="0" baseline="0" noProof="0" dirty="0">
                <a:ln>
                  <a:noFill/>
                </a:ln>
                <a:solidFill>
                  <a:srgbClr val="595959"/>
                </a:solidFill>
                <a:effectLst/>
                <a:uLnTx/>
                <a:uFillTx/>
                <a:latin typeface="Times New Roman"/>
                <a:cs typeface="Times New Roman"/>
              </a:rPr>
              <a:t>will</a:t>
            </a:r>
            <a:r>
              <a:rPr kumimoji="0" sz="2800" b="0" i="0" u="none" strike="noStrike" kern="0" cap="none" spc="-110" normalizeH="0" baseline="0" noProof="0" dirty="0">
                <a:ln>
                  <a:noFill/>
                </a:ln>
                <a:solidFill>
                  <a:srgbClr val="595959"/>
                </a:solidFill>
                <a:effectLst/>
                <a:uLnTx/>
                <a:uFillTx/>
                <a:latin typeface="Times New Roman"/>
                <a:cs typeface="Times New Roman"/>
              </a:rPr>
              <a:t> </a:t>
            </a:r>
            <a:r>
              <a:rPr kumimoji="0" sz="2800" b="0" i="0" u="none" strike="noStrike" kern="0" cap="none" spc="0" normalizeH="0" baseline="0" noProof="0" dirty="0">
                <a:ln>
                  <a:noFill/>
                </a:ln>
                <a:solidFill>
                  <a:srgbClr val="595959"/>
                </a:solidFill>
                <a:effectLst/>
                <a:uLnTx/>
                <a:uFillTx/>
                <a:latin typeface="Times New Roman"/>
                <a:cs typeface="Times New Roman"/>
              </a:rPr>
              <a:t>be</a:t>
            </a:r>
            <a:r>
              <a:rPr kumimoji="0" sz="2800" b="0" i="0" u="none" strike="noStrike" kern="0" cap="none" spc="15" normalizeH="0" baseline="0" noProof="0" dirty="0">
                <a:ln>
                  <a:noFill/>
                </a:ln>
                <a:solidFill>
                  <a:srgbClr val="595959"/>
                </a:solidFill>
                <a:effectLst/>
                <a:uLnTx/>
                <a:uFillTx/>
                <a:latin typeface="Times New Roman"/>
                <a:cs typeface="Times New Roman"/>
              </a:rPr>
              <a:t> </a:t>
            </a:r>
            <a:r>
              <a:rPr kumimoji="0" sz="2800" b="0" i="0" u="none" strike="noStrike" kern="0" cap="none" spc="0" normalizeH="0" baseline="0" noProof="0" dirty="0">
                <a:ln>
                  <a:noFill/>
                </a:ln>
                <a:solidFill>
                  <a:srgbClr val="595959"/>
                </a:solidFill>
                <a:effectLst/>
                <a:uLnTx/>
                <a:uFillTx/>
                <a:latin typeface="Times New Roman"/>
                <a:cs typeface="Times New Roman"/>
              </a:rPr>
              <a:t>specific</a:t>
            </a:r>
            <a:r>
              <a:rPr kumimoji="0" sz="2800" b="0" i="0" u="none" strike="noStrike" kern="0" cap="none" spc="-75" normalizeH="0" baseline="0" noProof="0" dirty="0">
                <a:ln>
                  <a:noFill/>
                </a:ln>
                <a:solidFill>
                  <a:srgbClr val="595959"/>
                </a:solidFill>
                <a:effectLst/>
                <a:uLnTx/>
                <a:uFillTx/>
                <a:latin typeface="Times New Roman"/>
                <a:cs typeface="Times New Roman"/>
              </a:rPr>
              <a:t> </a:t>
            </a:r>
            <a:r>
              <a:rPr kumimoji="0" sz="2800" b="0" i="0" u="none" strike="noStrike" kern="0" cap="none" spc="0" normalizeH="0" baseline="0" noProof="0" dirty="0">
                <a:ln>
                  <a:noFill/>
                </a:ln>
                <a:solidFill>
                  <a:srgbClr val="595959"/>
                </a:solidFill>
                <a:effectLst/>
                <a:uLnTx/>
                <a:uFillTx/>
                <a:latin typeface="Times New Roman"/>
                <a:cs typeface="Times New Roman"/>
              </a:rPr>
              <a:t>for</a:t>
            </a:r>
            <a:r>
              <a:rPr kumimoji="0" sz="2800" b="0" i="0" u="none" strike="noStrike" kern="0" cap="none" spc="25" normalizeH="0" baseline="0" noProof="0" dirty="0">
                <a:ln>
                  <a:noFill/>
                </a:ln>
                <a:solidFill>
                  <a:srgbClr val="595959"/>
                </a:solidFill>
                <a:effectLst/>
                <a:uLnTx/>
                <a:uFillTx/>
                <a:latin typeface="Times New Roman"/>
                <a:cs typeface="Times New Roman"/>
              </a:rPr>
              <a:t> </a:t>
            </a:r>
            <a:r>
              <a:rPr kumimoji="0" sz="2800" b="0" i="0" u="none" strike="noStrike" kern="0" cap="none" spc="0" normalizeH="0" baseline="0" noProof="0" dirty="0">
                <a:ln>
                  <a:noFill/>
                </a:ln>
                <a:solidFill>
                  <a:srgbClr val="595959"/>
                </a:solidFill>
                <a:effectLst/>
                <a:uLnTx/>
                <a:uFillTx/>
                <a:latin typeface="Times New Roman"/>
                <a:cs typeface="Times New Roman"/>
              </a:rPr>
              <a:t>certain</a:t>
            </a:r>
            <a:r>
              <a:rPr kumimoji="0" sz="2800" b="0" i="0" u="none" strike="noStrike" kern="0" cap="none" spc="65" normalizeH="0" baseline="0" noProof="0" dirty="0">
                <a:ln>
                  <a:noFill/>
                </a:ln>
                <a:solidFill>
                  <a:srgbClr val="595959"/>
                </a:solidFill>
                <a:effectLst/>
                <a:uLnTx/>
                <a:uFillTx/>
                <a:latin typeface="Times New Roman"/>
                <a:cs typeface="Times New Roman"/>
              </a:rPr>
              <a:t> </a:t>
            </a:r>
            <a:r>
              <a:rPr kumimoji="0" sz="2800" b="0" i="0" u="none" strike="noStrike" kern="0" cap="none" spc="-10" normalizeH="0" baseline="0" noProof="0" dirty="0">
                <a:ln>
                  <a:noFill/>
                </a:ln>
                <a:solidFill>
                  <a:srgbClr val="595959"/>
                </a:solidFill>
                <a:effectLst/>
                <a:uLnTx/>
                <a:uFillTx/>
                <a:latin typeface="Times New Roman"/>
                <a:cs typeface="Times New Roman"/>
              </a:rPr>
              <a:t>segment?</a:t>
            </a:r>
            <a:endParaRPr kumimoji="0" sz="2800" b="0" i="0" u="none" strike="noStrike" kern="0" cap="none" spc="0" normalizeH="0" baseline="0" noProof="0">
              <a:ln>
                <a:noFill/>
              </a:ln>
              <a:solidFill>
                <a:sysClr val="windowText" lastClr="000000"/>
              </a:solidFill>
              <a:effectLst/>
              <a:uLnTx/>
              <a:uFillTx/>
              <a:latin typeface="Times New Roman"/>
              <a:cs typeface="Times New Roman"/>
            </a:endParaRPr>
          </a:p>
          <a:p>
            <a:pPr marL="241300" marR="0" lvl="0" indent="-228600" defTabSz="914400" eaLnBrk="1" fontAlgn="auto" latinLnBrk="0" hangingPunct="1">
              <a:lnSpc>
                <a:spcPct val="100000"/>
              </a:lnSpc>
              <a:spcBef>
                <a:spcPts val="1040"/>
              </a:spcBef>
              <a:spcAft>
                <a:spcPts val="0"/>
              </a:spcAft>
              <a:buClr>
                <a:srgbClr val="B270F4"/>
              </a:buClr>
              <a:buSzTx/>
              <a:buFont typeface="Arial"/>
              <a:buChar char="•"/>
              <a:tabLst>
                <a:tab pos="241300" algn="l"/>
              </a:tabLst>
              <a:defRPr/>
            </a:pPr>
            <a:r>
              <a:rPr kumimoji="0" sz="2800" b="0" i="0" u="none" strike="noStrike" kern="0" cap="none" spc="0" normalizeH="0" baseline="0" noProof="0" dirty="0">
                <a:ln>
                  <a:noFill/>
                </a:ln>
                <a:solidFill>
                  <a:srgbClr val="595959"/>
                </a:solidFill>
                <a:effectLst/>
                <a:uLnTx/>
                <a:uFillTx/>
                <a:latin typeface="Times New Roman"/>
                <a:cs typeface="Times New Roman"/>
              </a:rPr>
              <a:t>What</a:t>
            </a:r>
            <a:r>
              <a:rPr kumimoji="0" sz="2800" b="0" i="0" u="none" strike="noStrike" kern="0" cap="none" spc="40" normalizeH="0" baseline="0" noProof="0" dirty="0">
                <a:ln>
                  <a:noFill/>
                </a:ln>
                <a:solidFill>
                  <a:srgbClr val="595959"/>
                </a:solidFill>
                <a:effectLst/>
                <a:uLnTx/>
                <a:uFillTx/>
                <a:latin typeface="Times New Roman"/>
                <a:cs typeface="Times New Roman"/>
              </a:rPr>
              <a:t> </a:t>
            </a:r>
            <a:r>
              <a:rPr kumimoji="0" sz="2800" b="0" i="0" u="none" strike="noStrike" kern="0" cap="none" spc="0" normalizeH="0" baseline="0" noProof="0" dirty="0">
                <a:ln>
                  <a:noFill/>
                </a:ln>
                <a:solidFill>
                  <a:srgbClr val="595959"/>
                </a:solidFill>
                <a:effectLst/>
                <a:uLnTx/>
                <a:uFillTx/>
                <a:latin typeface="Times New Roman"/>
                <a:cs typeface="Times New Roman"/>
              </a:rPr>
              <a:t>are</a:t>
            </a:r>
            <a:r>
              <a:rPr kumimoji="0" sz="2800" b="0" i="0" u="none" strike="noStrike" kern="0" cap="none" spc="-20" normalizeH="0" baseline="0" noProof="0" dirty="0">
                <a:ln>
                  <a:noFill/>
                </a:ln>
                <a:solidFill>
                  <a:srgbClr val="595959"/>
                </a:solidFill>
                <a:effectLst/>
                <a:uLnTx/>
                <a:uFillTx/>
                <a:latin typeface="Times New Roman"/>
                <a:cs typeface="Times New Roman"/>
              </a:rPr>
              <a:t> </a:t>
            </a:r>
            <a:r>
              <a:rPr kumimoji="0" sz="2800" b="0" i="0" u="none" strike="noStrike" kern="0" cap="none" spc="0" normalizeH="0" baseline="0" noProof="0" dirty="0">
                <a:ln>
                  <a:noFill/>
                </a:ln>
                <a:solidFill>
                  <a:srgbClr val="595959"/>
                </a:solidFill>
                <a:effectLst/>
                <a:uLnTx/>
                <a:uFillTx/>
                <a:latin typeface="Times New Roman"/>
                <a:cs typeface="Times New Roman"/>
              </a:rPr>
              <a:t>the</a:t>
            </a:r>
            <a:r>
              <a:rPr kumimoji="0" sz="2800" b="0" i="0" u="none" strike="noStrike" kern="0" cap="none" spc="-105" normalizeH="0" baseline="0" noProof="0" dirty="0">
                <a:ln>
                  <a:noFill/>
                </a:ln>
                <a:solidFill>
                  <a:srgbClr val="595959"/>
                </a:solidFill>
                <a:effectLst/>
                <a:uLnTx/>
                <a:uFillTx/>
                <a:latin typeface="Times New Roman"/>
                <a:cs typeface="Times New Roman"/>
              </a:rPr>
              <a:t> </a:t>
            </a:r>
            <a:r>
              <a:rPr kumimoji="0" sz="2800" b="0" i="0" u="none" strike="noStrike" kern="0" cap="none" spc="0" normalizeH="0" baseline="0" noProof="0" dirty="0">
                <a:ln>
                  <a:noFill/>
                </a:ln>
                <a:solidFill>
                  <a:srgbClr val="595959"/>
                </a:solidFill>
                <a:effectLst/>
                <a:uLnTx/>
                <a:uFillTx/>
                <a:latin typeface="Times New Roman"/>
                <a:cs typeface="Times New Roman"/>
              </a:rPr>
              <a:t>requirements</a:t>
            </a:r>
            <a:r>
              <a:rPr kumimoji="0" sz="2800" b="0" i="0" u="none" strike="noStrike" kern="0" cap="none" spc="30" normalizeH="0" baseline="0" noProof="0" dirty="0">
                <a:ln>
                  <a:noFill/>
                </a:ln>
                <a:solidFill>
                  <a:srgbClr val="595959"/>
                </a:solidFill>
                <a:effectLst/>
                <a:uLnTx/>
                <a:uFillTx/>
                <a:latin typeface="Times New Roman"/>
                <a:cs typeface="Times New Roman"/>
              </a:rPr>
              <a:t> </a:t>
            </a:r>
            <a:r>
              <a:rPr kumimoji="0" sz="2800" b="0" i="0" u="none" strike="noStrike" kern="0" cap="none" spc="0" normalizeH="0" baseline="0" noProof="0" dirty="0">
                <a:ln>
                  <a:noFill/>
                </a:ln>
                <a:solidFill>
                  <a:srgbClr val="595959"/>
                </a:solidFill>
                <a:effectLst/>
                <a:uLnTx/>
                <a:uFillTx/>
                <a:latin typeface="Times New Roman"/>
                <a:cs typeface="Times New Roman"/>
              </a:rPr>
              <a:t>to</a:t>
            </a:r>
            <a:r>
              <a:rPr kumimoji="0" sz="2800" b="0" i="0" u="none" strike="noStrike" kern="0" cap="none" spc="-65" normalizeH="0" baseline="0" noProof="0" dirty="0">
                <a:ln>
                  <a:noFill/>
                </a:ln>
                <a:solidFill>
                  <a:srgbClr val="595959"/>
                </a:solidFill>
                <a:effectLst/>
                <a:uLnTx/>
                <a:uFillTx/>
                <a:latin typeface="Times New Roman"/>
                <a:cs typeface="Times New Roman"/>
              </a:rPr>
              <a:t> </a:t>
            </a:r>
            <a:r>
              <a:rPr kumimoji="0" sz="2800" b="0" i="0" u="none" strike="noStrike" kern="0" cap="none" spc="0" normalizeH="0" baseline="0" noProof="0" dirty="0">
                <a:ln>
                  <a:noFill/>
                </a:ln>
                <a:solidFill>
                  <a:srgbClr val="595959"/>
                </a:solidFill>
                <a:effectLst/>
                <a:uLnTx/>
                <a:uFillTx/>
                <a:latin typeface="Times New Roman"/>
                <a:cs typeface="Times New Roman"/>
              </a:rPr>
              <a:t>carry</a:t>
            </a:r>
            <a:r>
              <a:rPr kumimoji="0" sz="2800" b="0" i="0" u="none" strike="noStrike" kern="0" cap="none" spc="25" normalizeH="0" baseline="0" noProof="0" dirty="0">
                <a:ln>
                  <a:noFill/>
                </a:ln>
                <a:solidFill>
                  <a:srgbClr val="595959"/>
                </a:solidFill>
                <a:effectLst/>
                <a:uLnTx/>
                <a:uFillTx/>
                <a:latin typeface="Times New Roman"/>
                <a:cs typeface="Times New Roman"/>
              </a:rPr>
              <a:t> </a:t>
            </a:r>
            <a:r>
              <a:rPr kumimoji="0" sz="2800" b="0" i="0" u="none" strike="noStrike" kern="0" cap="none" spc="-20" normalizeH="0" baseline="0" noProof="0" dirty="0">
                <a:ln>
                  <a:noFill/>
                </a:ln>
                <a:solidFill>
                  <a:srgbClr val="595959"/>
                </a:solidFill>
                <a:effectLst/>
                <a:uLnTx/>
                <a:uFillTx/>
                <a:latin typeface="Times New Roman"/>
                <a:cs typeface="Times New Roman"/>
              </a:rPr>
              <a:t>PCR?</a:t>
            </a:r>
            <a:endParaRPr kumimoji="0" sz="2800" b="0" i="0" u="none" strike="noStrike" kern="0" cap="none" spc="0" normalizeH="0" baseline="0" noProof="0">
              <a:ln>
                <a:noFill/>
              </a:ln>
              <a:solidFill>
                <a:sysClr val="windowText" lastClr="000000"/>
              </a:solidFill>
              <a:effectLst/>
              <a:uLnTx/>
              <a:uFillTx/>
              <a:latin typeface="Times New Roman"/>
              <a:cs typeface="Times New Roman"/>
            </a:endParaRPr>
          </a:p>
        </p:txBody>
      </p:sp>
      <p:sp>
        <p:nvSpPr>
          <p:cNvPr id="22" name="object 22"/>
          <p:cNvSpPr txBox="1">
            <a:spLocks noGrp="1"/>
          </p:cNvSpPr>
          <p:nvPr>
            <p:ph type="sldNum" sz="quarter" idx="7"/>
          </p:nvPr>
        </p:nvSpPr>
        <p:spPr>
          <a:prstGeom prst="rect">
            <a:avLst/>
          </a:prstGeom>
        </p:spPr>
        <p:txBody>
          <a:bodyPr vert="horz" wrap="square" lIns="0" tIns="1905" rIns="0" bIns="0" rtlCol="0">
            <a:spAutoFit/>
          </a:bodyPr>
          <a:lstStyle/>
          <a:p>
            <a:pPr marL="38100" marR="0" lvl="0" indent="0" defTabSz="914400" eaLnBrk="1" fontAlgn="auto" latinLnBrk="0" hangingPunct="1">
              <a:lnSpc>
                <a:spcPct val="100000"/>
              </a:lnSpc>
              <a:spcBef>
                <a:spcPts val="15"/>
              </a:spcBef>
              <a:spcAft>
                <a:spcPts val="0"/>
              </a:spcAft>
              <a:buClrTx/>
              <a:buSzTx/>
              <a:buFontTx/>
              <a:buNone/>
              <a:tabLst/>
              <a:defRPr/>
            </a:pPr>
            <a:fld id="{81D60167-4931-47E6-BA6A-407CBD079E47}" type="slidenum">
              <a:rPr kumimoji="0" sz="1200" b="0" i="0" u="none" strike="noStrike" kern="0" cap="none" spc="-25" normalizeH="0" baseline="0" noProof="0" dirty="0">
                <a:ln>
                  <a:noFill/>
                </a:ln>
                <a:solidFill>
                  <a:srgbClr val="595959"/>
                </a:solidFill>
                <a:effectLst/>
                <a:uLnTx/>
                <a:uFillTx/>
                <a:latin typeface="Arial"/>
                <a:cs typeface="Arial"/>
              </a:rPr>
              <a:pPr marL="38100" marR="0" lvl="0" indent="0" defTabSz="914400" eaLnBrk="1" fontAlgn="auto" latinLnBrk="0" hangingPunct="1">
                <a:lnSpc>
                  <a:spcPct val="100000"/>
                </a:lnSpc>
                <a:spcBef>
                  <a:spcPts val="15"/>
                </a:spcBef>
                <a:spcAft>
                  <a:spcPts val="0"/>
                </a:spcAft>
                <a:buClrTx/>
                <a:buSzTx/>
                <a:buFontTx/>
                <a:buNone/>
                <a:tabLst/>
                <a:defRPr/>
              </a:pPr>
              <a:t>79</a:t>
            </a:fld>
            <a:endParaRPr kumimoji="0" sz="1200" b="0" i="0" u="none" strike="noStrike" kern="0" cap="none" spc="-25" normalizeH="0" baseline="0" noProof="0" dirty="0">
              <a:ln>
                <a:noFill/>
              </a:ln>
              <a:solidFill>
                <a:srgbClr val="595959"/>
              </a:solidFill>
              <a:effectLst/>
              <a:uLnTx/>
              <a:uFillTx/>
              <a:latin typeface="Arial"/>
              <a:cs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173A6478-4011-B92A-0E0F-5FFFB77FE0E6}"/>
              </a:ext>
            </a:extLst>
          </p:cNvPr>
          <p:cNvSpPr txBox="1">
            <a:spLocks noChangeArrowheads="1"/>
          </p:cNvSpPr>
          <p:nvPr/>
        </p:nvSpPr>
        <p:spPr>
          <a:xfrm>
            <a:off x="313899" y="218364"/>
            <a:ext cx="8068101" cy="122943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en-US" b="1" u="sng" dirty="0"/>
              <a:t>Bonding in DNA</a:t>
            </a:r>
          </a:p>
        </p:txBody>
      </p:sp>
      <p:pic>
        <p:nvPicPr>
          <p:cNvPr id="5" name="Picture 3">
            <a:extLst>
              <a:ext uri="{FF2B5EF4-FFF2-40B4-BE49-F238E27FC236}">
                <a16:creationId xmlns:a16="http://schemas.microsoft.com/office/drawing/2014/main" id="{CF613427-02DD-D865-B605-5853F18EEC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28799" r="27000" b="14464"/>
          <a:stretch>
            <a:fillRect/>
          </a:stretch>
        </p:blipFill>
        <p:spPr bwMode="auto">
          <a:xfrm>
            <a:off x="4343992" y="2303273"/>
            <a:ext cx="3749675" cy="4110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8">
            <a:extLst>
              <a:ext uri="{FF2B5EF4-FFF2-40B4-BE49-F238E27FC236}">
                <a16:creationId xmlns:a16="http://schemas.microsoft.com/office/drawing/2014/main" id="{1F6FBB8A-EBDD-D7A9-14B4-B2DABCB817ED}"/>
              </a:ext>
            </a:extLst>
          </p:cNvPr>
          <p:cNvSpPr>
            <a:spLocks noChangeArrowheads="1"/>
          </p:cNvSpPr>
          <p:nvPr/>
        </p:nvSpPr>
        <p:spPr bwMode="auto">
          <a:xfrm>
            <a:off x="3834405" y="5251260"/>
            <a:ext cx="449262" cy="488950"/>
          </a:xfrm>
          <a:prstGeom prst="rect">
            <a:avLst/>
          </a:prstGeom>
          <a:solidFill>
            <a:srgbClr val="CC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gn="ctr"/>
            <a:r>
              <a:rPr lang="en-US" altLang="en-US" sz="2600" b="1">
                <a:solidFill>
                  <a:schemeClr val="bg1"/>
                </a:solidFill>
              </a:rPr>
              <a:t>3</a:t>
            </a:r>
            <a:r>
              <a:rPr lang="en-US" altLang="en-US" sz="2600" b="1">
                <a:solidFill>
                  <a:schemeClr val="bg1"/>
                </a:solidFill>
                <a:sym typeface="Symbol" pitchFamily="2" charset="2"/>
              </a:rPr>
              <a:t></a:t>
            </a:r>
          </a:p>
        </p:txBody>
      </p:sp>
      <p:sp>
        <p:nvSpPr>
          <p:cNvPr id="7" name="Rectangle 9">
            <a:extLst>
              <a:ext uri="{FF2B5EF4-FFF2-40B4-BE49-F238E27FC236}">
                <a16:creationId xmlns:a16="http://schemas.microsoft.com/office/drawing/2014/main" id="{71550D5E-11A9-2706-D25A-0208CCC140FB}"/>
              </a:ext>
            </a:extLst>
          </p:cNvPr>
          <p:cNvSpPr>
            <a:spLocks noChangeArrowheads="1"/>
          </p:cNvSpPr>
          <p:nvPr/>
        </p:nvSpPr>
        <p:spPr bwMode="auto">
          <a:xfrm>
            <a:off x="3812180" y="2584260"/>
            <a:ext cx="449262" cy="488950"/>
          </a:xfrm>
          <a:prstGeom prst="rect">
            <a:avLst/>
          </a:prstGeom>
          <a:solidFill>
            <a:srgbClr val="CC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gn="ctr"/>
            <a:r>
              <a:rPr lang="en-US" altLang="en-US" sz="2600" b="1">
                <a:solidFill>
                  <a:schemeClr val="bg1"/>
                </a:solidFill>
              </a:rPr>
              <a:t>5</a:t>
            </a:r>
            <a:r>
              <a:rPr lang="en-US" altLang="en-US" sz="2600" b="1">
                <a:solidFill>
                  <a:schemeClr val="bg1"/>
                </a:solidFill>
                <a:sym typeface="Symbol" pitchFamily="2" charset="2"/>
              </a:rPr>
              <a:t></a:t>
            </a:r>
            <a:endParaRPr lang="en-US" altLang="en-US" sz="3000" b="1">
              <a:solidFill>
                <a:srgbClr val="0F116A"/>
              </a:solidFill>
              <a:sym typeface="Symbol" pitchFamily="2" charset="2"/>
            </a:endParaRPr>
          </a:p>
        </p:txBody>
      </p:sp>
      <p:sp>
        <p:nvSpPr>
          <p:cNvPr id="8" name="Rectangle 10">
            <a:extLst>
              <a:ext uri="{FF2B5EF4-FFF2-40B4-BE49-F238E27FC236}">
                <a16:creationId xmlns:a16="http://schemas.microsoft.com/office/drawing/2014/main" id="{C096739E-656B-D38E-6387-6006FFCF4E61}"/>
              </a:ext>
            </a:extLst>
          </p:cNvPr>
          <p:cNvSpPr>
            <a:spLocks noChangeArrowheads="1"/>
          </p:cNvSpPr>
          <p:nvPr/>
        </p:nvSpPr>
        <p:spPr bwMode="auto">
          <a:xfrm>
            <a:off x="7949205" y="2660460"/>
            <a:ext cx="449262" cy="488950"/>
          </a:xfrm>
          <a:prstGeom prst="rect">
            <a:avLst/>
          </a:prstGeom>
          <a:solidFill>
            <a:srgbClr val="CC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gn="ctr"/>
            <a:r>
              <a:rPr lang="en-US" altLang="en-US" sz="2600" b="1">
                <a:solidFill>
                  <a:schemeClr val="bg1"/>
                </a:solidFill>
              </a:rPr>
              <a:t>3</a:t>
            </a:r>
            <a:r>
              <a:rPr lang="en-US" altLang="en-US" sz="2600" b="1">
                <a:solidFill>
                  <a:schemeClr val="bg1"/>
                </a:solidFill>
                <a:sym typeface="Symbol" pitchFamily="2" charset="2"/>
              </a:rPr>
              <a:t></a:t>
            </a:r>
            <a:endParaRPr lang="en-US" altLang="en-US" sz="3000" b="1">
              <a:solidFill>
                <a:schemeClr val="bg1"/>
              </a:solidFill>
              <a:sym typeface="Symbol" pitchFamily="2" charset="2"/>
            </a:endParaRPr>
          </a:p>
        </p:txBody>
      </p:sp>
      <p:sp>
        <p:nvSpPr>
          <p:cNvPr id="9" name="Rectangle 11">
            <a:extLst>
              <a:ext uri="{FF2B5EF4-FFF2-40B4-BE49-F238E27FC236}">
                <a16:creationId xmlns:a16="http://schemas.microsoft.com/office/drawing/2014/main" id="{4E214EF6-C79C-F877-33C0-98A952355120}"/>
              </a:ext>
            </a:extLst>
          </p:cNvPr>
          <p:cNvSpPr>
            <a:spLocks noChangeArrowheads="1"/>
          </p:cNvSpPr>
          <p:nvPr/>
        </p:nvSpPr>
        <p:spPr bwMode="auto">
          <a:xfrm>
            <a:off x="7949205" y="5479860"/>
            <a:ext cx="449262" cy="488950"/>
          </a:xfrm>
          <a:prstGeom prst="rect">
            <a:avLst/>
          </a:prstGeom>
          <a:solidFill>
            <a:srgbClr val="CC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gn="ctr"/>
            <a:r>
              <a:rPr lang="en-US" altLang="en-US" sz="2600" b="1">
                <a:solidFill>
                  <a:schemeClr val="bg1"/>
                </a:solidFill>
              </a:rPr>
              <a:t>5</a:t>
            </a:r>
            <a:r>
              <a:rPr lang="en-US" altLang="en-US" sz="2600" b="1">
                <a:solidFill>
                  <a:schemeClr val="bg1"/>
                </a:solidFill>
                <a:sym typeface="Symbol" pitchFamily="2" charset="2"/>
              </a:rPr>
              <a:t></a:t>
            </a:r>
          </a:p>
        </p:txBody>
      </p:sp>
      <p:grpSp>
        <p:nvGrpSpPr>
          <p:cNvPr id="10" name="Group 14">
            <a:extLst>
              <a:ext uri="{FF2B5EF4-FFF2-40B4-BE49-F238E27FC236}">
                <a16:creationId xmlns:a16="http://schemas.microsoft.com/office/drawing/2014/main" id="{06E71F26-CC65-C7BC-C08D-E5984BF6C77C}"/>
              </a:ext>
            </a:extLst>
          </p:cNvPr>
          <p:cNvGrpSpPr>
            <a:grpSpLocks/>
          </p:cNvGrpSpPr>
          <p:nvPr/>
        </p:nvGrpSpPr>
        <p:grpSpPr bwMode="auto">
          <a:xfrm>
            <a:off x="1410292" y="3644710"/>
            <a:ext cx="3406775" cy="1309688"/>
            <a:chOff x="456" y="1952"/>
            <a:chExt cx="2146" cy="825"/>
          </a:xfrm>
        </p:grpSpPr>
        <p:sp>
          <p:nvSpPr>
            <p:cNvPr id="11" name="Line 12">
              <a:extLst>
                <a:ext uri="{FF2B5EF4-FFF2-40B4-BE49-F238E27FC236}">
                  <a16:creationId xmlns:a16="http://schemas.microsoft.com/office/drawing/2014/main" id="{01280E3A-96A7-490E-9E65-0112B5C2BFEE}"/>
                </a:ext>
              </a:extLst>
            </p:cNvPr>
            <p:cNvSpPr>
              <a:spLocks noChangeShapeType="1"/>
            </p:cNvSpPr>
            <p:nvPr/>
          </p:nvSpPr>
          <p:spPr bwMode="auto">
            <a:xfrm>
              <a:off x="1930" y="2489"/>
              <a:ext cx="672" cy="288"/>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 name="AutoShape 13">
              <a:extLst>
                <a:ext uri="{FF2B5EF4-FFF2-40B4-BE49-F238E27FC236}">
                  <a16:creationId xmlns:a16="http://schemas.microsoft.com/office/drawing/2014/main" id="{EEDEE59E-098C-3649-74C6-C3F395705EF4}"/>
                </a:ext>
              </a:extLst>
            </p:cNvPr>
            <p:cNvSpPr>
              <a:spLocks noChangeArrowheads="1"/>
            </p:cNvSpPr>
            <p:nvPr/>
          </p:nvSpPr>
          <p:spPr bwMode="auto">
            <a:xfrm>
              <a:off x="456" y="1952"/>
              <a:ext cx="1632" cy="824"/>
            </a:xfrm>
            <a:prstGeom prst="roundRect">
              <a:avLst>
                <a:gd name="adj" fmla="val 16667"/>
              </a:avLst>
            </a:prstGeom>
            <a:solidFill>
              <a:srgbClr val="FFEA18"/>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gn="ctr"/>
              <a:r>
                <a:rPr lang="en-US" altLang="en-US" b="1" dirty="0">
                  <a:solidFill>
                    <a:srgbClr val="0F116A"/>
                  </a:solidFill>
                </a:rPr>
                <a:t>covalent</a:t>
              </a:r>
            </a:p>
            <a:p>
              <a:pPr algn="ctr"/>
              <a:r>
                <a:rPr lang="en-US" altLang="en-US" b="1" dirty="0">
                  <a:solidFill>
                    <a:srgbClr val="0F116A"/>
                  </a:solidFill>
                </a:rPr>
                <a:t>phosphodiester</a:t>
              </a:r>
              <a:endParaRPr lang="en-US" altLang="en-US" sz="2800" b="1" dirty="0">
                <a:solidFill>
                  <a:srgbClr val="0F116A"/>
                </a:solidFill>
              </a:endParaRPr>
            </a:p>
            <a:p>
              <a:pPr algn="ctr"/>
              <a:r>
                <a:rPr lang="en-US" altLang="en-US" b="1" dirty="0">
                  <a:solidFill>
                    <a:srgbClr val="0F116A"/>
                  </a:solidFill>
                </a:rPr>
                <a:t>bonds</a:t>
              </a:r>
              <a:endParaRPr lang="en-US" altLang="en-US" sz="3600" b="1" dirty="0">
                <a:solidFill>
                  <a:schemeClr val="tx2"/>
                </a:solidFill>
              </a:endParaRPr>
            </a:p>
          </p:txBody>
        </p:sp>
      </p:grpSp>
      <p:grpSp>
        <p:nvGrpSpPr>
          <p:cNvPr id="14" name="Group 15">
            <a:extLst>
              <a:ext uri="{FF2B5EF4-FFF2-40B4-BE49-F238E27FC236}">
                <a16:creationId xmlns:a16="http://schemas.microsoft.com/office/drawing/2014/main" id="{EBF103C1-D725-CC4D-5DAC-C14BDFE02AA6}"/>
              </a:ext>
            </a:extLst>
          </p:cNvPr>
          <p:cNvGrpSpPr>
            <a:grpSpLocks/>
          </p:cNvGrpSpPr>
          <p:nvPr/>
        </p:nvGrpSpPr>
        <p:grpSpPr bwMode="auto">
          <a:xfrm>
            <a:off x="5298080" y="1917510"/>
            <a:ext cx="1652587" cy="1066800"/>
            <a:chOff x="2880" y="864"/>
            <a:chExt cx="1041" cy="672"/>
          </a:xfrm>
        </p:grpSpPr>
        <p:sp>
          <p:nvSpPr>
            <p:cNvPr id="15" name="Line 5">
              <a:extLst>
                <a:ext uri="{FF2B5EF4-FFF2-40B4-BE49-F238E27FC236}">
                  <a16:creationId xmlns:a16="http://schemas.microsoft.com/office/drawing/2014/main" id="{4E3C4BC6-5037-78E9-9D64-18A71316BC61}"/>
                </a:ext>
              </a:extLst>
            </p:cNvPr>
            <p:cNvSpPr>
              <a:spLocks noChangeShapeType="1"/>
            </p:cNvSpPr>
            <p:nvPr/>
          </p:nvSpPr>
          <p:spPr bwMode="auto">
            <a:xfrm>
              <a:off x="3367" y="1369"/>
              <a:ext cx="0" cy="167"/>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6" name="AutoShape 6">
              <a:extLst>
                <a:ext uri="{FF2B5EF4-FFF2-40B4-BE49-F238E27FC236}">
                  <a16:creationId xmlns:a16="http://schemas.microsoft.com/office/drawing/2014/main" id="{3FD0014E-7C6C-8AA2-0D97-5639FE38C674}"/>
                </a:ext>
              </a:extLst>
            </p:cNvPr>
            <p:cNvSpPr>
              <a:spLocks noChangeArrowheads="1"/>
            </p:cNvSpPr>
            <p:nvPr/>
          </p:nvSpPr>
          <p:spPr bwMode="auto">
            <a:xfrm>
              <a:off x="2880" y="864"/>
              <a:ext cx="1041" cy="568"/>
            </a:xfrm>
            <a:prstGeom prst="roundRect">
              <a:avLst>
                <a:gd name="adj" fmla="val 16667"/>
              </a:avLst>
            </a:prstGeom>
            <a:solidFill>
              <a:srgbClr val="FFEA18"/>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gn="ctr"/>
              <a:r>
                <a:rPr lang="en-US" altLang="en-US" b="1" dirty="0">
                  <a:solidFill>
                    <a:srgbClr val="0F116A"/>
                  </a:solidFill>
                </a:rPr>
                <a:t>hydrogen</a:t>
              </a:r>
              <a:endParaRPr lang="en-US" altLang="en-US" sz="2800" b="1" dirty="0">
                <a:solidFill>
                  <a:srgbClr val="0F116A"/>
                </a:solidFill>
              </a:endParaRPr>
            </a:p>
            <a:p>
              <a:pPr algn="ctr"/>
              <a:r>
                <a:rPr lang="en-US" altLang="en-US" b="1" dirty="0">
                  <a:solidFill>
                    <a:srgbClr val="0F116A"/>
                  </a:solidFill>
                </a:rPr>
                <a:t>bonds</a:t>
              </a:r>
              <a:endParaRPr lang="en-US" altLang="en-US" sz="3600" b="1" dirty="0">
                <a:solidFill>
                  <a:schemeClr val="tx2"/>
                </a:solidFill>
              </a:endParaRPr>
            </a:p>
          </p:txBody>
        </p:sp>
      </p:grpSp>
    </p:spTree>
    <p:extLst>
      <p:ext uri="{BB962C8B-B14F-4D97-AF65-F5344CB8AC3E}">
        <p14:creationId xmlns:p14="http://schemas.microsoft.com/office/powerpoint/2010/main" val="25657339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up)">
                                      <p:cBhvr>
                                        <p:cTn id="7" dur="500"/>
                                        <p:tgtEl>
                                          <p:spTgt spid="14"/>
                                        </p:tgtEl>
                                      </p:cBhvr>
                                    </p:animEffect>
                                  </p:childTnLst>
                                  <p:subTnLst>
                                    <p:audio>
                                      <p:cMediaNode>
                                        <p:cTn display="0" masterRel="sameClick">
                                          <p:stCondLst>
                                            <p:cond evt="begin" delay="0">
                                              <p:tn val="5"/>
                                            </p:cond>
                                          </p:stCondLst>
                                          <p:endCondLst>
                                            <p:cond evt="onStopAudio" delay="0">
                                              <p:tgtEl>
                                                <p:sldTgt/>
                                              </p:tgtEl>
                                            </p:cond>
                                          </p:endCondLst>
                                        </p:cTn>
                                        <p:tgtEl>
                                          <p:sndTgt r:embed="rId2" name="Vibro Up"/>
                                        </p:tgtEl>
                                      </p:cMediaNode>
                                    </p:audio>
                                  </p:sub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left)">
                                      <p:cBhvr>
                                        <p:cTn id="12" dur="500"/>
                                        <p:tgtEl>
                                          <p:spTgt spid="10"/>
                                        </p:tgtEl>
                                      </p:cBhvr>
                                    </p:animEffect>
                                  </p:childTnLst>
                                  <p:subTnLst>
                                    <p:audio>
                                      <p:cMediaNode>
                                        <p:cTn display="0" masterRel="sameClick">
                                          <p:stCondLst>
                                            <p:cond evt="begin" delay="0">
                                              <p:tn val="10"/>
                                            </p:cond>
                                          </p:stCondLst>
                                          <p:endCondLst>
                                            <p:cond evt="onStopAudio" delay="0">
                                              <p:tgtEl>
                                                <p:sldTgt/>
                                              </p:tgtEl>
                                            </p:cond>
                                          </p:endCondLst>
                                        </p:cTn>
                                        <p:tgtEl>
                                          <p:sndTgt r:embed="rId2" name="Vibro Up"/>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181100" y="190500"/>
            <a:ext cx="3162300" cy="558800"/>
            <a:chOff x="1181100" y="190500"/>
            <a:chExt cx="3162300" cy="558800"/>
          </a:xfrm>
        </p:grpSpPr>
        <p:pic>
          <p:nvPicPr>
            <p:cNvPr id="3" name="object 3"/>
            <p:cNvPicPr/>
            <p:nvPr/>
          </p:nvPicPr>
          <p:blipFill>
            <a:blip r:embed="rId2" cstate="print"/>
            <a:stretch>
              <a:fillRect/>
            </a:stretch>
          </p:blipFill>
          <p:spPr>
            <a:xfrm>
              <a:off x="1198660" y="210720"/>
              <a:ext cx="3127963" cy="519614"/>
            </a:xfrm>
            <a:prstGeom prst="rect">
              <a:avLst/>
            </a:prstGeom>
          </p:spPr>
        </p:pic>
        <p:sp>
          <p:nvSpPr>
            <p:cNvPr id="4" name="object 4"/>
            <p:cNvSpPr/>
            <p:nvPr/>
          </p:nvSpPr>
          <p:spPr>
            <a:xfrm>
              <a:off x="1546670" y="295478"/>
              <a:ext cx="2780030" cy="434975"/>
            </a:xfrm>
            <a:custGeom>
              <a:avLst/>
              <a:gdLst/>
              <a:ahLst/>
              <a:cxnLst/>
              <a:rect l="l" t="t" r="r" b="b"/>
              <a:pathLst>
                <a:path w="2780029" h="434975">
                  <a:moveTo>
                    <a:pt x="2683495" y="322901"/>
                  </a:moveTo>
                  <a:lnTo>
                    <a:pt x="2779954" y="322901"/>
                  </a:lnTo>
                  <a:lnTo>
                    <a:pt x="2779954" y="427267"/>
                  </a:lnTo>
                  <a:lnTo>
                    <a:pt x="2683495" y="427267"/>
                  </a:lnTo>
                  <a:lnTo>
                    <a:pt x="2683495" y="322901"/>
                  </a:lnTo>
                  <a:close/>
                </a:path>
                <a:path w="2780029" h="434975">
                  <a:moveTo>
                    <a:pt x="2683495" y="93929"/>
                  </a:moveTo>
                  <a:lnTo>
                    <a:pt x="2779954" y="93929"/>
                  </a:lnTo>
                  <a:lnTo>
                    <a:pt x="2779954" y="197979"/>
                  </a:lnTo>
                  <a:lnTo>
                    <a:pt x="2683495" y="197979"/>
                  </a:lnTo>
                  <a:lnTo>
                    <a:pt x="2683495" y="93929"/>
                  </a:lnTo>
                  <a:close/>
                </a:path>
                <a:path w="2780029" h="434975">
                  <a:moveTo>
                    <a:pt x="1962844" y="74321"/>
                  </a:moveTo>
                  <a:lnTo>
                    <a:pt x="1955254" y="74321"/>
                  </a:lnTo>
                  <a:lnTo>
                    <a:pt x="1950194" y="77115"/>
                  </a:lnTo>
                  <a:lnTo>
                    <a:pt x="1943869" y="123341"/>
                  </a:lnTo>
                  <a:lnTo>
                    <a:pt x="1943869" y="312781"/>
                  </a:lnTo>
                  <a:lnTo>
                    <a:pt x="1947664" y="351523"/>
                  </a:lnTo>
                  <a:lnTo>
                    <a:pt x="1955148" y="360536"/>
                  </a:lnTo>
                  <a:lnTo>
                    <a:pt x="1962528" y="360536"/>
                  </a:lnTo>
                  <a:lnTo>
                    <a:pt x="1970118" y="360536"/>
                  </a:lnTo>
                  <a:lnTo>
                    <a:pt x="1981187" y="316892"/>
                  </a:lnTo>
                  <a:lnTo>
                    <a:pt x="1981187" y="123341"/>
                  </a:lnTo>
                  <a:lnTo>
                    <a:pt x="1977708" y="82702"/>
                  </a:lnTo>
                  <a:lnTo>
                    <a:pt x="1970434" y="74321"/>
                  </a:lnTo>
                  <a:lnTo>
                    <a:pt x="1962844" y="74321"/>
                  </a:lnTo>
                  <a:close/>
                </a:path>
                <a:path w="2780029" h="434975">
                  <a:moveTo>
                    <a:pt x="972877" y="74321"/>
                  </a:moveTo>
                  <a:lnTo>
                    <a:pt x="964021" y="74321"/>
                  </a:lnTo>
                  <a:lnTo>
                    <a:pt x="958540" y="77009"/>
                  </a:lnTo>
                  <a:lnTo>
                    <a:pt x="953269" y="125871"/>
                  </a:lnTo>
                  <a:lnTo>
                    <a:pt x="953269" y="156549"/>
                  </a:lnTo>
                  <a:lnTo>
                    <a:pt x="990587" y="156549"/>
                  </a:lnTo>
                  <a:lnTo>
                    <a:pt x="990587" y="125871"/>
                  </a:lnTo>
                  <a:lnTo>
                    <a:pt x="987108" y="83809"/>
                  </a:lnTo>
                  <a:lnTo>
                    <a:pt x="980045" y="74321"/>
                  </a:lnTo>
                  <a:lnTo>
                    <a:pt x="972877" y="74321"/>
                  </a:lnTo>
                  <a:close/>
                </a:path>
                <a:path w="2780029" h="434975">
                  <a:moveTo>
                    <a:pt x="146744" y="74321"/>
                  </a:moveTo>
                  <a:lnTo>
                    <a:pt x="139154" y="74321"/>
                  </a:lnTo>
                  <a:lnTo>
                    <a:pt x="134094" y="77115"/>
                  </a:lnTo>
                  <a:lnTo>
                    <a:pt x="127768" y="123341"/>
                  </a:lnTo>
                  <a:lnTo>
                    <a:pt x="127768" y="312781"/>
                  </a:lnTo>
                  <a:lnTo>
                    <a:pt x="131564" y="351523"/>
                  </a:lnTo>
                  <a:lnTo>
                    <a:pt x="139048" y="360536"/>
                  </a:lnTo>
                  <a:lnTo>
                    <a:pt x="146428" y="360536"/>
                  </a:lnTo>
                  <a:lnTo>
                    <a:pt x="154018" y="360536"/>
                  </a:lnTo>
                  <a:lnTo>
                    <a:pt x="165087" y="316892"/>
                  </a:lnTo>
                  <a:lnTo>
                    <a:pt x="165087" y="123341"/>
                  </a:lnTo>
                  <a:lnTo>
                    <a:pt x="161608" y="82702"/>
                  </a:lnTo>
                  <a:lnTo>
                    <a:pt x="154334" y="74321"/>
                  </a:lnTo>
                  <a:lnTo>
                    <a:pt x="146744" y="74321"/>
                  </a:lnTo>
                  <a:close/>
                </a:path>
                <a:path w="2780029" h="434975">
                  <a:moveTo>
                    <a:pt x="2353450" y="0"/>
                  </a:moveTo>
                  <a:lnTo>
                    <a:pt x="2353450" y="147693"/>
                  </a:lnTo>
                  <a:lnTo>
                    <a:pt x="2337064" y="148286"/>
                  </a:lnTo>
                  <a:lnTo>
                    <a:pt x="2323010" y="150065"/>
                  </a:lnTo>
                  <a:lnTo>
                    <a:pt x="2288616" y="168527"/>
                  </a:lnTo>
                  <a:lnTo>
                    <a:pt x="2278813" y="211538"/>
                  </a:lnTo>
                  <a:lnTo>
                    <a:pt x="2277864" y="261547"/>
                  </a:lnTo>
                  <a:lnTo>
                    <a:pt x="2277864" y="427267"/>
                  </a:lnTo>
                  <a:lnTo>
                    <a:pt x="2150095" y="427267"/>
                  </a:lnTo>
                  <a:lnTo>
                    <a:pt x="2150095" y="7590"/>
                  </a:lnTo>
                  <a:lnTo>
                    <a:pt x="2277864" y="7590"/>
                  </a:lnTo>
                  <a:lnTo>
                    <a:pt x="2272804" y="62619"/>
                  </a:lnTo>
                  <a:lnTo>
                    <a:pt x="2288281" y="36528"/>
                  </a:lnTo>
                  <a:lnTo>
                    <a:pt x="2306881" y="17394"/>
                  </a:lnTo>
                  <a:lnTo>
                    <a:pt x="2328604" y="5218"/>
                  </a:lnTo>
                  <a:lnTo>
                    <a:pt x="2353450" y="0"/>
                  </a:lnTo>
                  <a:close/>
                </a:path>
                <a:path w="2780029" h="434975">
                  <a:moveTo>
                    <a:pt x="1958416" y="0"/>
                  </a:moveTo>
                  <a:lnTo>
                    <a:pt x="1998384" y="3202"/>
                  </a:lnTo>
                  <a:lnTo>
                    <a:pt x="2046801" y="19697"/>
                  </a:lnTo>
                  <a:lnTo>
                    <a:pt x="2079860" y="46173"/>
                  </a:lnTo>
                  <a:lnTo>
                    <a:pt x="2102789" y="88553"/>
                  </a:lnTo>
                  <a:lnTo>
                    <a:pt x="2108570" y="134094"/>
                  </a:lnTo>
                  <a:lnTo>
                    <a:pt x="2108956" y="154967"/>
                  </a:lnTo>
                  <a:lnTo>
                    <a:pt x="2108956" y="257752"/>
                  </a:lnTo>
                  <a:lnTo>
                    <a:pt x="2107533" y="306811"/>
                  </a:lnTo>
                  <a:lnTo>
                    <a:pt x="2099607" y="353756"/>
                  </a:lnTo>
                  <a:lnTo>
                    <a:pt x="2078912" y="390106"/>
                  </a:lnTo>
                  <a:lnTo>
                    <a:pt x="2044963" y="417739"/>
                  </a:lnTo>
                  <a:lnTo>
                    <a:pt x="1999570" y="432129"/>
                  </a:lnTo>
                  <a:lnTo>
                    <a:pt x="1963793" y="434857"/>
                  </a:lnTo>
                  <a:lnTo>
                    <a:pt x="1943414" y="434274"/>
                  </a:lnTo>
                  <a:lnTo>
                    <a:pt x="1892002" y="425527"/>
                  </a:lnTo>
                  <a:lnTo>
                    <a:pt x="1855266" y="406196"/>
                  </a:lnTo>
                  <a:lnTo>
                    <a:pt x="1827120" y="364707"/>
                  </a:lnTo>
                  <a:lnTo>
                    <a:pt x="1817838" y="318434"/>
                  </a:lnTo>
                  <a:lnTo>
                    <a:pt x="1816099" y="271667"/>
                  </a:lnTo>
                  <a:lnTo>
                    <a:pt x="1816099" y="164139"/>
                  </a:lnTo>
                  <a:lnTo>
                    <a:pt x="1819262" y="112035"/>
                  </a:lnTo>
                  <a:lnTo>
                    <a:pt x="1828750" y="72740"/>
                  </a:lnTo>
                  <a:lnTo>
                    <a:pt x="1859111" y="30696"/>
                  </a:lnTo>
                  <a:lnTo>
                    <a:pt x="1891884" y="11207"/>
                  </a:lnTo>
                  <a:lnTo>
                    <a:pt x="1933945" y="1245"/>
                  </a:lnTo>
                  <a:lnTo>
                    <a:pt x="1958416" y="0"/>
                  </a:lnTo>
                  <a:close/>
                </a:path>
                <a:path w="2780029" h="434975">
                  <a:moveTo>
                    <a:pt x="966868" y="0"/>
                  </a:moveTo>
                  <a:lnTo>
                    <a:pt x="1015927" y="5099"/>
                  </a:lnTo>
                  <a:lnTo>
                    <a:pt x="1055579" y="20398"/>
                  </a:lnTo>
                  <a:lnTo>
                    <a:pt x="1096258" y="58468"/>
                  </a:lnTo>
                  <a:lnTo>
                    <a:pt x="1115154" y="115000"/>
                  </a:lnTo>
                  <a:lnTo>
                    <a:pt x="1118672" y="169199"/>
                  </a:lnTo>
                  <a:lnTo>
                    <a:pt x="1118672" y="224861"/>
                  </a:lnTo>
                  <a:lnTo>
                    <a:pt x="953269" y="224861"/>
                  </a:lnTo>
                  <a:lnTo>
                    <a:pt x="953269" y="315627"/>
                  </a:lnTo>
                  <a:lnTo>
                    <a:pt x="960121" y="357795"/>
                  </a:lnTo>
                  <a:lnTo>
                    <a:pt x="965392" y="360536"/>
                  </a:lnTo>
                  <a:lnTo>
                    <a:pt x="973193" y="360536"/>
                  </a:lnTo>
                  <a:lnTo>
                    <a:pt x="982892" y="360536"/>
                  </a:lnTo>
                  <a:lnTo>
                    <a:pt x="997239" y="321784"/>
                  </a:lnTo>
                  <a:lnTo>
                    <a:pt x="997545" y="307404"/>
                  </a:lnTo>
                  <a:lnTo>
                    <a:pt x="997545" y="252059"/>
                  </a:lnTo>
                  <a:lnTo>
                    <a:pt x="1118672" y="252059"/>
                  </a:lnTo>
                  <a:lnTo>
                    <a:pt x="1118672" y="283052"/>
                  </a:lnTo>
                  <a:lnTo>
                    <a:pt x="1118366" y="301376"/>
                  </a:lnTo>
                  <a:lnTo>
                    <a:pt x="1113770" y="342826"/>
                  </a:lnTo>
                  <a:lnTo>
                    <a:pt x="1090842" y="387418"/>
                  </a:lnTo>
                  <a:lnTo>
                    <a:pt x="1058375" y="416326"/>
                  </a:lnTo>
                  <a:lnTo>
                    <a:pt x="1013951" y="431892"/>
                  </a:lnTo>
                  <a:lnTo>
                    <a:pt x="975723" y="434857"/>
                  </a:lnTo>
                  <a:lnTo>
                    <a:pt x="956075" y="434126"/>
                  </a:lnTo>
                  <a:lnTo>
                    <a:pt x="904248" y="423156"/>
                  </a:lnTo>
                  <a:lnTo>
                    <a:pt x="865496" y="400711"/>
                  </a:lnTo>
                  <a:lnTo>
                    <a:pt x="841431" y="369628"/>
                  </a:lnTo>
                  <a:lnTo>
                    <a:pt x="829236" y="332498"/>
                  </a:lnTo>
                  <a:lnTo>
                    <a:pt x="825500" y="274830"/>
                  </a:lnTo>
                  <a:lnTo>
                    <a:pt x="825500" y="152437"/>
                  </a:lnTo>
                  <a:lnTo>
                    <a:pt x="829216" y="103219"/>
                  </a:lnTo>
                  <a:lnTo>
                    <a:pt x="840364" y="65624"/>
                  </a:lnTo>
                  <a:lnTo>
                    <a:pt x="873334" y="26308"/>
                  </a:lnTo>
                  <a:lnTo>
                    <a:pt x="925438" y="4229"/>
                  </a:lnTo>
                  <a:lnTo>
                    <a:pt x="945520" y="1057"/>
                  </a:lnTo>
                  <a:lnTo>
                    <a:pt x="966868" y="0"/>
                  </a:lnTo>
                  <a:close/>
                </a:path>
                <a:path w="2780029" h="434975">
                  <a:moveTo>
                    <a:pt x="540196" y="0"/>
                  </a:moveTo>
                  <a:lnTo>
                    <a:pt x="564449" y="2964"/>
                  </a:lnTo>
                  <a:lnTo>
                    <a:pt x="585974" y="11859"/>
                  </a:lnTo>
                  <a:lnTo>
                    <a:pt x="604772" y="26684"/>
                  </a:lnTo>
                  <a:lnTo>
                    <a:pt x="620842" y="47438"/>
                  </a:lnTo>
                  <a:lnTo>
                    <a:pt x="629164" y="36320"/>
                  </a:lnTo>
                  <a:lnTo>
                    <a:pt x="667609" y="6671"/>
                  </a:lnTo>
                  <a:lnTo>
                    <a:pt x="702121" y="0"/>
                  </a:lnTo>
                  <a:lnTo>
                    <a:pt x="717707" y="988"/>
                  </a:lnTo>
                  <a:lnTo>
                    <a:pt x="756044" y="15813"/>
                  </a:lnTo>
                  <a:lnTo>
                    <a:pt x="783400" y="54554"/>
                  </a:lnTo>
                  <a:lnTo>
                    <a:pt x="789033" y="105048"/>
                  </a:lnTo>
                  <a:lnTo>
                    <a:pt x="789409" y="129034"/>
                  </a:lnTo>
                  <a:lnTo>
                    <a:pt x="789409" y="427267"/>
                  </a:lnTo>
                  <a:lnTo>
                    <a:pt x="665435" y="427267"/>
                  </a:lnTo>
                  <a:lnTo>
                    <a:pt x="665435" y="153702"/>
                  </a:lnTo>
                  <a:lnTo>
                    <a:pt x="665208" y="129380"/>
                  </a:lnTo>
                  <a:lnTo>
                    <a:pt x="661798" y="87129"/>
                  </a:lnTo>
                  <a:lnTo>
                    <a:pt x="653734" y="74321"/>
                  </a:lnTo>
                  <a:lnTo>
                    <a:pt x="644878" y="74321"/>
                  </a:lnTo>
                  <a:lnTo>
                    <a:pt x="635812" y="74321"/>
                  </a:lnTo>
                  <a:lnTo>
                    <a:pt x="623619" y="129251"/>
                  </a:lnTo>
                  <a:lnTo>
                    <a:pt x="623372" y="153702"/>
                  </a:lnTo>
                  <a:lnTo>
                    <a:pt x="623372" y="427267"/>
                  </a:lnTo>
                  <a:lnTo>
                    <a:pt x="499398" y="427267"/>
                  </a:lnTo>
                  <a:lnTo>
                    <a:pt x="499398" y="160660"/>
                  </a:lnTo>
                  <a:lnTo>
                    <a:pt x="499211" y="132908"/>
                  </a:lnTo>
                  <a:lnTo>
                    <a:pt x="496394" y="86655"/>
                  </a:lnTo>
                  <a:lnTo>
                    <a:pt x="488856" y="74321"/>
                  </a:lnTo>
                  <a:lnTo>
                    <a:pt x="479791" y="74321"/>
                  </a:lnTo>
                  <a:lnTo>
                    <a:pt x="474098" y="74321"/>
                  </a:lnTo>
                  <a:lnTo>
                    <a:pt x="469249" y="76482"/>
                  </a:lnTo>
                  <a:lnTo>
                    <a:pt x="465243" y="80804"/>
                  </a:lnTo>
                  <a:lnTo>
                    <a:pt x="461236" y="85127"/>
                  </a:lnTo>
                  <a:lnTo>
                    <a:pt x="457968" y="136308"/>
                  </a:lnTo>
                  <a:lnTo>
                    <a:pt x="457968" y="427267"/>
                  </a:lnTo>
                  <a:lnTo>
                    <a:pt x="333995" y="427267"/>
                  </a:lnTo>
                  <a:lnTo>
                    <a:pt x="333995" y="7590"/>
                  </a:lnTo>
                  <a:lnTo>
                    <a:pt x="460182" y="7590"/>
                  </a:lnTo>
                  <a:lnTo>
                    <a:pt x="457968" y="47438"/>
                  </a:lnTo>
                  <a:lnTo>
                    <a:pt x="465756" y="36320"/>
                  </a:lnTo>
                  <a:lnTo>
                    <a:pt x="504024" y="6671"/>
                  </a:lnTo>
                  <a:lnTo>
                    <a:pt x="527427" y="741"/>
                  </a:lnTo>
                  <a:lnTo>
                    <a:pt x="540196" y="0"/>
                  </a:lnTo>
                  <a:close/>
                </a:path>
                <a:path w="2780029" h="434975">
                  <a:moveTo>
                    <a:pt x="142316" y="0"/>
                  </a:moveTo>
                  <a:lnTo>
                    <a:pt x="182284" y="3202"/>
                  </a:lnTo>
                  <a:lnTo>
                    <a:pt x="230701" y="19697"/>
                  </a:lnTo>
                  <a:lnTo>
                    <a:pt x="263760" y="46173"/>
                  </a:lnTo>
                  <a:lnTo>
                    <a:pt x="286689" y="88553"/>
                  </a:lnTo>
                  <a:lnTo>
                    <a:pt x="292471" y="134094"/>
                  </a:lnTo>
                  <a:lnTo>
                    <a:pt x="292856" y="154967"/>
                  </a:lnTo>
                  <a:lnTo>
                    <a:pt x="292856" y="257752"/>
                  </a:lnTo>
                  <a:lnTo>
                    <a:pt x="291433" y="306811"/>
                  </a:lnTo>
                  <a:lnTo>
                    <a:pt x="283507" y="353756"/>
                  </a:lnTo>
                  <a:lnTo>
                    <a:pt x="262812" y="390106"/>
                  </a:lnTo>
                  <a:lnTo>
                    <a:pt x="228863" y="417739"/>
                  </a:lnTo>
                  <a:lnTo>
                    <a:pt x="183470" y="432129"/>
                  </a:lnTo>
                  <a:lnTo>
                    <a:pt x="147693" y="434857"/>
                  </a:lnTo>
                  <a:lnTo>
                    <a:pt x="127314" y="434274"/>
                  </a:lnTo>
                  <a:lnTo>
                    <a:pt x="75902" y="425527"/>
                  </a:lnTo>
                  <a:lnTo>
                    <a:pt x="39166" y="406196"/>
                  </a:lnTo>
                  <a:lnTo>
                    <a:pt x="11019" y="364707"/>
                  </a:lnTo>
                  <a:lnTo>
                    <a:pt x="1739" y="318434"/>
                  </a:lnTo>
                  <a:lnTo>
                    <a:pt x="0" y="271667"/>
                  </a:lnTo>
                  <a:lnTo>
                    <a:pt x="0" y="164139"/>
                  </a:lnTo>
                  <a:lnTo>
                    <a:pt x="3162" y="112035"/>
                  </a:lnTo>
                  <a:lnTo>
                    <a:pt x="12650" y="72740"/>
                  </a:lnTo>
                  <a:lnTo>
                    <a:pt x="43011" y="30696"/>
                  </a:lnTo>
                  <a:lnTo>
                    <a:pt x="75783" y="11207"/>
                  </a:lnTo>
                  <a:lnTo>
                    <a:pt x="117846" y="1245"/>
                  </a:lnTo>
                  <a:lnTo>
                    <a:pt x="142316" y="0"/>
                  </a:lnTo>
                  <a:close/>
                </a:path>
              </a:pathLst>
            </a:custGeom>
            <a:ln w="12700">
              <a:solidFill>
                <a:srgbClr val="3C00B3"/>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pic>
          <p:nvPicPr>
            <p:cNvPr id="5" name="object 5"/>
            <p:cNvPicPr/>
            <p:nvPr/>
          </p:nvPicPr>
          <p:blipFill>
            <a:blip r:embed="rId3" cstate="print"/>
            <a:stretch>
              <a:fillRect/>
            </a:stretch>
          </p:blipFill>
          <p:spPr>
            <a:xfrm>
              <a:off x="1181100" y="190500"/>
              <a:ext cx="3162300" cy="558800"/>
            </a:xfrm>
            <a:prstGeom prst="rect">
              <a:avLst/>
            </a:prstGeom>
          </p:spPr>
        </p:pic>
      </p:grpSp>
      <p:grpSp>
        <p:nvGrpSpPr>
          <p:cNvPr id="6" name="object 6"/>
          <p:cNvGrpSpPr/>
          <p:nvPr/>
        </p:nvGrpSpPr>
        <p:grpSpPr>
          <a:xfrm>
            <a:off x="0" y="0"/>
            <a:ext cx="419100" cy="6858000"/>
            <a:chOff x="0" y="0"/>
            <a:chExt cx="419100" cy="6858000"/>
          </a:xfrm>
        </p:grpSpPr>
        <p:pic>
          <p:nvPicPr>
            <p:cNvPr id="7" name="object 7"/>
            <p:cNvPicPr/>
            <p:nvPr/>
          </p:nvPicPr>
          <p:blipFill>
            <a:blip r:embed="rId4" cstate="print"/>
            <a:stretch>
              <a:fillRect/>
            </a:stretch>
          </p:blipFill>
          <p:spPr>
            <a:xfrm>
              <a:off x="0" y="0"/>
              <a:ext cx="419100" cy="3975100"/>
            </a:xfrm>
            <a:prstGeom prst="rect">
              <a:avLst/>
            </a:prstGeom>
          </p:spPr>
        </p:pic>
        <p:pic>
          <p:nvPicPr>
            <p:cNvPr id="8" name="object 8"/>
            <p:cNvPicPr/>
            <p:nvPr/>
          </p:nvPicPr>
          <p:blipFill>
            <a:blip r:embed="rId5" cstate="print"/>
            <a:stretch>
              <a:fillRect/>
            </a:stretch>
          </p:blipFill>
          <p:spPr>
            <a:xfrm>
              <a:off x="0" y="4000500"/>
              <a:ext cx="419100" cy="2857500"/>
            </a:xfrm>
            <a:prstGeom prst="rect">
              <a:avLst/>
            </a:prstGeom>
          </p:spPr>
        </p:pic>
      </p:grpSp>
      <p:grpSp>
        <p:nvGrpSpPr>
          <p:cNvPr id="9" name="object 9"/>
          <p:cNvGrpSpPr/>
          <p:nvPr/>
        </p:nvGrpSpPr>
        <p:grpSpPr>
          <a:xfrm>
            <a:off x="1143000" y="1435100"/>
            <a:ext cx="9728200" cy="3073400"/>
            <a:chOff x="1143000" y="1435100"/>
            <a:chExt cx="9728200" cy="3073400"/>
          </a:xfrm>
        </p:grpSpPr>
        <p:pic>
          <p:nvPicPr>
            <p:cNvPr id="10" name="object 10"/>
            <p:cNvPicPr/>
            <p:nvPr/>
          </p:nvPicPr>
          <p:blipFill>
            <a:blip r:embed="rId6" cstate="print"/>
            <a:stretch>
              <a:fillRect/>
            </a:stretch>
          </p:blipFill>
          <p:spPr>
            <a:xfrm>
              <a:off x="1143000" y="1435100"/>
              <a:ext cx="9728200" cy="3073400"/>
            </a:xfrm>
            <a:prstGeom prst="rect">
              <a:avLst/>
            </a:prstGeom>
          </p:spPr>
        </p:pic>
        <p:pic>
          <p:nvPicPr>
            <p:cNvPr id="11" name="object 11"/>
            <p:cNvPicPr/>
            <p:nvPr/>
          </p:nvPicPr>
          <p:blipFill>
            <a:blip r:embed="rId7" cstate="print"/>
            <a:stretch>
              <a:fillRect/>
            </a:stretch>
          </p:blipFill>
          <p:spPr>
            <a:xfrm>
              <a:off x="2743200" y="2247900"/>
              <a:ext cx="7696200" cy="1206500"/>
            </a:xfrm>
            <a:prstGeom prst="rect">
              <a:avLst/>
            </a:prstGeom>
          </p:spPr>
        </p:pic>
      </p:grpSp>
      <p:pic>
        <p:nvPicPr>
          <p:cNvPr id="12" name="object 12"/>
          <p:cNvPicPr/>
          <p:nvPr/>
        </p:nvPicPr>
        <p:blipFill>
          <a:blip r:embed="rId8" cstate="print"/>
          <a:stretch>
            <a:fillRect/>
          </a:stretch>
        </p:blipFill>
        <p:spPr>
          <a:xfrm>
            <a:off x="3748432" y="4751362"/>
            <a:ext cx="3985867" cy="1966937"/>
          </a:xfrm>
          <a:prstGeom prst="rect">
            <a:avLst/>
          </a:prstGeom>
        </p:spPr>
      </p:pic>
      <p:sp>
        <p:nvSpPr>
          <p:cNvPr id="13" name="object 13"/>
          <p:cNvSpPr txBox="1">
            <a:spLocks noGrp="1"/>
          </p:cNvSpPr>
          <p:nvPr>
            <p:ph type="sldNum" sz="quarter" idx="7"/>
          </p:nvPr>
        </p:nvSpPr>
        <p:spPr>
          <a:prstGeom prst="rect">
            <a:avLst/>
          </a:prstGeom>
        </p:spPr>
        <p:txBody>
          <a:bodyPr vert="horz" wrap="square" lIns="0" tIns="1905" rIns="0" bIns="0" rtlCol="0">
            <a:spAutoFit/>
          </a:bodyPr>
          <a:lstStyle/>
          <a:p>
            <a:pPr marL="38100" marR="0" lvl="0" indent="0" defTabSz="914400" eaLnBrk="1" fontAlgn="auto" latinLnBrk="0" hangingPunct="1">
              <a:lnSpc>
                <a:spcPct val="100000"/>
              </a:lnSpc>
              <a:spcBef>
                <a:spcPts val="15"/>
              </a:spcBef>
              <a:spcAft>
                <a:spcPts val="0"/>
              </a:spcAft>
              <a:buClrTx/>
              <a:buSzTx/>
              <a:buFontTx/>
              <a:buNone/>
              <a:tabLst/>
              <a:defRPr/>
            </a:pPr>
            <a:fld id="{81D60167-4931-47E6-BA6A-407CBD079E47}" type="slidenum">
              <a:rPr kumimoji="0" sz="1200" b="0" i="0" u="none" strike="noStrike" kern="0" cap="none" spc="-25" normalizeH="0" baseline="0" noProof="0" dirty="0">
                <a:ln>
                  <a:noFill/>
                </a:ln>
                <a:solidFill>
                  <a:srgbClr val="595959"/>
                </a:solidFill>
                <a:effectLst/>
                <a:uLnTx/>
                <a:uFillTx/>
                <a:latin typeface="Arial"/>
                <a:cs typeface="Arial"/>
              </a:rPr>
              <a:pPr marL="38100" marR="0" lvl="0" indent="0" defTabSz="914400" eaLnBrk="1" fontAlgn="auto" latinLnBrk="0" hangingPunct="1">
                <a:lnSpc>
                  <a:spcPct val="100000"/>
                </a:lnSpc>
                <a:spcBef>
                  <a:spcPts val="15"/>
                </a:spcBef>
                <a:spcAft>
                  <a:spcPts val="0"/>
                </a:spcAft>
                <a:buClrTx/>
                <a:buSzTx/>
                <a:buFontTx/>
                <a:buNone/>
                <a:tabLst/>
                <a:defRPr/>
              </a:pPr>
              <a:t>80</a:t>
            </a:fld>
            <a:endParaRPr kumimoji="0" sz="1200" b="0" i="0" u="none" strike="noStrike" kern="0" cap="none" spc="-25" normalizeH="0" baseline="0" noProof="0" dirty="0">
              <a:ln>
                <a:noFill/>
              </a:ln>
              <a:solidFill>
                <a:srgbClr val="595959"/>
              </a:solidFill>
              <a:effectLst/>
              <a:uLnTx/>
              <a:uFillTx/>
              <a:latin typeface="Arial"/>
              <a:cs typeface="Arial"/>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B68814-61D5-EA6A-C5DA-AEE3A15372BB}"/>
              </a:ext>
            </a:extLst>
          </p:cNvPr>
          <p:cNvSpPr>
            <a:spLocks noGrp="1"/>
          </p:cNvSpPr>
          <p:nvPr>
            <p:ph type="title"/>
          </p:nvPr>
        </p:nvSpPr>
        <p:spPr/>
        <p:txBody>
          <a:bodyPr/>
          <a:lstStyle/>
          <a:p>
            <a:r>
              <a:rPr lang="en-US" b="1" u="sng" dirty="0"/>
              <a:t>Restriction fragment length polymorphism</a:t>
            </a:r>
          </a:p>
        </p:txBody>
      </p:sp>
      <p:pic>
        <p:nvPicPr>
          <p:cNvPr id="88066" name="Picture 2" descr="Restriction Fragment Length Polymorphisms. - YouTube">
            <a:extLst>
              <a:ext uri="{FF2B5EF4-FFF2-40B4-BE49-F238E27FC236}">
                <a16:creationId xmlns:a16="http://schemas.microsoft.com/office/drawing/2014/main" id="{5C92D115-30B3-7FE3-322A-533E7F2C505D}"/>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457540" y="1484429"/>
            <a:ext cx="9276919" cy="52182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28350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9090" name="Picture 2" descr="restriction fragment length polymorphism (RFLP) |Principle | applications |  limitations - YouTube">
            <a:extLst>
              <a:ext uri="{FF2B5EF4-FFF2-40B4-BE49-F238E27FC236}">
                <a16:creationId xmlns:a16="http://schemas.microsoft.com/office/drawing/2014/main" id="{D9BAAE12-6D60-0E78-5739-DC2A4EFBC221}"/>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076370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3F997B-2742-D93B-8BBC-610B5DFFB2BF}"/>
              </a:ext>
            </a:extLst>
          </p:cNvPr>
          <p:cNvSpPr>
            <a:spLocks noGrp="1"/>
          </p:cNvSpPr>
          <p:nvPr>
            <p:ph type="title"/>
          </p:nvPr>
        </p:nvSpPr>
        <p:spPr>
          <a:xfrm>
            <a:off x="838200" y="365125"/>
            <a:ext cx="10515600" cy="6492875"/>
          </a:xfrm>
        </p:spPr>
        <p:txBody>
          <a:bodyPr/>
          <a:lstStyle/>
          <a:p>
            <a:r>
              <a:rPr lang="en-US" sz="6600" dirty="0"/>
              <a:t>Practical exercise 1</a:t>
            </a:r>
            <a:br>
              <a:rPr lang="en-US" dirty="0"/>
            </a:br>
            <a:endParaRPr lang="en-US" dirty="0"/>
          </a:p>
        </p:txBody>
      </p:sp>
    </p:spTree>
    <p:extLst>
      <p:ext uri="{BB962C8B-B14F-4D97-AF65-F5344CB8AC3E}">
        <p14:creationId xmlns:p14="http://schemas.microsoft.com/office/powerpoint/2010/main" val="19056247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8093FC-9F5D-EE63-7A86-B604B7222F51}"/>
              </a:ext>
            </a:extLst>
          </p:cNvPr>
          <p:cNvSpPr>
            <a:spLocks noGrp="1"/>
          </p:cNvSpPr>
          <p:nvPr>
            <p:ph type="title"/>
          </p:nvPr>
        </p:nvSpPr>
        <p:spPr>
          <a:xfrm>
            <a:off x="0" y="1470593"/>
            <a:ext cx="2928582" cy="3456248"/>
          </a:xfrm>
        </p:spPr>
        <p:txBody>
          <a:bodyPr/>
          <a:lstStyle/>
          <a:p>
            <a:r>
              <a:rPr lang="en-US" u="sng" dirty="0"/>
              <a:t>Formation of covalent phosphodiester bonds</a:t>
            </a:r>
          </a:p>
        </p:txBody>
      </p:sp>
      <p:pic>
        <p:nvPicPr>
          <p:cNvPr id="8194" name="Picture 2" descr="What covalent bond links nucleotides together? | Socratic">
            <a:extLst>
              <a:ext uri="{FF2B5EF4-FFF2-40B4-BE49-F238E27FC236}">
                <a16:creationId xmlns:a16="http://schemas.microsoft.com/office/drawing/2014/main" id="{1E578BC4-1842-CB4A-82A3-08343EE645A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916285" y="0"/>
            <a:ext cx="77343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2940164"/>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29AF8C"/>
      </a:accent1>
      <a:accent2>
        <a:srgbClr val="97BE49"/>
      </a:accent2>
      <a:accent3>
        <a:srgbClr val="3D9CCC"/>
      </a:accent3>
      <a:accent4>
        <a:srgbClr val="7C60C6"/>
      </a:accent4>
      <a:accent5>
        <a:srgbClr val="C9492C"/>
      </a:accent5>
      <a:accent6>
        <a:srgbClr val="D58C2E"/>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3E4F19A7-A959-40BB-972C-4880BAF8EB09}"/>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 2013 - 2022</Template>
  <TotalTime>2897</TotalTime>
  <Words>1856</Words>
  <Application>Microsoft Macintosh PowerPoint</Application>
  <PresentationFormat>Widescreen</PresentationFormat>
  <Paragraphs>346</Paragraphs>
  <Slides>83</Slides>
  <Notes>16</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83</vt:i4>
      </vt:variant>
    </vt:vector>
  </HeadingPairs>
  <TitlesOfParts>
    <vt:vector size="95" baseType="lpstr">
      <vt:lpstr>Arial Unicode MS</vt:lpstr>
      <vt:lpstr>Arial</vt:lpstr>
      <vt:lpstr>Calibri</vt:lpstr>
      <vt:lpstr>Calibri Light</vt:lpstr>
      <vt:lpstr>Helvetica</vt:lpstr>
      <vt:lpstr>HelveticaNeue-BoldItalic</vt:lpstr>
      <vt:lpstr>Times</vt:lpstr>
      <vt:lpstr>Times New Roman</vt:lpstr>
      <vt:lpstr>TimesNewRomanPS-BoldItalicMT</vt:lpstr>
      <vt:lpstr>Verdana</vt:lpstr>
      <vt:lpstr>Office Theme</vt:lpstr>
      <vt:lpstr>1_Office Theme</vt:lpstr>
      <vt:lpstr>Molecular approaches in medical research and diagnostics MOM521  (3 credits)</vt:lpstr>
      <vt:lpstr>Disclaimer </vt:lpstr>
      <vt:lpstr>Use the link below to answer some few questions.  </vt:lpstr>
      <vt:lpstr>PowerPoint Presentation</vt:lpstr>
      <vt:lpstr>PowerPoint Presentation</vt:lpstr>
      <vt:lpstr>Differences between DNA and RNA</vt:lpstr>
      <vt:lpstr>DNA Building Blocks </vt:lpstr>
      <vt:lpstr>PowerPoint Presentation</vt:lpstr>
      <vt:lpstr>Formation of covalent phosphodiester bonds</vt:lpstr>
      <vt:lpstr>Replication </vt:lpstr>
      <vt:lpstr>PowerPoint Presentation</vt:lpstr>
      <vt:lpstr>Transcription </vt:lpstr>
      <vt:lpstr>Transcription</vt:lpstr>
      <vt:lpstr>Transcription start site </vt:lpstr>
      <vt:lpstr>Transcription elongation</vt:lpstr>
      <vt:lpstr>Transcription termination</vt:lpstr>
      <vt:lpstr>Translation </vt:lpstr>
      <vt:lpstr>PowerPoint Presentation</vt:lpstr>
      <vt:lpstr>PowerPoint Presentation</vt:lpstr>
      <vt:lpstr>PowerPoint Presentation</vt:lpstr>
      <vt:lpstr>Initiation </vt:lpstr>
      <vt:lpstr>Elongation</vt:lpstr>
      <vt:lpstr>Termination</vt:lpstr>
      <vt:lpstr>PowerPoint Presentation</vt:lpstr>
      <vt:lpstr>PowerPoint Presentation</vt:lpstr>
      <vt:lpstr>PowerPoint Presentation</vt:lpstr>
      <vt:lpstr>DNA isolation/purification/extraction </vt:lpstr>
      <vt:lpstr>DNA isolation methods </vt:lpstr>
      <vt:lpstr>Three major steps</vt:lpstr>
      <vt:lpstr>Phenol-Chloroform gDNA extraction</vt:lpstr>
      <vt:lpstr>Spin column gDNA extraction </vt:lpstr>
      <vt:lpstr>Magnetic bead gDNA extraction</vt:lpstr>
      <vt:lpstr>Promega Maxwell™ RSC Cell DNA Purification Kit</vt:lpstr>
      <vt:lpstr>The chemagic™ 360 instrument: a compact solution for automated DNA and RNA purification</vt:lpstr>
      <vt:lpstr>DNA quantification</vt:lpstr>
      <vt:lpstr>DNA quality check </vt:lpstr>
      <vt:lpstr>gDNA integrity gel</vt:lpstr>
      <vt:lpstr>PowerPoint Presentation</vt:lpstr>
      <vt:lpstr>Gene cloning </vt:lpstr>
      <vt:lpstr>Cloning Plants from Single Cells</vt:lpstr>
      <vt:lpstr>Cloning Animals</vt:lpstr>
      <vt:lpstr>PowerPoint Presentation</vt:lpstr>
      <vt:lpstr>PowerPoint Presentation</vt:lpstr>
      <vt:lpstr>Nuclear Transfer</vt:lpstr>
      <vt:lpstr>PowerPoint Presentation</vt:lpstr>
      <vt:lpstr>PowerPoint Presentation</vt:lpstr>
      <vt:lpstr>PowerPoint Presentation</vt:lpstr>
      <vt:lpstr>Restriction Enzymes</vt:lpstr>
      <vt:lpstr>Restriction Enzymes</vt:lpstr>
      <vt:lpstr>Common Restriction Enzymes</vt:lpstr>
      <vt:lpstr>PowerPoint Presentation</vt:lpstr>
      <vt:lpstr>Cloning DNA in Plasmid Vectors</vt:lpstr>
      <vt:lpstr>PowerPoint Presentation</vt:lpstr>
      <vt:lpstr>Plasmid plan</vt:lpstr>
      <vt:lpstr>PowerPoint Presentation</vt:lpstr>
      <vt:lpstr>PowerPoint Presentation</vt:lpstr>
      <vt:lpstr>Polymerase chain reaction (PCR)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Forward strand</vt:lpstr>
      <vt:lpstr>PowerPoint Presentation</vt:lpstr>
      <vt:lpstr>PowerPoint Presentation</vt:lpstr>
      <vt:lpstr>PowerPoint Presentation</vt:lpstr>
      <vt:lpstr>PowerPoint Presentation</vt:lpstr>
      <vt:lpstr>PowerPoint Presentation</vt:lpstr>
      <vt:lpstr>One X 25</vt:lpstr>
      <vt:lpstr>PowerPoint Presentation</vt:lpstr>
      <vt:lpstr>PowerPoint Presentation</vt:lpstr>
      <vt:lpstr>PowerPoint Presentation</vt:lpstr>
      <vt:lpstr>PowerPoint Presentation</vt:lpstr>
      <vt:lpstr>1. Primer sequence:</vt:lpstr>
      <vt:lpstr>3. GC content:</vt:lpstr>
      <vt:lpstr>5. Melting temperature (Tm):</vt:lpstr>
      <vt:lpstr>PowerPoint Presentation</vt:lpstr>
      <vt:lpstr>PowerPoint Presentation</vt:lpstr>
      <vt:lpstr>Restriction fragment length polymorphism</vt:lpstr>
      <vt:lpstr>PowerPoint Presentation</vt:lpstr>
      <vt:lpstr>Practical exercise 1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Molecular approaches in medical research and diagnostics,  MOM521 (3 credits)</dc:title>
  <dc:creator>Adadey, Samuel (NIH/NIDCD) [F]</dc:creator>
  <cp:lastModifiedBy>Adadey, Samuel (NIH/NIDCD) [F]</cp:lastModifiedBy>
  <cp:revision>1</cp:revision>
  <dcterms:created xsi:type="dcterms:W3CDTF">2023-01-20T01:52:34Z</dcterms:created>
  <dcterms:modified xsi:type="dcterms:W3CDTF">2023-01-22T02:09:35Z</dcterms:modified>
</cp:coreProperties>
</file>